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9"/>
  </p:notesMasterIdLst>
  <p:handoutMasterIdLst>
    <p:handoutMasterId r:id="rId130"/>
  </p:handoutMasterIdLst>
  <p:sldIdLst>
    <p:sldId id="679" r:id="rId5"/>
    <p:sldId id="1123" r:id="rId6"/>
    <p:sldId id="1124" r:id="rId7"/>
    <p:sldId id="892" r:id="rId8"/>
    <p:sldId id="1125" r:id="rId9"/>
    <p:sldId id="1126" r:id="rId10"/>
    <p:sldId id="893" r:id="rId11"/>
    <p:sldId id="800" r:id="rId12"/>
    <p:sldId id="1127" r:id="rId13"/>
    <p:sldId id="1128" r:id="rId14"/>
    <p:sldId id="1129" r:id="rId15"/>
    <p:sldId id="1012" r:id="rId16"/>
    <p:sldId id="988" r:id="rId17"/>
    <p:sldId id="1118" r:id="rId18"/>
    <p:sldId id="1137" r:id="rId19"/>
    <p:sldId id="957" r:id="rId20"/>
    <p:sldId id="900" r:id="rId21"/>
    <p:sldId id="906" r:id="rId22"/>
    <p:sldId id="977" r:id="rId23"/>
    <p:sldId id="872" r:id="rId24"/>
    <p:sldId id="857" r:id="rId25"/>
    <p:sldId id="983" r:id="rId26"/>
    <p:sldId id="984" r:id="rId27"/>
    <p:sldId id="1135" r:id="rId28"/>
    <p:sldId id="909" r:id="rId29"/>
    <p:sldId id="854" r:id="rId30"/>
    <p:sldId id="1011" r:id="rId31"/>
    <p:sldId id="850" r:id="rId32"/>
    <p:sldId id="855" r:id="rId33"/>
    <p:sldId id="856" r:id="rId34"/>
    <p:sldId id="861" r:id="rId35"/>
    <p:sldId id="976" r:id="rId36"/>
    <p:sldId id="985" r:id="rId37"/>
    <p:sldId id="910" r:id="rId38"/>
    <p:sldId id="862" r:id="rId39"/>
    <p:sldId id="874" r:id="rId40"/>
    <p:sldId id="863" r:id="rId41"/>
    <p:sldId id="864" r:id="rId42"/>
    <p:sldId id="865" r:id="rId43"/>
    <p:sldId id="867" r:id="rId44"/>
    <p:sldId id="1013" r:id="rId45"/>
    <p:sldId id="1014" r:id="rId46"/>
    <p:sldId id="875" r:id="rId47"/>
    <p:sldId id="1119" r:id="rId48"/>
    <p:sldId id="929" r:id="rId49"/>
    <p:sldId id="1112" r:id="rId50"/>
    <p:sldId id="1121" r:id="rId51"/>
    <p:sldId id="1111" r:id="rId52"/>
    <p:sldId id="1120" r:id="rId53"/>
    <p:sldId id="931" r:id="rId54"/>
    <p:sldId id="1117" r:id="rId55"/>
    <p:sldId id="818" r:id="rId56"/>
    <p:sldId id="819" r:id="rId57"/>
    <p:sldId id="904" r:id="rId58"/>
    <p:sldId id="992" r:id="rId59"/>
    <p:sldId id="993" r:id="rId60"/>
    <p:sldId id="905" r:id="rId61"/>
    <p:sldId id="851" r:id="rId62"/>
    <p:sldId id="1122" r:id="rId63"/>
    <p:sldId id="994" r:id="rId64"/>
    <p:sldId id="995" r:id="rId65"/>
    <p:sldId id="1024" r:id="rId66"/>
    <p:sldId id="996" r:id="rId67"/>
    <p:sldId id="1006" r:id="rId68"/>
    <p:sldId id="1131" r:id="rId69"/>
    <p:sldId id="1132" r:id="rId70"/>
    <p:sldId id="1133" r:id="rId71"/>
    <p:sldId id="1007" r:id="rId72"/>
    <p:sldId id="1134" r:id="rId73"/>
    <p:sldId id="1010" r:id="rId74"/>
    <p:sldId id="1009" r:id="rId75"/>
    <p:sldId id="911" r:id="rId76"/>
    <p:sldId id="1015" r:id="rId77"/>
    <p:sldId id="980" r:id="rId78"/>
    <p:sldId id="1016" r:id="rId79"/>
    <p:sldId id="1018" r:id="rId80"/>
    <p:sldId id="1017" r:id="rId81"/>
    <p:sldId id="1019" r:id="rId82"/>
    <p:sldId id="1023" r:id="rId83"/>
    <p:sldId id="1025" r:id="rId84"/>
    <p:sldId id="907" r:id="rId85"/>
    <p:sldId id="740" r:id="rId86"/>
    <p:sldId id="1028" r:id="rId87"/>
    <p:sldId id="821" r:id="rId88"/>
    <p:sldId id="1048" r:id="rId89"/>
    <p:sldId id="1029" r:id="rId90"/>
    <p:sldId id="1030" r:id="rId91"/>
    <p:sldId id="1031" r:id="rId92"/>
    <p:sldId id="1060" r:id="rId93"/>
    <p:sldId id="1045" r:id="rId94"/>
    <p:sldId id="1042" r:id="rId95"/>
    <p:sldId id="1041" r:id="rId96"/>
    <p:sldId id="1046" r:id="rId97"/>
    <p:sldId id="934" r:id="rId98"/>
    <p:sldId id="908" r:id="rId99"/>
    <p:sldId id="1040" r:id="rId100"/>
    <p:sldId id="1022" r:id="rId101"/>
    <p:sldId id="1050" r:id="rId102"/>
    <p:sldId id="802" r:id="rId103"/>
    <p:sldId id="1043" r:id="rId104"/>
    <p:sldId id="1032" r:id="rId105"/>
    <p:sldId id="936" r:id="rId106"/>
    <p:sldId id="1053" r:id="rId107"/>
    <p:sldId id="1033" r:id="rId108"/>
    <p:sldId id="1034" r:id="rId109"/>
    <p:sldId id="1054" r:id="rId110"/>
    <p:sldId id="1036" r:id="rId111"/>
    <p:sldId id="1037" r:id="rId112"/>
    <p:sldId id="1055" r:id="rId113"/>
    <p:sldId id="1051" r:id="rId114"/>
    <p:sldId id="1038" r:id="rId115"/>
    <p:sldId id="1136" r:id="rId116"/>
    <p:sldId id="1052" r:id="rId117"/>
    <p:sldId id="1039" r:id="rId118"/>
    <p:sldId id="1044" r:id="rId119"/>
    <p:sldId id="1058" r:id="rId120"/>
    <p:sldId id="1059" r:id="rId121"/>
    <p:sldId id="903" r:id="rId122"/>
    <p:sldId id="798" r:id="rId123"/>
    <p:sldId id="933" r:id="rId124"/>
    <p:sldId id="814" r:id="rId125"/>
    <p:sldId id="815" r:id="rId126"/>
    <p:sldId id="816" r:id="rId127"/>
    <p:sldId id="817" r:id="rId128"/>
  </p:sldIdLst>
  <p:sldSz cx="12190413" cy="6858000"/>
  <p:notesSz cx="6858000" cy="9144000"/>
  <p:custDataLst>
    <p:tags r:id="rId1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1123"/>
            <p14:sldId id="1124"/>
            <p14:sldId id="892"/>
            <p14:sldId id="1125"/>
            <p14:sldId id="1126"/>
            <p14:sldId id="893"/>
            <p14:sldId id="800"/>
            <p14:sldId id="1127"/>
            <p14:sldId id="1128"/>
            <p14:sldId id="1129"/>
            <p14:sldId id="1012"/>
          </p14:sldIdLst>
        </p14:section>
        <p14:section name="Lab exercise #0: Finish pre-lab" id="{70BD7ED8-3FD9-482A-8FF0-1C4E59853A05}">
          <p14:sldIdLst>
            <p14:sldId id="988"/>
          </p14:sldIdLst>
        </p14:section>
        <p14:section name="Lab exercise #1: Get to know the environment" id="{6971AAD0-F73F-444E-ACAE-864987162676}">
          <p14:sldIdLst>
            <p14:sldId id="1118"/>
            <p14:sldId id="1137"/>
            <p14:sldId id="957"/>
          </p14:sldIdLst>
        </p14:section>
        <p14:section name="Lab exercise #2: Test the lab environment" id="{2E33E14D-9477-4E6D-A6F1-5A506F199E9B}">
          <p14:sldIdLst>
            <p14:sldId id="900"/>
          </p14:sldIdLst>
        </p14:section>
        <p14:section name="Lab exercise #3: Explore VS Code" id="{079872E7-98F1-436F-BC6C-43458751F212}">
          <p14:sldIdLst>
            <p14:sldId id="906"/>
            <p14:sldId id="977"/>
            <p14:sldId id="872"/>
            <p14:sldId id="857"/>
            <p14:sldId id="983"/>
            <p14:sldId id="984"/>
            <p14:sldId id="1135"/>
          </p14:sldIdLst>
        </p14:section>
        <p14:section name="Lab exercise #4: Install Ansible" id="{33329436-047C-42E0-BC5B-9F5E744D42B9}">
          <p14:sldIdLst>
            <p14:sldId id="909"/>
            <p14:sldId id="854"/>
            <p14:sldId id="1011"/>
            <p14:sldId id="850"/>
            <p14:sldId id="855"/>
            <p14:sldId id="856"/>
            <p14:sldId id="861"/>
            <p14:sldId id="976"/>
            <p14:sldId id="985"/>
          </p14:sldIdLst>
        </p14:section>
        <p14:section name="Lab exercise #5: Explore Ansible" id="{048F1D3F-30BF-45F9-808E-C9E853D70B4C}">
          <p14:sldIdLst>
            <p14:sldId id="910"/>
            <p14:sldId id="862"/>
            <p14:sldId id="874"/>
            <p14:sldId id="863"/>
            <p14:sldId id="864"/>
            <p14:sldId id="865"/>
            <p14:sldId id="867"/>
            <p14:sldId id="1013"/>
            <p14:sldId id="1014"/>
            <p14:sldId id="875"/>
          </p14:sldIdLst>
        </p14:section>
        <p14:section name="Lab exercise #6: Explore YANG models" id="{ED807531-6777-47EF-BE8D-839B992568EA}">
          <p14:sldIdLst>
            <p14:sldId id="1119"/>
            <p14:sldId id="929"/>
            <p14:sldId id="1112"/>
            <p14:sldId id="1121"/>
            <p14:sldId id="1111"/>
            <p14:sldId id="1120"/>
          </p14:sldIdLst>
        </p14:section>
        <p14:section name="Lab exercise #7: Explore YANG Suite" id="{C11F1452-A8C9-4B6E-8DE2-E92788DC03BD}">
          <p14:sldIdLst>
            <p14:sldId id="931"/>
            <p14:sldId id="1117"/>
            <p14:sldId id="818"/>
            <p14:sldId id="819"/>
            <p14:sldId id="904"/>
            <p14:sldId id="992"/>
            <p14:sldId id="993"/>
          </p14:sldIdLst>
        </p14:section>
        <p14:section name="Lab exercise #8: Explore Postman" id="{8F02B460-C06D-4CAB-8D6B-3C0179D45FC2}">
          <p14:sldIdLst>
            <p14:sldId id="905"/>
            <p14:sldId id="851"/>
            <p14:sldId id="1122"/>
            <p14:sldId id="994"/>
            <p14:sldId id="995"/>
            <p14:sldId id="1024"/>
            <p14:sldId id="996"/>
            <p14:sldId id="1006"/>
            <p14:sldId id="1131"/>
            <p14:sldId id="1132"/>
            <p14:sldId id="1133"/>
            <p14:sldId id="1007"/>
            <p14:sldId id="1134"/>
            <p14:sldId id="1010"/>
            <p14:sldId id="1009"/>
          </p14:sldIdLst>
        </p14:section>
        <p14:section name="Lab exercise #9: Explore Python automation" id="{E189F5D1-BDD7-4580-A748-E19A0A8BE731}">
          <p14:sldIdLst>
            <p14:sldId id="911"/>
            <p14:sldId id="1015"/>
            <p14:sldId id="980"/>
            <p14:sldId id="1016"/>
            <p14:sldId id="1018"/>
            <p14:sldId id="1017"/>
            <p14:sldId id="1019"/>
            <p14:sldId id="1023"/>
            <p14:sldId id="1025"/>
          </p14:sldIdLst>
        </p14:section>
        <p14:section name="Lab exercise #10: Install TIG Stack" id="{A3381D47-BDDC-43DF-A2E0-6785E733AEC0}">
          <p14:sldIdLst>
            <p14:sldId id="907"/>
            <p14:sldId id="740"/>
            <p14:sldId id="1028"/>
            <p14:sldId id="821"/>
            <p14:sldId id="1048"/>
            <p14:sldId id="1029"/>
            <p14:sldId id="1030"/>
            <p14:sldId id="1031"/>
            <p14:sldId id="1060"/>
            <p14:sldId id="1045"/>
            <p14:sldId id="1042"/>
            <p14:sldId id="1041"/>
            <p14:sldId id="1046"/>
            <p14:sldId id="934"/>
          </p14:sldIdLst>
        </p14:section>
        <p14:section name="Lab exercise 11: Build your first Grafana Dashboard" id="{0BFCCA7E-9434-4B9A-9D1D-9AEDF3174F81}">
          <p14:sldIdLst>
            <p14:sldId id="908"/>
            <p14:sldId id="1040"/>
            <p14:sldId id="1022"/>
            <p14:sldId id="1050"/>
            <p14:sldId id="802"/>
            <p14:sldId id="1043"/>
            <p14:sldId id="1032"/>
            <p14:sldId id="936"/>
            <p14:sldId id="1053"/>
            <p14:sldId id="1033"/>
            <p14:sldId id="1034"/>
            <p14:sldId id="1054"/>
            <p14:sldId id="1036"/>
            <p14:sldId id="1037"/>
            <p14:sldId id="1055"/>
            <p14:sldId id="1051"/>
            <p14:sldId id="1038"/>
            <p14:sldId id="1136"/>
            <p14:sldId id="1052"/>
            <p14:sldId id="1039"/>
            <p14:sldId id="1044"/>
            <p14:sldId id="1058"/>
            <p14:sldId id="1059"/>
          </p14:sldIdLst>
        </p14:section>
        <p14:section name="Lab Exercise #12: Install YANG Suite" id="{294966EF-B483-435D-85DD-5C0F6D0E707B}">
          <p14:sldIdLst>
            <p14:sldId id="903"/>
            <p14:sldId id="798"/>
            <p14:sldId id="933"/>
            <p14:sldId id="814"/>
            <p14:sldId id="815"/>
            <p14:sldId id="816"/>
            <p14:sldId id="817"/>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227"/>
    <a:srgbClr val="002B36"/>
    <a:srgbClr val="FFF7F2"/>
    <a:srgbClr val="19AAF8"/>
    <a:srgbClr val="6D6D6D"/>
    <a:srgbClr val="8C8C8C"/>
    <a:srgbClr val="F27900"/>
    <a:srgbClr val="212121"/>
    <a:srgbClr val="0C1026"/>
    <a:srgbClr val="EEE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03AD1F-5512-4465-8F65-410DDF5C47B8}" v="183" dt="2025-02-17T19:09:17.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35" autoAdjust="0"/>
    <p:restoredTop sz="94660"/>
  </p:normalViewPr>
  <p:slideViewPr>
    <p:cSldViewPr snapToGrid="0">
      <p:cViewPr varScale="1">
        <p:scale>
          <a:sx n="117" d="100"/>
          <a:sy n="117" d="100"/>
        </p:scale>
        <p:origin x="81" y="177"/>
      </p:cViewPr>
      <p:guideLst>
        <p:guide orient="horz" pos="273"/>
        <p:guide orient="horz" pos="956"/>
        <p:guide orient="horz" pos="3664"/>
        <p:guide pos="340"/>
        <p:guide pos="3840"/>
        <p:guide pos="7338"/>
        <p:guide orient="horz" pos="3660"/>
        <p:guide orient="horz" pos="952"/>
        <p:guide pos="341"/>
        <p:guide pos="733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handoutMaster" Target="handoutMasters/handoutMaster1.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gs" Target="tags/tag1.xml"/><Relationship Id="rId136"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s Koksrud" userId="9d9beba6-c052-407a-8599-c781a677a996" providerId="ADAL" clId="{6F5FCE0C-4951-41FA-977D-6BD33469FE09}"/>
    <pc:docChg chg="undo custSel addSld delSld modSld sldOrd addSection modSection">
      <pc:chgData name="Andreas Koksrud" userId="9d9beba6-c052-407a-8599-c781a677a996" providerId="ADAL" clId="{6F5FCE0C-4951-41FA-977D-6BD33469FE09}" dt="2024-12-04T22:54:17.510" v="1800"/>
      <pc:docMkLst>
        <pc:docMk/>
      </pc:docMkLst>
      <pc:sldChg chg="modSp ord">
        <pc:chgData name="Andreas Koksrud" userId="9d9beba6-c052-407a-8599-c781a677a996" providerId="ADAL" clId="{6F5FCE0C-4951-41FA-977D-6BD33469FE09}" dt="2024-12-04T22:41:37.835" v="1009"/>
        <pc:sldMkLst>
          <pc:docMk/>
          <pc:sldMk cId="590634226" sldId="798"/>
        </pc:sldMkLst>
        <pc:spChg chg="mod">
          <ac:chgData name="Andreas Koksrud" userId="9d9beba6-c052-407a-8599-c781a677a996" providerId="ADAL" clId="{6F5FCE0C-4951-41FA-977D-6BD33469FE09}" dt="2024-12-04T22:41:01.530" v="995"/>
          <ac:spMkLst>
            <pc:docMk/>
            <pc:sldMk cId="590634226" sldId="798"/>
            <ac:spMk id="6" creationId="{679A8908-ECF9-1656-E1DA-33446131C695}"/>
          </ac:spMkLst>
        </pc:spChg>
      </pc:sldChg>
      <pc:sldChg chg="del">
        <pc:chgData name="Andreas Koksrud" userId="9d9beba6-c052-407a-8599-c781a677a996" providerId="ADAL" clId="{6F5FCE0C-4951-41FA-977D-6BD33469FE09}" dt="2024-12-04T22:31:35.586" v="696" actId="2696"/>
        <pc:sldMkLst>
          <pc:docMk/>
          <pc:sldMk cId="2075912972" sldId="800"/>
        </pc:sldMkLst>
      </pc:sldChg>
      <pc:sldChg chg="modSp ord">
        <pc:chgData name="Andreas Koksrud" userId="9d9beba6-c052-407a-8599-c781a677a996" providerId="ADAL" clId="{6F5FCE0C-4951-41FA-977D-6BD33469FE09}" dt="2024-12-04T22:41:37.835" v="1009"/>
        <pc:sldMkLst>
          <pc:docMk/>
          <pc:sldMk cId="248187023" sldId="814"/>
        </pc:sldMkLst>
        <pc:spChg chg="mod">
          <ac:chgData name="Andreas Koksrud" userId="9d9beba6-c052-407a-8599-c781a677a996" providerId="ADAL" clId="{6F5FCE0C-4951-41FA-977D-6BD33469FE09}" dt="2024-12-04T22:41:01.530" v="995"/>
          <ac:spMkLst>
            <pc:docMk/>
            <pc:sldMk cId="248187023" sldId="814"/>
            <ac:spMk id="5" creationId="{9D69FA28-12F4-38E1-C193-CC0429BD3868}"/>
          </ac:spMkLst>
        </pc:spChg>
      </pc:sldChg>
      <pc:sldChg chg="modSp ord">
        <pc:chgData name="Andreas Koksrud" userId="9d9beba6-c052-407a-8599-c781a677a996" providerId="ADAL" clId="{6F5FCE0C-4951-41FA-977D-6BD33469FE09}" dt="2024-12-04T22:41:37.835" v="1009"/>
        <pc:sldMkLst>
          <pc:docMk/>
          <pc:sldMk cId="2920848915" sldId="815"/>
        </pc:sldMkLst>
        <pc:spChg chg="mod">
          <ac:chgData name="Andreas Koksrud" userId="9d9beba6-c052-407a-8599-c781a677a996" providerId="ADAL" clId="{6F5FCE0C-4951-41FA-977D-6BD33469FE09}" dt="2024-12-04T22:41:01.530" v="995"/>
          <ac:spMkLst>
            <pc:docMk/>
            <pc:sldMk cId="2920848915" sldId="815"/>
            <ac:spMk id="4" creationId="{F58B80D0-A570-42EB-0004-4602DD0F1A72}"/>
          </ac:spMkLst>
        </pc:spChg>
      </pc:sldChg>
      <pc:sldChg chg="modSp ord">
        <pc:chgData name="Andreas Koksrud" userId="9d9beba6-c052-407a-8599-c781a677a996" providerId="ADAL" clId="{6F5FCE0C-4951-41FA-977D-6BD33469FE09}" dt="2024-12-04T22:41:37.835" v="1009"/>
        <pc:sldMkLst>
          <pc:docMk/>
          <pc:sldMk cId="2825686732" sldId="816"/>
        </pc:sldMkLst>
        <pc:spChg chg="mod">
          <ac:chgData name="Andreas Koksrud" userId="9d9beba6-c052-407a-8599-c781a677a996" providerId="ADAL" clId="{6F5FCE0C-4951-41FA-977D-6BD33469FE09}" dt="2024-12-04T22:41:01.530" v="995"/>
          <ac:spMkLst>
            <pc:docMk/>
            <pc:sldMk cId="2825686732" sldId="816"/>
            <ac:spMk id="5" creationId="{FC6163A4-D287-BE29-35BF-ECAFB86F98FC}"/>
          </ac:spMkLst>
        </pc:spChg>
      </pc:sldChg>
      <pc:sldChg chg="modSp ord">
        <pc:chgData name="Andreas Koksrud" userId="9d9beba6-c052-407a-8599-c781a677a996" providerId="ADAL" clId="{6F5FCE0C-4951-41FA-977D-6BD33469FE09}" dt="2024-12-04T22:41:37.835" v="1009"/>
        <pc:sldMkLst>
          <pc:docMk/>
          <pc:sldMk cId="3012956304" sldId="817"/>
        </pc:sldMkLst>
        <pc:spChg chg="mod">
          <ac:chgData name="Andreas Koksrud" userId="9d9beba6-c052-407a-8599-c781a677a996" providerId="ADAL" clId="{6F5FCE0C-4951-41FA-977D-6BD33469FE09}" dt="2024-12-04T22:41:01.530" v="995"/>
          <ac:spMkLst>
            <pc:docMk/>
            <pc:sldMk cId="3012956304" sldId="817"/>
            <ac:spMk id="4" creationId="{782EE758-968B-A34F-9A95-9495D1837EC8}"/>
          </ac:spMkLst>
        </pc:spChg>
      </pc:sldChg>
      <pc:sldChg chg="modSp del ord">
        <pc:chgData name="Andreas Koksrud" userId="9d9beba6-c052-407a-8599-c781a677a996" providerId="ADAL" clId="{6F5FCE0C-4951-41FA-977D-6BD33469FE09}" dt="2024-12-04T22:45:51.220" v="1047" actId="2696"/>
        <pc:sldMkLst>
          <pc:docMk/>
          <pc:sldMk cId="958133851" sldId="818"/>
        </pc:sldMkLst>
      </pc:sldChg>
      <pc:sldChg chg="addSp delSp modSp add mod">
        <pc:chgData name="Andreas Koksrud" userId="9d9beba6-c052-407a-8599-c781a677a996" providerId="ADAL" clId="{6F5FCE0C-4951-41FA-977D-6BD33469FE09}" dt="2024-12-04T22:47:21.525" v="1056"/>
        <pc:sldMkLst>
          <pc:docMk/>
          <pc:sldMk cId="1486783979" sldId="818"/>
        </pc:sldMkLst>
        <pc:spChg chg="add mod">
          <ac:chgData name="Andreas Koksrud" userId="9d9beba6-c052-407a-8599-c781a677a996" providerId="ADAL" clId="{6F5FCE0C-4951-41FA-977D-6BD33469FE09}" dt="2024-12-04T22:47:21.525" v="1056"/>
          <ac:spMkLst>
            <pc:docMk/>
            <pc:sldMk cId="1486783979" sldId="818"/>
            <ac:spMk id="6" creationId="{FBD7872E-FDC3-D0AA-3DE3-51ACE44B2C85}"/>
          </ac:spMkLst>
        </pc:spChg>
      </pc:sldChg>
      <pc:sldChg chg="addSp delSp modSp add mod">
        <pc:chgData name="Andreas Koksrud" userId="9d9beba6-c052-407a-8599-c781a677a996" providerId="ADAL" clId="{6F5FCE0C-4951-41FA-977D-6BD33469FE09}" dt="2024-12-04T22:47:14.909" v="1054"/>
        <pc:sldMkLst>
          <pc:docMk/>
          <pc:sldMk cId="290476525" sldId="819"/>
        </pc:sldMkLst>
        <pc:spChg chg="add mod">
          <ac:chgData name="Andreas Koksrud" userId="9d9beba6-c052-407a-8599-c781a677a996" providerId="ADAL" clId="{6F5FCE0C-4951-41FA-977D-6BD33469FE09}" dt="2024-12-04T22:47:14.909" v="1054"/>
          <ac:spMkLst>
            <pc:docMk/>
            <pc:sldMk cId="290476525" sldId="819"/>
            <ac:spMk id="8" creationId="{EEA4A5E2-7BAF-0EED-E9DC-70975A6A0775}"/>
          </ac:spMkLst>
        </pc:spChg>
      </pc:sldChg>
      <pc:sldChg chg="modSp del ord">
        <pc:chgData name="Andreas Koksrud" userId="9d9beba6-c052-407a-8599-c781a677a996" providerId="ADAL" clId="{6F5FCE0C-4951-41FA-977D-6BD33469FE09}" dt="2024-12-04T22:45:51.220" v="1047" actId="2696"/>
        <pc:sldMkLst>
          <pc:docMk/>
          <pc:sldMk cId="3123567294" sldId="819"/>
        </pc:sldMkLst>
      </pc:sldChg>
      <pc:sldChg chg="modSp mod">
        <pc:chgData name="Andreas Koksrud" userId="9d9beba6-c052-407a-8599-c781a677a996" providerId="ADAL" clId="{6F5FCE0C-4951-41FA-977D-6BD33469FE09}" dt="2024-11-16T13:37:02.832" v="11" actId="20577"/>
        <pc:sldMkLst>
          <pc:docMk/>
          <pc:sldMk cId="468106742" sldId="850"/>
        </pc:sldMkLst>
      </pc:sldChg>
      <pc:sldChg chg="modSp">
        <pc:chgData name="Andreas Koksrud" userId="9d9beba6-c052-407a-8599-c781a677a996" providerId="ADAL" clId="{6F5FCE0C-4951-41FA-977D-6BD33469FE09}" dt="2024-11-16T13:35:26.995" v="0"/>
        <pc:sldMkLst>
          <pc:docMk/>
          <pc:sldMk cId="2554802186" sldId="861"/>
        </pc:sldMkLst>
      </pc:sldChg>
      <pc:sldChg chg="modSp">
        <pc:chgData name="Andreas Koksrud" userId="9d9beba6-c052-407a-8599-c781a677a996" providerId="ADAL" clId="{6F5FCE0C-4951-41FA-977D-6BD33469FE09}" dt="2024-11-16T13:35:26.995" v="0"/>
        <pc:sldMkLst>
          <pc:docMk/>
          <pc:sldMk cId="575130139" sldId="862"/>
        </pc:sldMkLst>
      </pc:sldChg>
      <pc:sldChg chg="modSp">
        <pc:chgData name="Andreas Koksrud" userId="9d9beba6-c052-407a-8599-c781a677a996" providerId="ADAL" clId="{6F5FCE0C-4951-41FA-977D-6BD33469FE09}" dt="2024-11-16T13:35:26.995" v="0"/>
        <pc:sldMkLst>
          <pc:docMk/>
          <pc:sldMk cId="3027998341" sldId="863"/>
        </pc:sldMkLst>
      </pc:sldChg>
      <pc:sldChg chg="modSp">
        <pc:chgData name="Andreas Koksrud" userId="9d9beba6-c052-407a-8599-c781a677a996" providerId="ADAL" clId="{6F5FCE0C-4951-41FA-977D-6BD33469FE09}" dt="2024-11-16T13:35:26.995" v="0"/>
        <pc:sldMkLst>
          <pc:docMk/>
          <pc:sldMk cId="2970237999" sldId="864"/>
        </pc:sldMkLst>
      </pc:sldChg>
      <pc:sldChg chg="addSp delSp del mod">
        <pc:chgData name="Andreas Koksrud" userId="9d9beba6-c052-407a-8599-c781a677a996" providerId="ADAL" clId="{6F5FCE0C-4951-41FA-977D-6BD33469FE09}" dt="2024-12-04T22:29:42.901" v="676" actId="2696"/>
        <pc:sldMkLst>
          <pc:docMk/>
          <pc:sldMk cId="3243061228" sldId="892"/>
        </pc:sldMkLst>
      </pc:sldChg>
      <pc:sldChg chg="del">
        <pc:chgData name="Andreas Koksrud" userId="9d9beba6-c052-407a-8599-c781a677a996" providerId="ADAL" clId="{6F5FCE0C-4951-41FA-977D-6BD33469FE09}" dt="2024-12-04T22:30:40.479" v="694" actId="2696"/>
        <pc:sldMkLst>
          <pc:docMk/>
          <pc:sldMk cId="2673461105" sldId="893"/>
        </pc:sldMkLst>
      </pc:sldChg>
      <pc:sldChg chg="modSp mod">
        <pc:chgData name="Andreas Koksrud" userId="9d9beba6-c052-407a-8599-c781a677a996" providerId="ADAL" clId="{6F5FCE0C-4951-41FA-977D-6BD33469FE09}" dt="2024-12-04T22:39:32.142" v="994" actId="20577"/>
        <pc:sldMkLst>
          <pc:docMk/>
          <pc:sldMk cId="1681035015" sldId="900"/>
        </pc:sldMkLst>
        <pc:spChg chg="mod">
          <ac:chgData name="Andreas Koksrud" userId="9d9beba6-c052-407a-8599-c781a677a996" providerId="ADAL" clId="{6F5FCE0C-4951-41FA-977D-6BD33469FE09}" dt="2024-12-04T22:39:32.142" v="994" actId="20577"/>
          <ac:spMkLst>
            <pc:docMk/>
            <pc:sldMk cId="1681035015" sldId="900"/>
            <ac:spMk id="181" creationId="{00000000-0000-0000-0000-000000000000}"/>
          </ac:spMkLst>
        </pc:spChg>
      </pc:sldChg>
      <pc:sldChg chg="modSp mod ord">
        <pc:chgData name="Andreas Koksrud" userId="9d9beba6-c052-407a-8599-c781a677a996" providerId="ADAL" clId="{6F5FCE0C-4951-41FA-977D-6BD33469FE09}" dt="2024-12-04T22:42:17.773" v="1010" actId="13926"/>
        <pc:sldMkLst>
          <pc:docMk/>
          <pc:sldMk cId="2933509549" sldId="903"/>
        </pc:sldMkLst>
        <pc:spChg chg="mod">
          <ac:chgData name="Andreas Koksrud" userId="9d9beba6-c052-407a-8599-c781a677a996" providerId="ADAL" clId="{6F5FCE0C-4951-41FA-977D-6BD33469FE09}" dt="2024-12-04T22:41:01.530" v="995"/>
          <ac:spMkLst>
            <pc:docMk/>
            <pc:sldMk cId="2933509549" sldId="903"/>
            <ac:spMk id="4" creationId="{4E1C2F61-69D1-C4C7-A93C-FAB0264657C4}"/>
          </ac:spMkLst>
        </pc:spChg>
        <pc:spChg chg="mod">
          <ac:chgData name="Andreas Koksrud" userId="9d9beba6-c052-407a-8599-c781a677a996" providerId="ADAL" clId="{6F5FCE0C-4951-41FA-977D-6BD33469FE09}" dt="2024-12-04T22:42:17.773" v="1010" actId="13926"/>
          <ac:spMkLst>
            <pc:docMk/>
            <pc:sldMk cId="2933509549" sldId="903"/>
            <ac:spMk id="180" creationId="{00000000-0000-0000-0000-000000000000}"/>
          </ac:spMkLst>
        </pc:spChg>
      </pc:sldChg>
      <pc:sldChg chg="add">
        <pc:chgData name="Andreas Koksrud" userId="9d9beba6-c052-407a-8599-c781a677a996" providerId="ADAL" clId="{6F5FCE0C-4951-41FA-977D-6BD33469FE09}" dt="2024-12-04T22:53:43.467" v="1798"/>
        <pc:sldMkLst>
          <pc:docMk/>
          <pc:sldMk cId="1634051184" sldId="929"/>
        </pc:sldMkLst>
      </pc:sldChg>
      <pc:sldChg chg="modSp del ord">
        <pc:chgData name="Andreas Koksrud" userId="9d9beba6-c052-407a-8599-c781a677a996" providerId="ADAL" clId="{6F5FCE0C-4951-41FA-977D-6BD33469FE09}" dt="2024-12-04T22:53:24.437" v="1797" actId="2696"/>
        <pc:sldMkLst>
          <pc:docMk/>
          <pc:sldMk cId="3496916072" sldId="929"/>
        </pc:sldMkLst>
      </pc:sldChg>
      <pc:sldChg chg="addSp delSp modSp mod ord">
        <pc:chgData name="Andreas Koksrud" userId="9d9beba6-c052-407a-8599-c781a677a996" providerId="ADAL" clId="{6F5FCE0C-4951-41FA-977D-6BD33469FE09}" dt="2024-12-04T22:46:19.930" v="1050"/>
        <pc:sldMkLst>
          <pc:docMk/>
          <pc:sldMk cId="786812838" sldId="930"/>
        </pc:sldMkLst>
      </pc:sldChg>
      <pc:sldChg chg="add ord">
        <pc:chgData name="Andreas Koksrud" userId="9d9beba6-c052-407a-8599-c781a677a996" providerId="ADAL" clId="{6F5FCE0C-4951-41FA-977D-6BD33469FE09}" dt="2024-12-04T22:54:17.510" v="1800"/>
        <pc:sldMkLst>
          <pc:docMk/>
          <pc:sldMk cId="878248888" sldId="931"/>
        </pc:sldMkLst>
      </pc:sldChg>
      <pc:sldChg chg="modSp del ord">
        <pc:chgData name="Andreas Koksrud" userId="9d9beba6-c052-407a-8599-c781a677a996" providerId="ADAL" clId="{6F5FCE0C-4951-41FA-977D-6BD33469FE09}" dt="2024-12-04T22:53:24.437" v="1797" actId="2696"/>
        <pc:sldMkLst>
          <pc:docMk/>
          <pc:sldMk cId="2544668817" sldId="931"/>
        </pc:sldMkLst>
      </pc:sldChg>
      <pc:sldChg chg="modSp del ord">
        <pc:chgData name="Andreas Koksrud" userId="9d9beba6-c052-407a-8599-c781a677a996" providerId="ADAL" clId="{6F5FCE0C-4951-41FA-977D-6BD33469FE09}" dt="2024-12-04T22:45:51.220" v="1047" actId="2696"/>
        <pc:sldMkLst>
          <pc:docMk/>
          <pc:sldMk cId="1016572018" sldId="932"/>
        </pc:sldMkLst>
      </pc:sldChg>
      <pc:sldChg chg="addSp delSp modSp add del mod">
        <pc:chgData name="Andreas Koksrud" userId="9d9beba6-c052-407a-8599-c781a677a996" providerId="ADAL" clId="{6F5FCE0C-4951-41FA-977D-6BD33469FE09}" dt="2024-12-04T22:52:18.014" v="1795" actId="47"/>
        <pc:sldMkLst>
          <pc:docMk/>
          <pc:sldMk cId="1824624887" sldId="932"/>
        </pc:sldMkLst>
      </pc:sldChg>
      <pc:sldChg chg="modSp ord">
        <pc:chgData name="Andreas Koksrud" userId="9d9beba6-c052-407a-8599-c781a677a996" providerId="ADAL" clId="{6F5FCE0C-4951-41FA-977D-6BD33469FE09}" dt="2024-12-04T22:41:37.835" v="1009"/>
        <pc:sldMkLst>
          <pc:docMk/>
          <pc:sldMk cId="516132435" sldId="933"/>
        </pc:sldMkLst>
        <pc:spChg chg="mod">
          <ac:chgData name="Andreas Koksrud" userId="9d9beba6-c052-407a-8599-c781a677a996" providerId="ADAL" clId="{6F5FCE0C-4951-41FA-977D-6BD33469FE09}" dt="2024-12-04T22:41:01.530" v="995"/>
          <ac:spMkLst>
            <pc:docMk/>
            <pc:sldMk cId="516132435" sldId="933"/>
            <ac:spMk id="3" creationId="{E6E2C634-F92E-B8DF-A450-18C8D00FCA8C}"/>
          </ac:spMkLst>
        </pc:spChg>
      </pc:sldChg>
      <pc:sldChg chg="modSp">
        <pc:chgData name="Andreas Koksrud" userId="9d9beba6-c052-407a-8599-c781a677a996" providerId="ADAL" clId="{6F5FCE0C-4951-41FA-977D-6BD33469FE09}" dt="2024-11-16T15:39:26.384" v="273"/>
        <pc:sldMkLst>
          <pc:docMk/>
          <pc:sldMk cId="3623507131" sldId="980"/>
        </pc:sldMkLst>
      </pc:sldChg>
      <pc:sldChg chg="del">
        <pc:chgData name="Andreas Koksrud" userId="9d9beba6-c052-407a-8599-c781a677a996" providerId="ADAL" clId="{6F5FCE0C-4951-41FA-977D-6BD33469FE09}" dt="2024-12-04T22:52:28.780" v="1796" actId="47"/>
        <pc:sldMkLst>
          <pc:docMk/>
          <pc:sldMk cId="1776970496" sldId="991"/>
        </pc:sldMkLst>
      </pc:sldChg>
      <pc:sldChg chg="modSp mod">
        <pc:chgData name="Andreas Koksrud" userId="9d9beba6-c052-407a-8599-c781a677a996" providerId="ADAL" clId="{6F5FCE0C-4951-41FA-977D-6BD33469FE09}" dt="2024-11-16T15:39:34.370" v="275" actId="20577"/>
        <pc:sldMkLst>
          <pc:docMk/>
          <pc:sldMk cId="2085981708" sldId="1015"/>
        </pc:sldMkLst>
      </pc:sldChg>
      <pc:sldChg chg="modSp">
        <pc:chgData name="Andreas Koksrud" userId="9d9beba6-c052-407a-8599-c781a677a996" providerId="ADAL" clId="{6F5FCE0C-4951-41FA-977D-6BD33469FE09}" dt="2024-11-16T15:39:26.384" v="273"/>
        <pc:sldMkLst>
          <pc:docMk/>
          <pc:sldMk cId="4267861102" sldId="1017"/>
        </pc:sldMkLst>
      </pc:sldChg>
      <pc:sldChg chg="add">
        <pc:chgData name="Andreas Koksrud" userId="9d9beba6-c052-407a-8599-c781a677a996" providerId="ADAL" clId="{6F5FCE0C-4951-41FA-977D-6BD33469FE09}" dt="2024-12-04T22:32:42.836" v="698"/>
        <pc:sldMkLst>
          <pc:docMk/>
          <pc:sldMk cId="3938706788" sldId="1020"/>
        </pc:sldMkLst>
      </pc:sldChg>
      <pc:sldChg chg="modSp">
        <pc:chgData name="Andreas Koksrud" userId="9d9beba6-c052-407a-8599-c781a677a996" providerId="ADAL" clId="{6F5FCE0C-4951-41FA-977D-6BD33469FE09}" dt="2024-11-16T15:39:26.384" v="273"/>
        <pc:sldMkLst>
          <pc:docMk/>
          <pc:sldMk cId="3670871975" sldId="1023"/>
        </pc:sldMkLst>
      </pc:sldChg>
      <pc:sldChg chg="modSp mod">
        <pc:chgData name="Andreas Koksrud" userId="9d9beba6-c052-407a-8599-c781a677a996" providerId="ADAL" clId="{6F5FCE0C-4951-41FA-977D-6BD33469FE09}" dt="2024-11-16T16:17:18.257" v="312" actId="20577"/>
        <pc:sldMkLst>
          <pc:docMk/>
          <pc:sldMk cId="3711552670" sldId="1029"/>
        </pc:sldMkLst>
      </pc:sldChg>
      <pc:sldChg chg="modSp mod">
        <pc:chgData name="Andreas Koksrud" userId="9d9beba6-c052-407a-8599-c781a677a996" providerId="ADAL" clId="{6F5FCE0C-4951-41FA-977D-6BD33469FE09}" dt="2024-11-16T16:56:48.516" v="569" actId="20577"/>
        <pc:sldMkLst>
          <pc:docMk/>
          <pc:sldMk cId="4047344701" sldId="1032"/>
        </pc:sldMkLst>
      </pc:sldChg>
      <pc:sldChg chg="ord">
        <pc:chgData name="Andreas Koksrud" userId="9d9beba6-c052-407a-8599-c781a677a996" providerId="ADAL" clId="{6F5FCE0C-4951-41FA-977D-6BD33469FE09}" dt="2024-11-16T17:11:21.151" v="586"/>
        <pc:sldMkLst>
          <pc:docMk/>
          <pc:sldMk cId="835930409" sldId="1038"/>
        </pc:sldMkLst>
      </pc:sldChg>
      <pc:sldChg chg="addSp modSp mod">
        <pc:chgData name="Andreas Koksrud" userId="9d9beba6-c052-407a-8599-c781a677a996" providerId="ADAL" clId="{6F5FCE0C-4951-41FA-977D-6BD33469FE09}" dt="2024-11-16T16:55:48.570" v="492" actId="1076"/>
        <pc:sldMkLst>
          <pc:docMk/>
          <pc:sldMk cId="1650318171" sldId="1043"/>
        </pc:sldMkLst>
      </pc:sldChg>
      <pc:sldChg chg="addSp delSp modSp mod">
        <pc:chgData name="Andreas Koksrud" userId="9d9beba6-c052-407a-8599-c781a677a996" providerId="ADAL" clId="{6F5FCE0C-4951-41FA-977D-6BD33469FE09}" dt="2024-11-16T16:52:20.936" v="399" actId="1036"/>
        <pc:sldMkLst>
          <pc:docMk/>
          <pc:sldMk cId="1831509774" sldId="1050"/>
        </pc:sldMkLst>
      </pc:sldChg>
      <pc:sldChg chg="modSp mod">
        <pc:chgData name="Andreas Koksrud" userId="9d9beba6-c052-407a-8599-c781a677a996" providerId="ADAL" clId="{6F5FCE0C-4951-41FA-977D-6BD33469FE09}" dt="2024-11-16T16:58:03.204" v="584" actId="20577"/>
        <pc:sldMkLst>
          <pc:docMk/>
          <pc:sldMk cId="1271568684" sldId="1053"/>
        </pc:sldMkLst>
      </pc:sldChg>
      <pc:sldChg chg="del">
        <pc:chgData name="Andreas Koksrud" userId="9d9beba6-c052-407a-8599-c781a677a996" providerId="ADAL" clId="{6F5FCE0C-4951-41FA-977D-6BD33469FE09}" dt="2024-12-04T22:32:08.960" v="697" actId="2696"/>
        <pc:sldMkLst>
          <pc:docMk/>
          <pc:sldMk cId="451527966" sldId="1065"/>
        </pc:sldMkLst>
      </pc:sldChg>
      <pc:sldChg chg="modSp mod ord">
        <pc:chgData name="Andreas Koksrud" userId="9d9beba6-c052-407a-8599-c781a677a996" providerId="ADAL" clId="{6F5FCE0C-4951-41FA-977D-6BD33469FE09}" dt="2024-12-04T22:46:19.930" v="1050"/>
        <pc:sldMkLst>
          <pc:docMk/>
          <pc:sldMk cId="3286802672" sldId="1111"/>
        </pc:sldMkLst>
        <pc:spChg chg="mod">
          <ac:chgData name="Andreas Koksrud" userId="9d9beba6-c052-407a-8599-c781a677a996" providerId="ADAL" clId="{6F5FCE0C-4951-41FA-977D-6BD33469FE09}" dt="2024-12-04T22:45:02.915" v="1043"/>
          <ac:spMkLst>
            <pc:docMk/>
            <pc:sldMk cId="3286802672" sldId="1111"/>
            <ac:spMk id="4" creationId="{CA228427-F960-EBF3-4E36-7628B86A118C}"/>
          </ac:spMkLst>
        </pc:spChg>
      </pc:sldChg>
      <pc:sldChg chg="modSp add mod ord">
        <pc:chgData name="Andreas Koksrud" userId="9d9beba6-c052-407a-8599-c781a677a996" providerId="ADAL" clId="{6F5FCE0C-4951-41FA-977D-6BD33469FE09}" dt="2024-12-04T22:46:19.930" v="1050"/>
        <pc:sldMkLst>
          <pc:docMk/>
          <pc:sldMk cId="1184773413" sldId="1112"/>
        </pc:sldMkLst>
        <pc:spChg chg="mod">
          <ac:chgData name="Andreas Koksrud" userId="9d9beba6-c052-407a-8599-c781a677a996" providerId="ADAL" clId="{6F5FCE0C-4951-41FA-977D-6BD33469FE09}" dt="2024-12-04T22:44:58.689" v="1041"/>
          <ac:spMkLst>
            <pc:docMk/>
            <pc:sldMk cId="1184773413" sldId="1112"/>
            <ac:spMk id="4" creationId="{7C8786C3-5E58-2E1E-62BF-C38169340900}"/>
          </ac:spMkLst>
        </pc:spChg>
      </pc:sldChg>
      <pc:sldChg chg="modSp add mod">
        <pc:chgData name="Andreas Koksrud" userId="9d9beba6-c052-407a-8599-c781a677a996" providerId="ADAL" clId="{6F5FCE0C-4951-41FA-977D-6BD33469FE09}" dt="2024-12-04T22:29:50.481" v="692" actId="6549"/>
        <pc:sldMkLst>
          <pc:docMk/>
          <pc:sldMk cId="1430966828" sldId="1113"/>
        </pc:sldMkLst>
      </pc:sldChg>
      <pc:sldChg chg="add">
        <pc:chgData name="Andreas Koksrud" userId="9d9beba6-c052-407a-8599-c781a677a996" providerId="ADAL" clId="{6F5FCE0C-4951-41FA-977D-6BD33469FE09}" dt="2024-12-04T22:30:33.901" v="693"/>
        <pc:sldMkLst>
          <pc:docMk/>
          <pc:sldMk cId="2004233336" sldId="1114"/>
        </pc:sldMkLst>
      </pc:sldChg>
      <pc:sldChg chg="add">
        <pc:chgData name="Andreas Koksrud" userId="9d9beba6-c052-407a-8599-c781a677a996" providerId="ADAL" clId="{6F5FCE0C-4951-41FA-977D-6BD33469FE09}" dt="2024-12-04T22:31:16.544" v="695"/>
        <pc:sldMkLst>
          <pc:docMk/>
          <pc:sldMk cId="1477194375" sldId="1115"/>
        </pc:sldMkLst>
      </pc:sldChg>
      <pc:sldChg chg="add">
        <pc:chgData name="Andreas Koksrud" userId="9d9beba6-c052-407a-8599-c781a677a996" providerId="ADAL" clId="{6F5FCE0C-4951-41FA-977D-6BD33469FE09}" dt="2024-12-04T22:32:42.836" v="698"/>
        <pc:sldMkLst>
          <pc:docMk/>
          <pc:sldMk cId="451527966" sldId="1116"/>
        </pc:sldMkLst>
      </pc:sldChg>
      <pc:sldChg chg="addSp delSp modSp add mod">
        <pc:chgData name="Andreas Koksrud" userId="9d9beba6-c052-407a-8599-c781a677a996" providerId="ADAL" clId="{6F5FCE0C-4951-41FA-977D-6BD33469FE09}" dt="2024-12-04T22:51:46.046" v="1794" actId="20577"/>
        <pc:sldMkLst>
          <pc:docMk/>
          <pc:sldMk cId="910737999" sldId="1117"/>
        </pc:sldMkLst>
        <pc:spChg chg="add mod">
          <ac:chgData name="Andreas Koksrud" userId="9d9beba6-c052-407a-8599-c781a677a996" providerId="ADAL" clId="{6F5FCE0C-4951-41FA-977D-6BD33469FE09}" dt="2024-12-04T22:47:26.968" v="1058"/>
          <ac:spMkLst>
            <pc:docMk/>
            <pc:sldMk cId="910737999" sldId="1117"/>
            <ac:spMk id="2" creationId="{F489FAA3-4E1F-E490-4ACF-83C5960EF770}"/>
          </ac:spMkLst>
        </pc:spChg>
        <pc:spChg chg="mod">
          <ac:chgData name="Andreas Koksrud" userId="9d9beba6-c052-407a-8599-c781a677a996" providerId="ADAL" clId="{6F5FCE0C-4951-41FA-977D-6BD33469FE09}" dt="2024-12-04T22:47:44.555" v="1114" actId="20577"/>
          <ac:spMkLst>
            <pc:docMk/>
            <pc:sldMk cId="910737999" sldId="1117"/>
            <ac:spMk id="180" creationId="{00000000-0000-0000-0000-000000000000}"/>
          </ac:spMkLst>
        </pc:spChg>
        <pc:spChg chg="mod">
          <ac:chgData name="Andreas Koksrud" userId="9d9beba6-c052-407a-8599-c781a677a996" providerId="ADAL" clId="{6F5FCE0C-4951-41FA-977D-6BD33469FE09}" dt="2024-12-04T22:51:46.046" v="1794" actId="20577"/>
          <ac:spMkLst>
            <pc:docMk/>
            <pc:sldMk cId="910737999" sldId="1117"/>
            <ac:spMk id="181" creationId="{00000000-0000-0000-0000-000000000000}"/>
          </ac:spMkLst>
        </pc:spChg>
      </pc:sldChg>
      <pc:sldChg chg="add del ord">
        <pc:chgData name="Andreas Koksrud" userId="9d9beba6-c052-407a-8599-c781a677a996" providerId="ADAL" clId="{6F5FCE0C-4951-41FA-977D-6BD33469FE09}" dt="2024-12-04T22:45:51.220" v="1047" actId="2696"/>
        <pc:sldMkLst>
          <pc:docMk/>
          <pc:sldMk cId="1007677816" sldId="1117"/>
        </pc:sldMkLst>
      </pc:sldChg>
    </pc:docChg>
  </pc:docChgLst>
  <pc:docChgLst>
    <pc:chgData name="Kjetil Teigen Hansen (KTH)" userId="S::kth_conscia.com#ext#@telenorgroup.onmicrosoft.com::f8a0f255-21b8-4c53-aace-7d9a45a4c72e" providerId="AD" clId="Web-{1189B7AA-9A34-F099-E439-C5204E4522F1}"/>
    <pc:docChg chg="modSld">
      <pc:chgData name="Kjetil Teigen Hansen (KTH)" userId="S::kth_conscia.com#ext#@telenorgroup.onmicrosoft.com::f8a0f255-21b8-4c53-aace-7d9a45a4c72e" providerId="AD" clId="Web-{1189B7AA-9A34-F099-E439-C5204E4522F1}" dt="2024-08-31T14:09:19.118" v="3" actId="20577"/>
      <pc:docMkLst>
        <pc:docMk/>
      </pc:docMkLst>
      <pc:sldChg chg="modSp">
        <pc:chgData name="Kjetil Teigen Hansen (KTH)" userId="S::kth_conscia.com#ext#@telenorgroup.onmicrosoft.com::f8a0f255-21b8-4c53-aace-7d9a45a4c72e" providerId="AD" clId="Web-{1189B7AA-9A34-F099-E439-C5204E4522F1}" dt="2024-08-31T14:09:19.118" v="3" actId="20577"/>
        <pc:sldMkLst>
          <pc:docMk/>
          <pc:sldMk cId="3684540684" sldId="1044"/>
        </pc:sldMkLst>
      </pc:sldChg>
    </pc:docChg>
  </pc:docChgLst>
  <pc:docChgLst>
    <pc:chgData name="Koksrud Andreas" userId="9d9beba6-c052-407a-8599-c781a677a996" providerId="ADAL" clId="{E52AF215-E047-473C-8BD8-09C52860CC58}"/>
    <pc:docChg chg="undo redo custSel addSld delSld modSld sldOrd modSection">
      <pc:chgData name="Koksrud Andreas" userId="9d9beba6-c052-407a-8599-c781a677a996" providerId="ADAL" clId="{E52AF215-E047-473C-8BD8-09C52860CC58}" dt="2022-01-13T10:26:57.790" v="4189" actId="14100"/>
      <pc:docMkLst>
        <pc:docMk/>
      </pc:docMkLst>
      <pc:sldChg chg="addSp modSp mod">
        <pc:chgData name="Koksrud Andreas" userId="9d9beba6-c052-407a-8599-c781a677a996" providerId="ADAL" clId="{E52AF215-E047-473C-8BD8-09C52860CC58}" dt="2022-01-13T10:26:57.790" v="4189" actId="14100"/>
        <pc:sldMkLst>
          <pc:docMk/>
          <pc:sldMk cId="2087783305" sldId="730"/>
        </pc:sldMkLst>
      </pc:sldChg>
      <pc:sldChg chg="addSp delSp modSp mod ord">
        <pc:chgData name="Koksrud Andreas" userId="9d9beba6-c052-407a-8599-c781a677a996" providerId="ADAL" clId="{E52AF215-E047-473C-8BD8-09C52860CC58}" dt="2022-01-12T12:08:08.386" v="1047"/>
        <pc:sldMkLst>
          <pc:docMk/>
          <pc:sldMk cId="396736890" sldId="757"/>
        </pc:sldMkLst>
      </pc:sldChg>
      <pc:sldChg chg="addSp modSp mod">
        <pc:chgData name="Koksrud Andreas" userId="9d9beba6-c052-407a-8599-c781a677a996" providerId="ADAL" clId="{E52AF215-E047-473C-8BD8-09C52860CC58}" dt="2022-01-12T12:10:17.606" v="1339" actId="20577"/>
        <pc:sldMkLst>
          <pc:docMk/>
          <pc:sldMk cId="2706780473" sldId="758"/>
        </pc:sldMkLst>
      </pc:sldChg>
      <pc:sldChg chg="addSp delSp modSp mod">
        <pc:chgData name="Koksrud Andreas" userId="9d9beba6-c052-407a-8599-c781a677a996" providerId="ADAL" clId="{E52AF215-E047-473C-8BD8-09C52860CC58}" dt="2022-01-12T12:20:45.847" v="1409" actId="14100"/>
        <pc:sldMkLst>
          <pc:docMk/>
          <pc:sldMk cId="2616277657" sldId="759"/>
        </pc:sldMkLst>
      </pc:sldChg>
      <pc:sldChg chg="modSp mod">
        <pc:chgData name="Koksrud Andreas" userId="9d9beba6-c052-407a-8599-c781a677a996" providerId="ADAL" clId="{E52AF215-E047-473C-8BD8-09C52860CC58}" dt="2022-01-13T10:24:33.732" v="4121" actId="20577"/>
        <pc:sldMkLst>
          <pc:docMk/>
          <pc:sldMk cId="1725751202" sldId="760"/>
        </pc:sldMkLst>
      </pc:sldChg>
      <pc:sldChg chg="addSp modSp mod">
        <pc:chgData name="Koksrud Andreas" userId="9d9beba6-c052-407a-8599-c781a677a996" providerId="ADAL" clId="{E52AF215-E047-473C-8BD8-09C52860CC58}" dt="2022-01-12T13:17:33.703" v="2036" actId="962"/>
        <pc:sldMkLst>
          <pc:docMk/>
          <pc:sldMk cId="1019764475" sldId="761"/>
        </pc:sldMkLst>
      </pc:sldChg>
      <pc:sldChg chg="addSp delSp modSp del mod">
        <pc:chgData name="Koksrud Andreas" userId="9d9beba6-c052-407a-8599-c781a677a996" providerId="ADAL" clId="{E52AF215-E047-473C-8BD8-09C52860CC58}" dt="2022-01-13T09:59:47.838" v="3775" actId="2696"/>
        <pc:sldMkLst>
          <pc:docMk/>
          <pc:sldMk cId="451449259" sldId="762"/>
        </pc:sldMkLst>
      </pc:sldChg>
      <pc:sldChg chg="modSp add mod">
        <pc:chgData name="Koksrud Andreas" userId="9d9beba6-c052-407a-8599-c781a677a996" providerId="ADAL" clId="{E52AF215-E047-473C-8BD8-09C52860CC58}" dt="2022-01-13T10:00:04.128" v="3777"/>
        <pc:sldMkLst>
          <pc:docMk/>
          <pc:sldMk cId="3548956945" sldId="762"/>
        </pc:sldMkLst>
      </pc:sldChg>
      <pc:sldChg chg="addSp modSp mod">
        <pc:chgData name="Koksrud Andreas" userId="9d9beba6-c052-407a-8599-c781a677a996" providerId="ADAL" clId="{E52AF215-E047-473C-8BD8-09C52860CC58}" dt="2022-01-13T09:16:44.670" v="3330" actId="20577"/>
        <pc:sldMkLst>
          <pc:docMk/>
          <pc:sldMk cId="1523800458" sldId="763"/>
        </pc:sldMkLst>
      </pc:sldChg>
      <pc:sldChg chg="addSp delSp modSp mod">
        <pc:chgData name="Koksrud Andreas" userId="9d9beba6-c052-407a-8599-c781a677a996" providerId="ADAL" clId="{E52AF215-E047-473C-8BD8-09C52860CC58}" dt="2022-01-12T13:14:53.410" v="2024" actId="1036"/>
        <pc:sldMkLst>
          <pc:docMk/>
          <pc:sldMk cId="1963101599" sldId="764"/>
        </pc:sldMkLst>
      </pc:sldChg>
      <pc:sldChg chg="addSp delSp modSp mod">
        <pc:chgData name="Koksrud Andreas" userId="9d9beba6-c052-407a-8599-c781a677a996" providerId="ADAL" clId="{E52AF215-E047-473C-8BD8-09C52860CC58}" dt="2022-01-12T13:39:31.923" v="2170" actId="6549"/>
        <pc:sldMkLst>
          <pc:docMk/>
          <pc:sldMk cId="1133620909" sldId="765"/>
        </pc:sldMkLst>
      </pc:sldChg>
      <pc:sldChg chg="addSp delSp modSp mod">
        <pc:chgData name="Koksrud Andreas" userId="9d9beba6-c052-407a-8599-c781a677a996" providerId="ADAL" clId="{E52AF215-E047-473C-8BD8-09C52860CC58}" dt="2022-01-13T08:21:03.751" v="3104" actId="1036"/>
        <pc:sldMkLst>
          <pc:docMk/>
          <pc:sldMk cId="2033200031" sldId="766"/>
        </pc:sldMkLst>
      </pc:sldChg>
      <pc:sldChg chg="addSp modSp mod">
        <pc:chgData name="Koksrud Andreas" userId="9d9beba6-c052-407a-8599-c781a677a996" providerId="ADAL" clId="{E52AF215-E047-473C-8BD8-09C52860CC58}" dt="2022-01-13T07:31:24.962" v="2931" actId="27636"/>
        <pc:sldMkLst>
          <pc:docMk/>
          <pc:sldMk cId="3428711004" sldId="767"/>
        </pc:sldMkLst>
      </pc:sldChg>
      <pc:sldChg chg="modSp mod">
        <pc:chgData name="Koksrud Andreas" userId="9d9beba6-c052-407a-8599-c781a677a996" providerId="ADAL" clId="{E52AF215-E047-473C-8BD8-09C52860CC58}" dt="2022-01-13T07:39:31.704" v="3028" actId="20577"/>
        <pc:sldMkLst>
          <pc:docMk/>
          <pc:sldMk cId="1456486215" sldId="768"/>
        </pc:sldMkLst>
      </pc:sldChg>
      <pc:sldChg chg="addSp modSp mod">
        <pc:chgData name="Koksrud Andreas" userId="9d9beba6-c052-407a-8599-c781a677a996" providerId="ADAL" clId="{E52AF215-E047-473C-8BD8-09C52860CC58}" dt="2022-01-13T08:21:18.595" v="3111" actId="1036"/>
        <pc:sldMkLst>
          <pc:docMk/>
          <pc:sldMk cId="1313933673" sldId="769"/>
        </pc:sldMkLst>
      </pc:sldChg>
      <pc:sldChg chg="addSp modSp mod">
        <pc:chgData name="Koksrud Andreas" userId="9d9beba6-c052-407a-8599-c781a677a996" providerId="ADAL" clId="{E52AF215-E047-473C-8BD8-09C52860CC58}" dt="2022-01-13T08:23:45.719" v="3139" actId="14100"/>
        <pc:sldMkLst>
          <pc:docMk/>
          <pc:sldMk cId="284321844" sldId="770"/>
        </pc:sldMkLst>
      </pc:sldChg>
      <pc:sldChg chg="addSp modSp mod">
        <pc:chgData name="Koksrud Andreas" userId="9d9beba6-c052-407a-8599-c781a677a996" providerId="ADAL" clId="{E52AF215-E047-473C-8BD8-09C52860CC58}" dt="2022-01-13T08:28:19.003" v="3163" actId="14100"/>
        <pc:sldMkLst>
          <pc:docMk/>
          <pc:sldMk cId="3521944309" sldId="771"/>
        </pc:sldMkLst>
      </pc:sldChg>
      <pc:sldChg chg="addSp modSp mod">
        <pc:chgData name="Koksrud Andreas" userId="9d9beba6-c052-407a-8599-c781a677a996" providerId="ADAL" clId="{E52AF215-E047-473C-8BD8-09C52860CC58}" dt="2022-01-13T08:35:22.380" v="3171" actId="1076"/>
        <pc:sldMkLst>
          <pc:docMk/>
          <pc:sldMk cId="4174575932" sldId="772"/>
        </pc:sldMkLst>
      </pc:sldChg>
      <pc:sldChg chg="addSp modSp">
        <pc:chgData name="Koksrud Andreas" userId="9d9beba6-c052-407a-8599-c781a677a996" providerId="ADAL" clId="{E52AF215-E047-473C-8BD8-09C52860CC58}" dt="2022-01-13T08:36:55.248" v="3175" actId="1076"/>
        <pc:sldMkLst>
          <pc:docMk/>
          <pc:sldMk cId="1893841773" sldId="773"/>
        </pc:sldMkLst>
      </pc:sldChg>
      <pc:sldChg chg="addSp delSp modSp mod">
        <pc:chgData name="Koksrud Andreas" userId="9d9beba6-c052-407a-8599-c781a677a996" providerId="ADAL" clId="{E52AF215-E047-473C-8BD8-09C52860CC58}" dt="2022-01-13T08:40:23.119" v="3268" actId="1076"/>
        <pc:sldMkLst>
          <pc:docMk/>
          <pc:sldMk cId="1749779748" sldId="774"/>
        </pc:sldMkLst>
      </pc:sldChg>
      <pc:sldChg chg="addSp delSp modSp mod">
        <pc:chgData name="Koksrud Andreas" userId="9d9beba6-c052-407a-8599-c781a677a996" providerId="ADAL" clId="{E52AF215-E047-473C-8BD8-09C52860CC58}" dt="2022-01-13T09:08:22.146" v="3302" actId="1076"/>
        <pc:sldMkLst>
          <pc:docMk/>
          <pc:sldMk cId="2963068298" sldId="775"/>
        </pc:sldMkLst>
      </pc:sldChg>
      <pc:sldChg chg="addSp modSp mod">
        <pc:chgData name="Koksrud Andreas" userId="9d9beba6-c052-407a-8599-c781a677a996" providerId="ADAL" clId="{E52AF215-E047-473C-8BD8-09C52860CC58}" dt="2022-01-13T09:21:51.128" v="3381" actId="1076"/>
        <pc:sldMkLst>
          <pc:docMk/>
          <pc:sldMk cId="2831047971" sldId="776"/>
        </pc:sldMkLst>
      </pc:sldChg>
      <pc:sldChg chg="addSp modSp mod">
        <pc:chgData name="Koksrud Andreas" userId="9d9beba6-c052-407a-8599-c781a677a996" providerId="ADAL" clId="{E52AF215-E047-473C-8BD8-09C52860CC58}" dt="2022-01-13T09:58:27.399" v="3774" actId="1076"/>
        <pc:sldMkLst>
          <pc:docMk/>
          <pc:sldMk cId="1447749266" sldId="777"/>
        </pc:sldMkLst>
      </pc:sldChg>
      <pc:sldChg chg="del">
        <pc:chgData name="Koksrud Andreas" userId="9d9beba6-c052-407a-8599-c781a677a996" providerId="ADAL" clId="{E52AF215-E047-473C-8BD8-09C52860CC58}" dt="2022-01-13T10:00:07.190" v="3778" actId="47"/>
        <pc:sldMkLst>
          <pc:docMk/>
          <pc:sldMk cId="988087066" sldId="778"/>
        </pc:sldMkLst>
      </pc:sldChg>
      <pc:sldChg chg="addSp modSp mod ord">
        <pc:chgData name="Koksrud Andreas" userId="9d9beba6-c052-407a-8599-c781a677a996" providerId="ADAL" clId="{E52AF215-E047-473C-8BD8-09C52860CC58}" dt="2022-01-13T10:23:08.806" v="4009" actId="1076"/>
        <pc:sldMkLst>
          <pc:docMk/>
          <pc:sldMk cId="286125317" sldId="779"/>
        </pc:sldMkLst>
      </pc:sldChg>
      <pc:sldChg chg="addSp modSp mod">
        <pc:chgData name="Koksrud Andreas" userId="9d9beba6-c052-407a-8599-c781a677a996" providerId="ADAL" clId="{E52AF215-E047-473C-8BD8-09C52860CC58}" dt="2022-01-13T09:28:06.082" v="3443" actId="14100"/>
        <pc:sldMkLst>
          <pc:docMk/>
          <pc:sldMk cId="2127300312" sldId="780"/>
        </pc:sldMkLst>
      </pc:sldChg>
      <pc:sldChg chg="addSp delSp modSp add mod">
        <pc:chgData name="Koksrud Andreas" userId="9d9beba6-c052-407a-8599-c781a677a996" providerId="ADAL" clId="{E52AF215-E047-473C-8BD8-09C52860CC58}" dt="2022-01-12T09:29:31.889" v="653" actId="14100"/>
        <pc:sldMkLst>
          <pc:docMk/>
          <pc:sldMk cId="2324317775" sldId="781"/>
        </pc:sldMkLst>
      </pc:sldChg>
      <pc:sldChg chg="addSp delSp modSp add mod ord">
        <pc:chgData name="Koksrud Andreas" userId="9d9beba6-c052-407a-8599-c781a677a996" providerId="ADAL" clId="{E52AF215-E047-473C-8BD8-09C52860CC58}" dt="2022-01-12T09:19:18.049" v="355" actId="14100"/>
        <pc:sldMkLst>
          <pc:docMk/>
          <pc:sldMk cId="1584291209" sldId="782"/>
        </pc:sldMkLst>
      </pc:sldChg>
      <pc:sldChg chg="addSp delSp modSp add mod">
        <pc:chgData name="Koksrud Andreas" userId="9d9beba6-c052-407a-8599-c781a677a996" providerId="ADAL" clId="{E52AF215-E047-473C-8BD8-09C52860CC58}" dt="2022-01-12T12:09:47.124" v="1290" actId="6549"/>
        <pc:sldMkLst>
          <pc:docMk/>
          <pc:sldMk cId="2272527178" sldId="783"/>
        </pc:sldMkLst>
      </pc:sldChg>
      <pc:sldChg chg="delSp modSp add del mod">
        <pc:chgData name="Koksrud Andreas" userId="9d9beba6-c052-407a-8599-c781a677a996" providerId="ADAL" clId="{E52AF215-E047-473C-8BD8-09C52860CC58}" dt="2022-01-12T09:30:28.302" v="654" actId="2696"/>
        <pc:sldMkLst>
          <pc:docMk/>
          <pc:sldMk cId="2820914973" sldId="783"/>
        </pc:sldMkLst>
      </pc:sldChg>
      <pc:sldChg chg="addSp modSp add mod">
        <pc:chgData name="Koksrud Andreas" userId="9d9beba6-c052-407a-8599-c781a677a996" providerId="ADAL" clId="{E52AF215-E047-473C-8BD8-09C52860CC58}" dt="2022-01-12T12:19:26.247" v="1396" actId="1076"/>
        <pc:sldMkLst>
          <pc:docMk/>
          <pc:sldMk cId="2035997049" sldId="784"/>
        </pc:sldMkLst>
      </pc:sldChg>
      <pc:sldChg chg="addSp modSp add mod">
        <pc:chgData name="Koksrud Andreas" userId="9d9beba6-c052-407a-8599-c781a677a996" providerId="ADAL" clId="{E52AF215-E047-473C-8BD8-09C52860CC58}" dt="2022-01-12T12:30:11.120" v="1427" actId="732"/>
        <pc:sldMkLst>
          <pc:docMk/>
          <pc:sldMk cId="1437315232" sldId="785"/>
        </pc:sldMkLst>
      </pc:sldChg>
      <pc:sldChg chg="addSp modSp add mod">
        <pc:chgData name="Koksrud Andreas" userId="9d9beba6-c052-407a-8599-c781a677a996" providerId="ADAL" clId="{E52AF215-E047-473C-8BD8-09C52860CC58}" dt="2022-01-12T12:31:33.946" v="1435" actId="732"/>
        <pc:sldMkLst>
          <pc:docMk/>
          <pc:sldMk cId="439586449" sldId="786"/>
        </pc:sldMkLst>
      </pc:sldChg>
      <pc:sldChg chg="addSp modSp add mod">
        <pc:chgData name="Koksrud Andreas" userId="9d9beba6-c052-407a-8599-c781a677a996" providerId="ADAL" clId="{E52AF215-E047-473C-8BD8-09C52860CC58}" dt="2022-01-12T12:33:29.533" v="1447" actId="14100"/>
        <pc:sldMkLst>
          <pc:docMk/>
          <pc:sldMk cId="3919586401" sldId="787"/>
        </pc:sldMkLst>
      </pc:sldChg>
      <pc:sldChg chg="addSp modSp add mod">
        <pc:chgData name="Koksrud Andreas" userId="9d9beba6-c052-407a-8599-c781a677a996" providerId="ADAL" clId="{E52AF215-E047-473C-8BD8-09C52860CC58}" dt="2022-01-12T12:35:03.923" v="1461" actId="14100"/>
        <pc:sldMkLst>
          <pc:docMk/>
          <pc:sldMk cId="463834088" sldId="788"/>
        </pc:sldMkLst>
      </pc:sldChg>
      <pc:sldChg chg="addSp modSp add mod">
        <pc:chgData name="Koksrud Andreas" userId="9d9beba6-c052-407a-8599-c781a677a996" providerId="ADAL" clId="{E52AF215-E047-473C-8BD8-09C52860CC58}" dt="2022-01-12T12:37:29.259" v="1495" actId="1076"/>
        <pc:sldMkLst>
          <pc:docMk/>
          <pc:sldMk cId="1168678729" sldId="789"/>
        </pc:sldMkLst>
      </pc:sldChg>
      <pc:sldChg chg="addSp delSp modSp add mod">
        <pc:chgData name="Koksrud Andreas" userId="9d9beba6-c052-407a-8599-c781a677a996" providerId="ADAL" clId="{E52AF215-E047-473C-8BD8-09C52860CC58}" dt="2022-01-12T13:18:46.495" v="2072" actId="962"/>
        <pc:sldMkLst>
          <pc:docMk/>
          <pc:sldMk cId="2352117430" sldId="790"/>
        </pc:sldMkLst>
      </pc:sldChg>
      <pc:sldChg chg="addSp modSp add mod">
        <pc:chgData name="Koksrud Andreas" userId="9d9beba6-c052-407a-8599-c781a677a996" providerId="ADAL" clId="{E52AF215-E047-473C-8BD8-09C52860CC58}" dt="2022-01-13T07:39:17.946" v="3027" actId="20577"/>
        <pc:sldMkLst>
          <pc:docMk/>
          <pc:sldMk cId="1582857246" sldId="791"/>
        </pc:sldMkLst>
      </pc:sldChg>
      <pc:sldChg chg="addSp modSp add mod">
        <pc:chgData name="Koksrud Andreas" userId="9d9beba6-c052-407a-8599-c781a677a996" providerId="ADAL" clId="{E52AF215-E047-473C-8BD8-09C52860CC58}" dt="2022-01-13T09:47:31.703" v="3704" actId="1036"/>
        <pc:sldMkLst>
          <pc:docMk/>
          <pc:sldMk cId="95454940" sldId="792"/>
        </pc:sldMkLst>
      </pc:sldChg>
      <pc:sldChg chg="addSp delSp modSp add mod ord">
        <pc:chgData name="Koksrud Andreas" userId="9d9beba6-c052-407a-8599-c781a677a996" providerId="ADAL" clId="{E52AF215-E047-473C-8BD8-09C52860CC58}" dt="2022-01-13T10:04:38.993" v="3813" actId="478"/>
        <pc:sldMkLst>
          <pc:docMk/>
          <pc:sldMk cId="2873046022" sldId="793"/>
        </pc:sldMkLst>
      </pc:sldChg>
    </pc:docChg>
  </pc:docChgLst>
  <pc:docChgLst>
    <pc:chgData name="Koksrud Andreas" userId="9d9beba6-c052-407a-8599-c781a677a996" providerId="ADAL" clId="{99DCF58A-61FD-4A82-B407-E5D0DF551B20}"/>
    <pc:docChg chg="undo custSel addSld delSld modSld sldOrd addSection delSection modSection">
      <pc:chgData name="Koksrud Andreas" userId="9d9beba6-c052-407a-8599-c781a677a996" providerId="ADAL" clId="{99DCF58A-61FD-4A82-B407-E5D0DF551B20}" dt="2024-01-09T05:44:07.475" v="5614" actId="20577"/>
      <pc:docMkLst>
        <pc:docMk/>
      </pc:docMkLst>
      <pc:sldChg chg="modSp mod">
        <pc:chgData name="Koksrud Andreas" userId="9d9beba6-c052-407a-8599-c781a677a996" providerId="ADAL" clId="{99DCF58A-61FD-4A82-B407-E5D0DF551B20}" dt="2023-12-23T13:41:56.035" v="76" actId="20577"/>
        <pc:sldMkLst>
          <pc:docMk/>
          <pc:sldMk cId="697137886" sldId="679"/>
        </pc:sldMkLst>
      </pc:sldChg>
      <pc:sldChg chg="modSp mod">
        <pc:chgData name="Koksrud Andreas" userId="9d9beba6-c052-407a-8599-c781a677a996" providerId="ADAL" clId="{99DCF58A-61FD-4A82-B407-E5D0DF551B20}" dt="2023-12-23T13:42:17.483" v="86" actId="6549"/>
        <pc:sldMkLst>
          <pc:docMk/>
          <pc:sldMk cId="2087783305" sldId="730"/>
        </pc:sldMkLst>
      </pc:sldChg>
      <pc:sldChg chg="modSp mod">
        <pc:chgData name="Koksrud Andreas" userId="9d9beba6-c052-407a-8599-c781a677a996" providerId="ADAL" clId="{99DCF58A-61FD-4A82-B407-E5D0DF551B20}" dt="2023-12-23T13:50:26.250" v="861" actId="20577"/>
        <pc:sldMkLst>
          <pc:docMk/>
          <pc:sldMk cId="4184721091" sldId="775"/>
        </pc:sldMkLst>
      </pc:sldChg>
      <pc:sldChg chg="del">
        <pc:chgData name="Koksrud Andreas" userId="9d9beba6-c052-407a-8599-c781a677a996" providerId="ADAL" clId="{99DCF58A-61FD-4A82-B407-E5D0DF551B20}" dt="2023-12-23T17:02:56.444" v="1899" actId="47"/>
        <pc:sldMkLst>
          <pc:docMk/>
          <pc:sldMk cId="267941889" sldId="776"/>
        </pc:sldMkLst>
      </pc:sldChg>
      <pc:sldChg chg="del">
        <pc:chgData name="Koksrud Andreas" userId="9d9beba6-c052-407a-8599-c781a677a996" providerId="ADAL" clId="{99DCF58A-61FD-4A82-B407-E5D0DF551B20}" dt="2023-12-25T11:56:06.978" v="4626" actId="47"/>
        <pc:sldMkLst>
          <pc:docMk/>
          <pc:sldMk cId="3268319793" sldId="777"/>
        </pc:sldMkLst>
      </pc:sldChg>
      <pc:sldChg chg="del">
        <pc:chgData name="Koksrud Andreas" userId="9d9beba6-c052-407a-8599-c781a677a996" providerId="ADAL" clId="{99DCF58A-61FD-4A82-B407-E5D0DF551B20}" dt="2023-12-25T11:56:06.978" v="4626" actId="47"/>
        <pc:sldMkLst>
          <pc:docMk/>
          <pc:sldMk cId="2866642472" sldId="778"/>
        </pc:sldMkLst>
      </pc:sldChg>
      <pc:sldChg chg="del">
        <pc:chgData name="Koksrud Andreas" userId="9d9beba6-c052-407a-8599-c781a677a996" providerId="ADAL" clId="{99DCF58A-61FD-4A82-B407-E5D0DF551B20}" dt="2023-12-25T11:56:06.978" v="4626" actId="47"/>
        <pc:sldMkLst>
          <pc:docMk/>
          <pc:sldMk cId="2950788596" sldId="780"/>
        </pc:sldMkLst>
      </pc:sldChg>
      <pc:sldChg chg="del">
        <pc:chgData name="Koksrud Andreas" userId="9d9beba6-c052-407a-8599-c781a677a996" providerId="ADAL" clId="{99DCF58A-61FD-4A82-B407-E5D0DF551B20}" dt="2023-12-25T11:56:06.978" v="4626" actId="47"/>
        <pc:sldMkLst>
          <pc:docMk/>
          <pc:sldMk cId="1603511548" sldId="781"/>
        </pc:sldMkLst>
      </pc:sldChg>
      <pc:sldChg chg="del">
        <pc:chgData name="Koksrud Andreas" userId="9d9beba6-c052-407a-8599-c781a677a996" providerId="ADAL" clId="{99DCF58A-61FD-4A82-B407-E5D0DF551B20}" dt="2023-12-25T11:56:06.978" v="4626" actId="47"/>
        <pc:sldMkLst>
          <pc:docMk/>
          <pc:sldMk cId="1881751481" sldId="782"/>
        </pc:sldMkLst>
      </pc:sldChg>
      <pc:sldChg chg="del">
        <pc:chgData name="Koksrud Andreas" userId="9d9beba6-c052-407a-8599-c781a677a996" providerId="ADAL" clId="{99DCF58A-61FD-4A82-B407-E5D0DF551B20}" dt="2023-12-25T11:56:06.978" v="4626" actId="47"/>
        <pc:sldMkLst>
          <pc:docMk/>
          <pc:sldMk cId="1079463624" sldId="797"/>
        </pc:sldMkLst>
      </pc:sldChg>
      <pc:sldChg chg="delSp modSp mod">
        <pc:chgData name="Koksrud Andreas" userId="9d9beba6-c052-407a-8599-c781a677a996" providerId="ADAL" clId="{99DCF58A-61FD-4A82-B407-E5D0DF551B20}" dt="2023-12-23T17:05:15.932" v="2018" actId="478"/>
        <pc:sldMkLst>
          <pc:docMk/>
          <pc:sldMk cId="590634226" sldId="798"/>
        </pc:sldMkLst>
      </pc:sldChg>
      <pc:sldChg chg="del">
        <pc:chgData name="Koksrud Andreas" userId="9d9beba6-c052-407a-8599-c781a677a996" providerId="ADAL" clId="{99DCF58A-61FD-4A82-B407-E5D0DF551B20}" dt="2023-12-25T11:56:06.978" v="4626" actId="47"/>
        <pc:sldMkLst>
          <pc:docMk/>
          <pc:sldMk cId="1792322963" sldId="799"/>
        </pc:sldMkLst>
      </pc:sldChg>
      <pc:sldChg chg="modSp mod">
        <pc:chgData name="Koksrud Andreas" userId="9d9beba6-c052-407a-8599-c781a677a996" providerId="ADAL" clId="{99DCF58A-61FD-4A82-B407-E5D0DF551B20}" dt="2023-12-23T13:46:54.082" v="662" actId="20577"/>
        <pc:sldMkLst>
          <pc:docMk/>
          <pc:sldMk cId="2075912972" sldId="800"/>
        </pc:sldMkLst>
      </pc:sldChg>
      <pc:sldChg chg="del">
        <pc:chgData name="Koksrud Andreas" userId="9d9beba6-c052-407a-8599-c781a677a996" providerId="ADAL" clId="{99DCF58A-61FD-4A82-B407-E5D0DF551B20}" dt="2023-12-25T11:56:06.978" v="4626" actId="47"/>
        <pc:sldMkLst>
          <pc:docMk/>
          <pc:sldMk cId="1498060418" sldId="802"/>
        </pc:sldMkLst>
      </pc:sldChg>
      <pc:sldChg chg="del">
        <pc:chgData name="Koksrud Andreas" userId="9d9beba6-c052-407a-8599-c781a677a996" providerId="ADAL" clId="{99DCF58A-61FD-4A82-B407-E5D0DF551B20}" dt="2023-12-25T11:56:06.978" v="4626" actId="47"/>
        <pc:sldMkLst>
          <pc:docMk/>
          <pc:sldMk cId="4143839114" sldId="803"/>
        </pc:sldMkLst>
      </pc:sldChg>
      <pc:sldChg chg="del">
        <pc:chgData name="Koksrud Andreas" userId="9d9beba6-c052-407a-8599-c781a677a996" providerId="ADAL" clId="{99DCF58A-61FD-4A82-B407-E5D0DF551B20}" dt="2023-12-25T11:55:47.592" v="4623" actId="47"/>
        <pc:sldMkLst>
          <pc:docMk/>
          <pc:sldMk cId="650945980" sldId="804"/>
        </pc:sldMkLst>
      </pc:sldChg>
      <pc:sldChg chg="addSp delSp modSp mod">
        <pc:chgData name="Koksrud Andreas" userId="9d9beba6-c052-407a-8599-c781a677a996" providerId="ADAL" clId="{99DCF58A-61FD-4A82-B407-E5D0DF551B20}" dt="2023-12-23T16:57:18.903" v="1803" actId="732"/>
        <pc:sldMkLst>
          <pc:docMk/>
          <pc:sldMk cId="2074140981" sldId="806"/>
        </pc:sldMkLst>
      </pc:sldChg>
      <pc:sldChg chg="del">
        <pc:chgData name="Koksrud Andreas" userId="9d9beba6-c052-407a-8599-c781a677a996" providerId="ADAL" clId="{99DCF58A-61FD-4A82-B407-E5D0DF551B20}" dt="2023-12-23T17:02:46.402" v="1897" actId="47"/>
        <pc:sldMkLst>
          <pc:docMk/>
          <pc:sldMk cId="3317680748" sldId="807"/>
        </pc:sldMkLst>
      </pc:sldChg>
      <pc:sldChg chg="del">
        <pc:chgData name="Koksrud Andreas" userId="9d9beba6-c052-407a-8599-c781a677a996" providerId="ADAL" clId="{99DCF58A-61FD-4A82-B407-E5D0DF551B20}" dt="2023-12-23T17:02:48.958" v="1898" actId="47"/>
        <pc:sldMkLst>
          <pc:docMk/>
          <pc:sldMk cId="197388729" sldId="808"/>
        </pc:sldMkLst>
      </pc:sldChg>
      <pc:sldChg chg="addSp delSp modSp mod">
        <pc:chgData name="Koksrud Andreas" userId="9d9beba6-c052-407a-8599-c781a677a996" providerId="ADAL" clId="{99DCF58A-61FD-4A82-B407-E5D0DF551B20}" dt="2023-12-23T16:51:44.527" v="1615" actId="13822"/>
        <pc:sldMkLst>
          <pc:docMk/>
          <pc:sldMk cId="1335476865" sldId="813"/>
        </pc:sldMkLst>
      </pc:sldChg>
      <pc:sldChg chg="del">
        <pc:chgData name="Koksrud Andreas" userId="9d9beba6-c052-407a-8599-c781a677a996" providerId="ADAL" clId="{99DCF58A-61FD-4A82-B407-E5D0DF551B20}" dt="2023-12-25T11:55:46.922" v="4622" actId="47"/>
        <pc:sldMkLst>
          <pc:docMk/>
          <pc:sldMk cId="248187023" sldId="814"/>
        </pc:sldMkLst>
      </pc:sldChg>
      <pc:sldChg chg="del">
        <pc:chgData name="Koksrud Andreas" userId="9d9beba6-c052-407a-8599-c781a677a996" providerId="ADAL" clId="{99DCF58A-61FD-4A82-B407-E5D0DF551B20}" dt="2023-12-25T11:55:48.894" v="4624" actId="47"/>
        <pc:sldMkLst>
          <pc:docMk/>
          <pc:sldMk cId="2920848915" sldId="815"/>
        </pc:sldMkLst>
      </pc:sldChg>
      <pc:sldChg chg="del">
        <pc:chgData name="Koksrud Andreas" userId="9d9beba6-c052-407a-8599-c781a677a996" providerId="ADAL" clId="{99DCF58A-61FD-4A82-B407-E5D0DF551B20}" dt="2023-12-25T11:55:49.889" v="4625" actId="47"/>
        <pc:sldMkLst>
          <pc:docMk/>
          <pc:sldMk cId="2825686732" sldId="816"/>
        </pc:sldMkLst>
      </pc:sldChg>
      <pc:sldChg chg="del">
        <pc:chgData name="Koksrud Andreas" userId="9d9beba6-c052-407a-8599-c781a677a996" providerId="ADAL" clId="{99DCF58A-61FD-4A82-B407-E5D0DF551B20}" dt="2023-12-25T11:56:06.978" v="4626" actId="47"/>
        <pc:sldMkLst>
          <pc:docMk/>
          <pc:sldMk cId="3012956304" sldId="817"/>
        </pc:sldMkLst>
      </pc:sldChg>
      <pc:sldChg chg="del">
        <pc:chgData name="Koksrud Andreas" userId="9d9beba6-c052-407a-8599-c781a677a996" providerId="ADAL" clId="{99DCF58A-61FD-4A82-B407-E5D0DF551B20}" dt="2023-12-25T11:56:06.978" v="4626" actId="47"/>
        <pc:sldMkLst>
          <pc:docMk/>
          <pc:sldMk cId="958133851" sldId="818"/>
        </pc:sldMkLst>
      </pc:sldChg>
      <pc:sldChg chg="del">
        <pc:chgData name="Koksrud Andreas" userId="9d9beba6-c052-407a-8599-c781a677a996" providerId="ADAL" clId="{99DCF58A-61FD-4A82-B407-E5D0DF551B20}" dt="2023-12-25T11:56:06.978" v="4626" actId="47"/>
        <pc:sldMkLst>
          <pc:docMk/>
          <pc:sldMk cId="3123567294" sldId="819"/>
        </pc:sldMkLst>
      </pc:sldChg>
      <pc:sldChg chg="del">
        <pc:chgData name="Koksrud Andreas" userId="9d9beba6-c052-407a-8599-c781a677a996" providerId="ADAL" clId="{99DCF58A-61FD-4A82-B407-E5D0DF551B20}" dt="2023-12-25T11:56:06.978" v="4626" actId="47"/>
        <pc:sldMkLst>
          <pc:docMk/>
          <pc:sldMk cId="2810975730" sldId="820"/>
        </pc:sldMkLst>
      </pc:sldChg>
      <pc:sldChg chg="del">
        <pc:chgData name="Koksrud Andreas" userId="9d9beba6-c052-407a-8599-c781a677a996" providerId="ADAL" clId="{99DCF58A-61FD-4A82-B407-E5D0DF551B20}" dt="2023-12-25T11:56:06.978" v="4626" actId="47"/>
        <pc:sldMkLst>
          <pc:docMk/>
          <pc:sldMk cId="484354108" sldId="821"/>
        </pc:sldMkLst>
      </pc:sldChg>
      <pc:sldChg chg="del">
        <pc:chgData name="Koksrud Andreas" userId="9d9beba6-c052-407a-8599-c781a677a996" providerId="ADAL" clId="{99DCF58A-61FD-4A82-B407-E5D0DF551B20}" dt="2023-12-25T11:56:06.978" v="4626" actId="47"/>
        <pc:sldMkLst>
          <pc:docMk/>
          <pc:sldMk cId="1297674930" sldId="822"/>
        </pc:sldMkLst>
      </pc:sldChg>
      <pc:sldChg chg="del">
        <pc:chgData name="Koksrud Andreas" userId="9d9beba6-c052-407a-8599-c781a677a996" providerId="ADAL" clId="{99DCF58A-61FD-4A82-B407-E5D0DF551B20}" dt="2023-12-25T11:56:06.978" v="4626" actId="47"/>
        <pc:sldMkLst>
          <pc:docMk/>
          <pc:sldMk cId="3521479601" sldId="823"/>
        </pc:sldMkLst>
      </pc:sldChg>
      <pc:sldChg chg="del">
        <pc:chgData name="Koksrud Andreas" userId="9d9beba6-c052-407a-8599-c781a677a996" providerId="ADAL" clId="{99DCF58A-61FD-4A82-B407-E5D0DF551B20}" dt="2023-12-25T11:56:06.978" v="4626" actId="47"/>
        <pc:sldMkLst>
          <pc:docMk/>
          <pc:sldMk cId="2832886649" sldId="824"/>
        </pc:sldMkLst>
      </pc:sldChg>
      <pc:sldChg chg="del">
        <pc:chgData name="Koksrud Andreas" userId="9d9beba6-c052-407a-8599-c781a677a996" providerId="ADAL" clId="{99DCF58A-61FD-4A82-B407-E5D0DF551B20}" dt="2023-12-25T11:56:06.978" v="4626" actId="47"/>
        <pc:sldMkLst>
          <pc:docMk/>
          <pc:sldMk cId="3060428227" sldId="825"/>
        </pc:sldMkLst>
      </pc:sldChg>
      <pc:sldChg chg="del">
        <pc:chgData name="Koksrud Andreas" userId="9d9beba6-c052-407a-8599-c781a677a996" providerId="ADAL" clId="{99DCF58A-61FD-4A82-B407-E5D0DF551B20}" dt="2023-12-25T11:56:06.978" v="4626" actId="47"/>
        <pc:sldMkLst>
          <pc:docMk/>
          <pc:sldMk cId="4106763092" sldId="826"/>
        </pc:sldMkLst>
      </pc:sldChg>
      <pc:sldChg chg="del">
        <pc:chgData name="Koksrud Andreas" userId="9d9beba6-c052-407a-8599-c781a677a996" providerId="ADAL" clId="{99DCF58A-61FD-4A82-B407-E5D0DF551B20}" dt="2023-12-25T11:56:06.978" v="4626" actId="47"/>
        <pc:sldMkLst>
          <pc:docMk/>
          <pc:sldMk cId="3993021773" sldId="827"/>
        </pc:sldMkLst>
      </pc:sldChg>
      <pc:sldChg chg="del">
        <pc:chgData name="Koksrud Andreas" userId="9d9beba6-c052-407a-8599-c781a677a996" providerId="ADAL" clId="{99DCF58A-61FD-4A82-B407-E5D0DF551B20}" dt="2023-12-25T11:56:06.978" v="4626" actId="47"/>
        <pc:sldMkLst>
          <pc:docMk/>
          <pc:sldMk cId="4152257816" sldId="828"/>
        </pc:sldMkLst>
      </pc:sldChg>
      <pc:sldChg chg="del">
        <pc:chgData name="Koksrud Andreas" userId="9d9beba6-c052-407a-8599-c781a677a996" providerId="ADAL" clId="{99DCF58A-61FD-4A82-B407-E5D0DF551B20}" dt="2023-12-25T11:56:06.978" v="4626" actId="47"/>
        <pc:sldMkLst>
          <pc:docMk/>
          <pc:sldMk cId="1118305278" sldId="829"/>
        </pc:sldMkLst>
      </pc:sldChg>
      <pc:sldChg chg="del">
        <pc:chgData name="Koksrud Andreas" userId="9d9beba6-c052-407a-8599-c781a677a996" providerId="ADAL" clId="{99DCF58A-61FD-4A82-B407-E5D0DF551B20}" dt="2023-12-25T11:56:06.978" v="4626" actId="47"/>
        <pc:sldMkLst>
          <pc:docMk/>
          <pc:sldMk cId="1212745208" sldId="830"/>
        </pc:sldMkLst>
      </pc:sldChg>
      <pc:sldChg chg="del">
        <pc:chgData name="Koksrud Andreas" userId="9d9beba6-c052-407a-8599-c781a677a996" providerId="ADAL" clId="{99DCF58A-61FD-4A82-B407-E5D0DF551B20}" dt="2023-12-25T11:56:06.978" v="4626" actId="47"/>
        <pc:sldMkLst>
          <pc:docMk/>
          <pc:sldMk cId="67928958" sldId="831"/>
        </pc:sldMkLst>
      </pc:sldChg>
      <pc:sldChg chg="del">
        <pc:chgData name="Koksrud Andreas" userId="9d9beba6-c052-407a-8599-c781a677a996" providerId="ADAL" clId="{99DCF58A-61FD-4A82-B407-E5D0DF551B20}" dt="2023-12-25T11:56:06.978" v="4626" actId="47"/>
        <pc:sldMkLst>
          <pc:docMk/>
          <pc:sldMk cId="1745852061" sldId="832"/>
        </pc:sldMkLst>
      </pc:sldChg>
      <pc:sldChg chg="del">
        <pc:chgData name="Koksrud Andreas" userId="9d9beba6-c052-407a-8599-c781a677a996" providerId="ADAL" clId="{99DCF58A-61FD-4A82-B407-E5D0DF551B20}" dt="2023-12-25T11:56:06.978" v="4626" actId="47"/>
        <pc:sldMkLst>
          <pc:docMk/>
          <pc:sldMk cId="1408972888" sldId="833"/>
        </pc:sldMkLst>
      </pc:sldChg>
      <pc:sldChg chg="del">
        <pc:chgData name="Koksrud Andreas" userId="9d9beba6-c052-407a-8599-c781a677a996" providerId="ADAL" clId="{99DCF58A-61FD-4A82-B407-E5D0DF551B20}" dt="2023-12-25T11:56:06.978" v="4626" actId="47"/>
        <pc:sldMkLst>
          <pc:docMk/>
          <pc:sldMk cId="4111253885" sldId="834"/>
        </pc:sldMkLst>
      </pc:sldChg>
      <pc:sldChg chg="del">
        <pc:chgData name="Koksrud Andreas" userId="9d9beba6-c052-407a-8599-c781a677a996" providerId="ADAL" clId="{99DCF58A-61FD-4A82-B407-E5D0DF551B20}" dt="2023-12-25T11:56:06.978" v="4626" actId="47"/>
        <pc:sldMkLst>
          <pc:docMk/>
          <pc:sldMk cId="1712697486" sldId="835"/>
        </pc:sldMkLst>
      </pc:sldChg>
      <pc:sldChg chg="del">
        <pc:chgData name="Koksrud Andreas" userId="9d9beba6-c052-407a-8599-c781a677a996" providerId="ADAL" clId="{99DCF58A-61FD-4A82-B407-E5D0DF551B20}" dt="2023-12-25T11:56:06.978" v="4626" actId="47"/>
        <pc:sldMkLst>
          <pc:docMk/>
          <pc:sldMk cId="1864085447" sldId="836"/>
        </pc:sldMkLst>
      </pc:sldChg>
      <pc:sldChg chg="del">
        <pc:chgData name="Koksrud Andreas" userId="9d9beba6-c052-407a-8599-c781a677a996" providerId="ADAL" clId="{99DCF58A-61FD-4A82-B407-E5D0DF551B20}" dt="2023-12-25T11:56:06.978" v="4626" actId="47"/>
        <pc:sldMkLst>
          <pc:docMk/>
          <pc:sldMk cId="2778952537" sldId="837"/>
        </pc:sldMkLst>
      </pc:sldChg>
      <pc:sldChg chg="del">
        <pc:chgData name="Koksrud Andreas" userId="9d9beba6-c052-407a-8599-c781a677a996" providerId="ADAL" clId="{99DCF58A-61FD-4A82-B407-E5D0DF551B20}" dt="2023-12-25T11:56:06.978" v="4626" actId="47"/>
        <pc:sldMkLst>
          <pc:docMk/>
          <pc:sldMk cId="1436840472" sldId="838"/>
        </pc:sldMkLst>
      </pc:sldChg>
      <pc:sldChg chg="del">
        <pc:chgData name="Koksrud Andreas" userId="9d9beba6-c052-407a-8599-c781a677a996" providerId="ADAL" clId="{99DCF58A-61FD-4A82-B407-E5D0DF551B20}" dt="2023-12-25T11:56:06.978" v="4626" actId="47"/>
        <pc:sldMkLst>
          <pc:docMk/>
          <pc:sldMk cId="1070812493" sldId="839"/>
        </pc:sldMkLst>
      </pc:sldChg>
      <pc:sldChg chg="del">
        <pc:chgData name="Koksrud Andreas" userId="9d9beba6-c052-407a-8599-c781a677a996" providerId="ADAL" clId="{99DCF58A-61FD-4A82-B407-E5D0DF551B20}" dt="2023-12-25T11:56:06.978" v="4626" actId="47"/>
        <pc:sldMkLst>
          <pc:docMk/>
          <pc:sldMk cId="2685798531" sldId="840"/>
        </pc:sldMkLst>
      </pc:sldChg>
      <pc:sldChg chg="del">
        <pc:chgData name="Koksrud Andreas" userId="9d9beba6-c052-407a-8599-c781a677a996" providerId="ADAL" clId="{99DCF58A-61FD-4A82-B407-E5D0DF551B20}" dt="2023-12-25T11:56:06.978" v="4626" actId="47"/>
        <pc:sldMkLst>
          <pc:docMk/>
          <pc:sldMk cId="2309282967" sldId="841"/>
        </pc:sldMkLst>
      </pc:sldChg>
      <pc:sldChg chg="del">
        <pc:chgData name="Koksrud Andreas" userId="9d9beba6-c052-407a-8599-c781a677a996" providerId="ADAL" clId="{99DCF58A-61FD-4A82-B407-E5D0DF551B20}" dt="2023-12-25T11:56:06.978" v="4626" actId="47"/>
        <pc:sldMkLst>
          <pc:docMk/>
          <pc:sldMk cId="685011829" sldId="842"/>
        </pc:sldMkLst>
      </pc:sldChg>
      <pc:sldChg chg="modSp mod">
        <pc:chgData name="Koksrud Andreas" userId="9d9beba6-c052-407a-8599-c781a677a996" providerId="ADAL" clId="{99DCF58A-61FD-4A82-B407-E5D0DF551B20}" dt="2023-12-23T17:03:37.350" v="1959" actId="20577"/>
        <pc:sldMkLst>
          <pc:docMk/>
          <pc:sldMk cId="798825500" sldId="844"/>
        </pc:sldMkLst>
      </pc:sldChg>
      <pc:sldChg chg="del">
        <pc:chgData name="Koksrud Andreas" userId="9d9beba6-c052-407a-8599-c781a677a996" providerId="ADAL" clId="{99DCF58A-61FD-4A82-B407-E5D0DF551B20}" dt="2023-12-25T11:56:06.978" v="4626" actId="47"/>
        <pc:sldMkLst>
          <pc:docMk/>
          <pc:sldMk cId="3245717989" sldId="845"/>
        </pc:sldMkLst>
      </pc:sldChg>
      <pc:sldChg chg="del">
        <pc:chgData name="Koksrud Andreas" userId="9d9beba6-c052-407a-8599-c781a677a996" providerId="ADAL" clId="{99DCF58A-61FD-4A82-B407-E5D0DF551B20}" dt="2023-12-25T11:56:06.978" v="4626" actId="47"/>
        <pc:sldMkLst>
          <pc:docMk/>
          <pc:sldMk cId="3805266284" sldId="846"/>
        </pc:sldMkLst>
      </pc:sldChg>
      <pc:sldChg chg="del">
        <pc:chgData name="Koksrud Andreas" userId="9d9beba6-c052-407a-8599-c781a677a996" providerId="ADAL" clId="{99DCF58A-61FD-4A82-B407-E5D0DF551B20}" dt="2023-12-25T11:56:06.978" v="4626" actId="47"/>
        <pc:sldMkLst>
          <pc:docMk/>
          <pc:sldMk cId="1521086367" sldId="847"/>
        </pc:sldMkLst>
      </pc:sldChg>
      <pc:sldChg chg="modSp add mod">
        <pc:chgData name="Koksrud Andreas" userId="9d9beba6-c052-407a-8599-c781a677a996" providerId="ADAL" clId="{99DCF58A-61FD-4A82-B407-E5D0DF551B20}" dt="2023-12-23T17:02:19.096" v="1896" actId="20577"/>
        <pc:sldMkLst>
          <pc:docMk/>
          <pc:sldMk cId="2885639092" sldId="848"/>
        </pc:sldMkLst>
      </pc:sldChg>
      <pc:sldChg chg="addSp delSp modSp add mod">
        <pc:chgData name="Koksrud Andreas" userId="9d9beba6-c052-407a-8599-c781a677a996" providerId="ADAL" clId="{99DCF58A-61FD-4A82-B407-E5D0DF551B20}" dt="2023-12-23T16:59:59.967" v="1815" actId="1076"/>
        <pc:sldMkLst>
          <pc:docMk/>
          <pc:sldMk cId="1110680622" sldId="849"/>
        </pc:sldMkLst>
      </pc:sldChg>
      <pc:sldChg chg="addSp modSp add mod">
        <pc:chgData name="Koksrud Andreas" userId="9d9beba6-c052-407a-8599-c781a677a996" providerId="ADAL" clId="{99DCF58A-61FD-4A82-B407-E5D0DF551B20}" dt="2023-12-25T12:19:14.875" v="4726" actId="20577"/>
        <pc:sldMkLst>
          <pc:docMk/>
          <pc:sldMk cId="468106742" sldId="850"/>
        </pc:sldMkLst>
      </pc:sldChg>
      <pc:sldChg chg="addSp delSp modSp add mod">
        <pc:chgData name="Koksrud Andreas" userId="9d9beba6-c052-407a-8599-c781a677a996" providerId="ADAL" clId="{99DCF58A-61FD-4A82-B407-E5D0DF551B20}" dt="2023-12-23T17:15:41.989" v="2232" actId="20577"/>
        <pc:sldMkLst>
          <pc:docMk/>
          <pc:sldMk cId="111200460" sldId="851"/>
        </pc:sldMkLst>
      </pc:sldChg>
      <pc:sldChg chg="addSp delSp modSp add mod">
        <pc:chgData name="Koksrud Andreas" userId="9d9beba6-c052-407a-8599-c781a677a996" providerId="ADAL" clId="{99DCF58A-61FD-4A82-B407-E5D0DF551B20}" dt="2023-12-23T17:24:35.235" v="2689" actId="14100"/>
        <pc:sldMkLst>
          <pc:docMk/>
          <pc:sldMk cId="82959561" sldId="852"/>
        </pc:sldMkLst>
      </pc:sldChg>
      <pc:sldChg chg="addSp delSp modSp add mod ord">
        <pc:chgData name="Koksrud Andreas" userId="9d9beba6-c052-407a-8599-c781a677a996" providerId="ADAL" clId="{99DCF58A-61FD-4A82-B407-E5D0DF551B20}" dt="2023-12-25T11:02:43.820" v="3674" actId="14100"/>
        <pc:sldMkLst>
          <pc:docMk/>
          <pc:sldMk cId="911993613" sldId="853"/>
        </pc:sldMkLst>
      </pc:sldChg>
      <pc:sldChg chg="delSp modSp add mod ord">
        <pc:chgData name="Koksrud Andreas" userId="9d9beba6-c052-407a-8599-c781a677a996" providerId="ADAL" clId="{99DCF58A-61FD-4A82-B407-E5D0DF551B20}" dt="2023-12-25T10:56:50.771" v="3501" actId="20577"/>
        <pc:sldMkLst>
          <pc:docMk/>
          <pc:sldMk cId="3385289181" sldId="854"/>
        </pc:sldMkLst>
      </pc:sldChg>
      <pc:sldChg chg="addSp delSp modSp add mod">
        <pc:chgData name="Koksrud Andreas" userId="9d9beba6-c052-407a-8599-c781a677a996" providerId="ADAL" clId="{99DCF58A-61FD-4A82-B407-E5D0DF551B20}" dt="2023-12-25T10:35:07.436" v="3053" actId="6549"/>
        <pc:sldMkLst>
          <pc:docMk/>
          <pc:sldMk cId="1250772557" sldId="855"/>
        </pc:sldMkLst>
      </pc:sldChg>
      <pc:sldChg chg="addSp delSp modSp add mod">
        <pc:chgData name="Koksrud Andreas" userId="9d9beba6-c052-407a-8599-c781a677a996" providerId="ADAL" clId="{99DCF58A-61FD-4A82-B407-E5D0DF551B20}" dt="2023-12-25T10:46:24.090" v="3078" actId="14100"/>
        <pc:sldMkLst>
          <pc:docMk/>
          <pc:sldMk cId="879097217" sldId="856"/>
        </pc:sldMkLst>
      </pc:sldChg>
      <pc:sldChg chg="addSp delSp modSp add mod">
        <pc:chgData name="Koksrud Andreas" userId="9d9beba6-c052-407a-8599-c781a677a996" providerId="ADAL" clId="{99DCF58A-61FD-4A82-B407-E5D0DF551B20}" dt="2023-12-25T11:28:03.533" v="3909" actId="14100"/>
        <pc:sldMkLst>
          <pc:docMk/>
          <pc:sldMk cId="2690209780" sldId="857"/>
        </pc:sldMkLst>
      </pc:sldChg>
      <pc:sldChg chg="addSp delSp modSp add mod ord">
        <pc:chgData name="Koksrud Andreas" userId="9d9beba6-c052-407a-8599-c781a677a996" providerId="ADAL" clId="{99DCF58A-61FD-4A82-B407-E5D0DF551B20}" dt="2023-12-25T11:35:57.243" v="4158"/>
        <pc:sldMkLst>
          <pc:docMk/>
          <pc:sldMk cId="1987049343" sldId="858"/>
        </pc:sldMkLst>
      </pc:sldChg>
      <pc:sldChg chg="addSp delSp modSp add mod">
        <pc:chgData name="Koksrud Andreas" userId="9d9beba6-c052-407a-8599-c781a677a996" providerId="ADAL" clId="{99DCF58A-61FD-4A82-B407-E5D0DF551B20}" dt="2023-12-25T11:41:23.196" v="4382" actId="14100"/>
        <pc:sldMkLst>
          <pc:docMk/>
          <pc:sldMk cId="2034020006" sldId="859"/>
        </pc:sldMkLst>
      </pc:sldChg>
      <pc:sldChg chg="addSp delSp modSp add mod">
        <pc:chgData name="Koksrud Andreas" userId="9d9beba6-c052-407a-8599-c781a677a996" providerId="ADAL" clId="{99DCF58A-61FD-4A82-B407-E5D0DF551B20}" dt="2023-12-25T11:54:33.223" v="4621" actId="14100"/>
        <pc:sldMkLst>
          <pc:docMk/>
          <pc:sldMk cId="1439612205" sldId="860"/>
        </pc:sldMkLst>
      </pc:sldChg>
      <pc:sldChg chg="add del">
        <pc:chgData name="Koksrud Andreas" userId="9d9beba6-c052-407a-8599-c781a677a996" providerId="ADAL" clId="{99DCF58A-61FD-4A82-B407-E5D0DF551B20}" dt="2023-12-25T11:42:35.068" v="4429" actId="47"/>
        <pc:sldMkLst>
          <pc:docMk/>
          <pc:sldMk cId="236572082" sldId="861"/>
        </pc:sldMkLst>
      </pc:sldChg>
      <pc:sldChg chg="add">
        <pc:chgData name="Koksrud Andreas" userId="9d9beba6-c052-407a-8599-c781a677a996" providerId="ADAL" clId="{99DCF58A-61FD-4A82-B407-E5D0DF551B20}" dt="2023-12-25T11:50:40.153" v="4444" actId="2890"/>
        <pc:sldMkLst>
          <pc:docMk/>
          <pc:sldMk cId="2554802186" sldId="861"/>
        </pc:sldMkLst>
      </pc:sldChg>
      <pc:sldChg chg="add del">
        <pc:chgData name="Koksrud Andreas" userId="9d9beba6-c052-407a-8599-c781a677a996" providerId="ADAL" clId="{99DCF58A-61FD-4A82-B407-E5D0DF551B20}" dt="2023-12-25T11:42:23.343" v="4427"/>
        <pc:sldMkLst>
          <pc:docMk/>
          <pc:sldMk cId="2608200818" sldId="861"/>
        </pc:sldMkLst>
      </pc:sldChg>
      <pc:sldChg chg="addSp delSp modSp add mod">
        <pc:chgData name="Koksrud Andreas" userId="9d9beba6-c052-407a-8599-c781a677a996" providerId="ADAL" clId="{99DCF58A-61FD-4A82-B407-E5D0DF551B20}" dt="2023-12-25T20:52:24.826" v="4737" actId="21"/>
        <pc:sldMkLst>
          <pc:docMk/>
          <pc:sldMk cId="575130139" sldId="862"/>
        </pc:sldMkLst>
      </pc:sldChg>
      <pc:sldChg chg="addSp delSp modSp add mod">
        <pc:chgData name="Koksrud Andreas" userId="9d9beba6-c052-407a-8599-c781a677a996" providerId="ADAL" clId="{99DCF58A-61FD-4A82-B407-E5D0DF551B20}" dt="2023-12-25T20:55:22.392" v="4860" actId="20577"/>
        <pc:sldMkLst>
          <pc:docMk/>
          <pc:sldMk cId="3027998341" sldId="863"/>
        </pc:sldMkLst>
      </pc:sldChg>
      <pc:sldChg chg="modSp add del mod">
        <pc:chgData name="Koksrud Andreas" userId="9d9beba6-c052-407a-8599-c781a677a996" providerId="ADAL" clId="{99DCF58A-61FD-4A82-B407-E5D0DF551B20}" dt="2023-12-25T20:55:25.638" v="4861" actId="47"/>
        <pc:sldMkLst>
          <pc:docMk/>
          <pc:sldMk cId="2270815265" sldId="864"/>
        </pc:sldMkLst>
      </pc:sldChg>
      <pc:sldChg chg="addSp delSp modSp add mod">
        <pc:chgData name="Koksrud Andreas" userId="9d9beba6-c052-407a-8599-c781a677a996" providerId="ADAL" clId="{99DCF58A-61FD-4A82-B407-E5D0DF551B20}" dt="2023-12-25T20:57:00.829" v="4889" actId="1036"/>
        <pc:sldMkLst>
          <pc:docMk/>
          <pc:sldMk cId="2970237999" sldId="864"/>
        </pc:sldMkLst>
      </pc:sldChg>
      <pc:sldChg chg="addSp delSp modSp add mod">
        <pc:chgData name="Koksrud Andreas" userId="9d9beba6-c052-407a-8599-c781a677a996" providerId="ADAL" clId="{99DCF58A-61FD-4A82-B407-E5D0DF551B20}" dt="2023-12-25T20:58:37.812" v="4932" actId="1076"/>
        <pc:sldMkLst>
          <pc:docMk/>
          <pc:sldMk cId="1445178992" sldId="865"/>
        </pc:sldMkLst>
      </pc:sldChg>
      <pc:sldChg chg="delSp modSp add mod">
        <pc:chgData name="Koksrud Andreas" userId="9d9beba6-c052-407a-8599-c781a677a996" providerId="ADAL" clId="{99DCF58A-61FD-4A82-B407-E5D0DF551B20}" dt="2024-01-09T05:39:04.324" v="5203" actId="20577"/>
        <pc:sldMkLst>
          <pc:docMk/>
          <pc:sldMk cId="141793938" sldId="866"/>
        </pc:sldMkLst>
      </pc:sldChg>
      <pc:sldChg chg="modSp add mod ord">
        <pc:chgData name="Koksrud Andreas" userId="9d9beba6-c052-407a-8599-c781a677a996" providerId="ADAL" clId="{99DCF58A-61FD-4A82-B407-E5D0DF551B20}" dt="2024-01-09T05:38:40.167" v="5152"/>
        <pc:sldMkLst>
          <pc:docMk/>
          <pc:sldMk cId="3994882627" sldId="867"/>
        </pc:sldMkLst>
      </pc:sldChg>
      <pc:sldChg chg="new del">
        <pc:chgData name="Koksrud Andreas" userId="9d9beba6-c052-407a-8599-c781a677a996" providerId="ADAL" clId="{99DCF58A-61FD-4A82-B407-E5D0DF551B20}" dt="2024-01-08T15:29:38.016" v="5091" actId="47"/>
        <pc:sldMkLst>
          <pc:docMk/>
          <pc:sldMk cId="2443261058" sldId="868"/>
        </pc:sldMkLst>
      </pc:sldChg>
      <pc:sldChg chg="addSp modSp add mod">
        <pc:chgData name="Koksrud Andreas" userId="9d9beba6-c052-407a-8599-c781a677a996" providerId="ADAL" clId="{99DCF58A-61FD-4A82-B407-E5D0DF551B20}" dt="2024-01-09T05:41:58.607" v="5484" actId="20577"/>
        <pc:sldMkLst>
          <pc:docMk/>
          <pc:sldMk cId="612492956" sldId="869"/>
        </pc:sldMkLst>
      </pc:sldChg>
      <pc:sldChg chg="modSp add mod">
        <pc:chgData name="Koksrud Andreas" userId="9d9beba6-c052-407a-8599-c781a677a996" providerId="ADAL" clId="{99DCF58A-61FD-4A82-B407-E5D0DF551B20}" dt="2024-01-09T05:40:31.423" v="5409" actId="20577"/>
        <pc:sldMkLst>
          <pc:docMk/>
          <pc:sldMk cId="118550550" sldId="870"/>
        </pc:sldMkLst>
      </pc:sldChg>
      <pc:sldChg chg="modSp add mod">
        <pc:chgData name="Koksrud Andreas" userId="9d9beba6-c052-407a-8599-c781a677a996" providerId="ADAL" clId="{99DCF58A-61FD-4A82-B407-E5D0DF551B20}" dt="2024-01-09T05:44:07.475" v="5614" actId="20577"/>
        <pc:sldMkLst>
          <pc:docMk/>
          <pc:sldMk cId="548472017" sldId="871"/>
        </pc:sldMkLst>
      </pc:sldChg>
    </pc:docChg>
  </pc:docChgLst>
  <pc:docChgLst>
    <pc:chgData name="Koksrud Andreas" userId="9d9beba6-c052-407a-8599-c781a677a996" providerId="ADAL" clId="{1FB09F4F-CFDF-4D24-98BE-1F875FA776D6}"/>
    <pc:docChg chg="undo custSel addSld delSld modSld sldOrd modSection">
      <pc:chgData name="Koksrud Andreas" userId="9d9beba6-c052-407a-8599-c781a677a996" providerId="ADAL" clId="{1FB09F4F-CFDF-4D24-98BE-1F875FA776D6}" dt="2021-11-18T17:20:51.311" v="2717" actId="20577"/>
      <pc:docMkLst>
        <pc:docMk/>
      </pc:docMkLst>
      <pc:sldChg chg="del">
        <pc:chgData name="Koksrud Andreas" userId="9d9beba6-c052-407a-8599-c781a677a996" providerId="ADAL" clId="{1FB09F4F-CFDF-4D24-98BE-1F875FA776D6}" dt="2021-11-18T09:17:16.380" v="0" actId="47"/>
        <pc:sldMkLst>
          <pc:docMk/>
          <pc:sldMk cId="129742149" sldId="277"/>
        </pc:sldMkLst>
      </pc:sldChg>
      <pc:sldChg chg="modSp">
        <pc:chgData name="Koksrud Andreas" userId="9d9beba6-c052-407a-8599-c781a677a996" providerId="ADAL" clId="{1FB09F4F-CFDF-4D24-98BE-1F875FA776D6}" dt="2021-11-18T09:17:59.239" v="5" actId="20577"/>
        <pc:sldMkLst>
          <pc:docMk/>
          <pc:sldMk cId="3494317797" sldId="280"/>
        </pc:sldMkLst>
      </pc:sldChg>
      <pc:sldChg chg="modSp mod">
        <pc:chgData name="Koksrud Andreas" userId="9d9beba6-c052-407a-8599-c781a677a996" providerId="ADAL" clId="{1FB09F4F-CFDF-4D24-98BE-1F875FA776D6}" dt="2021-11-18T09:23:39.153" v="65" actId="6549"/>
        <pc:sldMkLst>
          <pc:docMk/>
          <pc:sldMk cId="2509195288" sldId="290"/>
        </pc:sldMkLst>
      </pc:sldChg>
      <pc:sldChg chg="modSp mod">
        <pc:chgData name="Koksrud Andreas" userId="9d9beba6-c052-407a-8599-c781a677a996" providerId="ADAL" clId="{1FB09F4F-CFDF-4D24-98BE-1F875FA776D6}" dt="2021-11-18T09:23:43.822" v="66" actId="6549"/>
        <pc:sldMkLst>
          <pc:docMk/>
          <pc:sldMk cId="1911017754" sldId="291"/>
        </pc:sldMkLst>
      </pc:sldChg>
      <pc:sldChg chg="modSp mod">
        <pc:chgData name="Koksrud Andreas" userId="9d9beba6-c052-407a-8599-c781a677a996" providerId="ADAL" clId="{1FB09F4F-CFDF-4D24-98BE-1F875FA776D6}" dt="2021-11-18T09:24:15.644" v="115" actId="20577"/>
        <pc:sldMkLst>
          <pc:docMk/>
          <pc:sldMk cId="905136967" sldId="292"/>
        </pc:sldMkLst>
      </pc:sldChg>
      <pc:sldChg chg="del">
        <pc:chgData name="Koksrud Andreas" userId="9d9beba6-c052-407a-8599-c781a677a996" providerId="ADAL" clId="{1FB09F4F-CFDF-4D24-98BE-1F875FA776D6}" dt="2021-11-18T09:24:47.597" v="116" actId="47"/>
        <pc:sldMkLst>
          <pc:docMk/>
          <pc:sldMk cId="76177616" sldId="297"/>
        </pc:sldMkLst>
      </pc:sldChg>
      <pc:sldChg chg="modSp mod">
        <pc:chgData name="Koksrud Andreas" userId="9d9beba6-c052-407a-8599-c781a677a996" providerId="ADAL" clId="{1FB09F4F-CFDF-4D24-98BE-1F875FA776D6}" dt="2021-11-18T09:25:37.252" v="123" actId="14100"/>
        <pc:sldMkLst>
          <pc:docMk/>
          <pc:sldMk cId="1764870061" sldId="302"/>
        </pc:sldMkLst>
      </pc:sldChg>
      <pc:sldChg chg="addSp delSp modSp mod">
        <pc:chgData name="Koksrud Andreas" userId="9d9beba6-c052-407a-8599-c781a677a996" providerId="ADAL" clId="{1FB09F4F-CFDF-4D24-98BE-1F875FA776D6}" dt="2021-11-18T09:25:26.152" v="121" actId="1076"/>
        <pc:sldMkLst>
          <pc:docMk/>
          <pc:sldMk cId="1114236349" sldId="303"/>
        </pc:sldMkLst>
      </pc:sldChg>
      <pc:sldChg chg="modSp mod">
        <pc:chgData name="Koksrud Andreas" userId="9d9beba6-c052-407a-8599-c781a677a996" providerId="ADAL" clId="{1FB09F4F-CFDF-4D24-98BE-1F875FA776D6}" dt="2021-11-18T09:37:18.697" v="135" actId="14100"/>
        <pc:sldMkLst>
          <pc:docMk/>
          <pc:sldMk cId="2366142093" sldId="304"/>
        </pc:sldMkLst>
      </pc:sldChg>
      <pc:sldChg chg="modSp del mod">
        <pc:chgData name="Koksrud Andreas" userId="9d9beba6-c052-407a-8599-c781a677a996" providerId="ADAL" clId="{1FB09F4F-CFDF-4D24-98BE-1F875FA776D6}" dt="2021-11-18T09:37:31.415" v="136" actId="47"/>
        <pc:sldMkLst>
          <pc:docMk/>
          <pc:sldMk cId="2056271996" sldId="305"/>
        </pc:sldMkLst>
      </pc:sldChg>
      <pc:sldChg chg="del">
        <pc:chgData name="Koksrud Andreas" userId="9d9beba6-c052-407a-8599-c781a677a996" providerId="ADAL" clId="{1FB09F4F-CFDF-4D24-98BE-1F875FA776D6}" dt="2021-11-18T09:37:51.630" v="137" actId="47"/>
        <pc:sldMkLst>
          <pc:docMk/>
          <pc:sldMk cId="2598687135" sldId="307"/>
        </pc:sldMkLst>
      </pc:sldChg>
      <pc:sldChg chg="del">
        <pc:chgData name="Koksrud Andreas" userId="9d9beba6-c052-407a-8599-c781a677a996" providerId="ADAL" clId="{1FB09F4F-CFDF-4D24-98BE-1F875FA776D6}" dt="2021-11-18T09:38:01.886" v="138" actId="47"/>
        <pc:sldMkLst>
          <pc:docMk/>
          <pc:sldMk cId="2356507422" sldId="308"/>
        </pc:sldMkLst>
      </pc:sldChg>
      <pc:sldChg chg="del">
        <pc:chgData name="Koksrud Andreas" userId="9d9beba6-c052-407a-8599-c781a677a996" providerId="ADAL" clId="{1FB09F4F-CFDF-4D24-98BE-1F875FA776D6}" dt="2021-11-18T09:38:03.749" v="139" actId="47"/>
        <pc:sldMkLst>
          <pc:docMk/>
          <pc:sldMk cId="1079619010" sldId="309"/>
        </pc:sldMkLst>
      </pc:sldChg>
      <pc:sldChg chg="del">
        <pc:chgData name="Koksrud Andreas" userId="9d9beba6-c052-407a-8599-c781a677a996" providerId="ADAL" clId="{1FB09F4F-CFDF-4D24-98BE-1F875FA776D6}" dt="2021-11-18T09:38:05.156" v="140" actId="47"/>
        <pc:sldMkLst>
          <pc:docMk/>
          <pc:sldMk cId="4090527258" sldId="310"/>
        </pc:sldMkLst>
      </pc:sldChg>
      <pc:sldChg chg="del">
        <pc:chgData name="Koksrud Andreas" userId="9d9beba6-c052-407a-8599-c781a677a996" providerId="ADAL" clId="{1FB09F4F-CFDF-4D24-98BE-1F875FA776D6}" dt="2021-11-18T09:38:58.024" v="141" actId="47"/>
        <pc:sldMkLst>
          <pc:docMk/>
          <pc:sldMk cId="2703300525" sldId="314"/>
        </pc:sldMkLst>
      </pc:sldChg>
      <pc:sldChg chg="ord">
        <pc:chgData name="Koksrud Andreas" userId="9d9beba6-c052-407a-8599-c781a677a996" providerId="ADAL" clId="{1FB09F4F-CFDF-4D24-98BE-1F875FA776D6}" dt="2021-11-18T09:40:23.608" v="156"/>
        <pc:sldMkLst>
          <pc:docMk/>
          <pc:sldMk cId="2314019208" sldId="315"/>
        </pc:sldMkLst>
      </pc:sldChg>
      <pc:sldChg chg="modSp mod">
        <pc:chgData name="Koksrud Andreas" userId="9d9beba6-c052-407a-8599-c781a677a996" providerId="ADAL" clId="{1FB09F4F-CFDF-4D24-98BE-1F875FA776D6}" dt="2021-11-18T11:13:08.601" v="2138" actId="20577"/>
        <pc:sldMkLst>
          <pc:docMk/>
          <pc:sldMk cId="541287524" sldId="316"/>
        </pc:sldMkLst>
      </pc:sldChg>
      <pc:sldChg chg="del">
        <pc:chgData name="Koksrud Andreas" userId="9d9beba6-c052-407a-8599-c781a677a996" providerId="ADAL" clId="{1FB09F4F-CFDF-4D24-98BE-1F875FA776D6}" dt="2021-11-18T09:39:23.658" v="143" actId="47"/>
        <pc:sldMkLst>
          <pc:docMk/>
          <pc:sldMk cId="3743851044" sldId="317"/>
        </pc:sldMkLst>
      </pc:sldChg>
      <pc:sldChg chg="del">
        <pc:chgData name="Koksrud Andreas" userId="9d9beba6-c052-407a-8599-c781a677a996" providerId="ADAL" clId="{1FB09F4F-CFDF-4D24-98BE-1F875FA776D6}" dt="2021-11-18T09:39:21.851" v="142" actId="47"/>
        <pc:sldMkLst>
          <pc:docMk/>
          <pc:sldMk cId="3642303867" sldId="318"/>
        </pc:sldMkLst>
      </pc:sldChg>
      <pc:sldChg chg="del">
        <pc:chgData name="Koksrud Andreas" userId="9d9beba6-c052-407a-8599-c781a677a996" providerId="ADAL" clId="{1FB09F4F-CFDF-4D24-98BE-1F875FA776D6}" dt="2021-11-18T09:39:25.360" v="144" actId="47"/>
        <pc:sldMkLst>
          <pc:docMk/>
          <pc:sldMk cId="4282291855" sldId="319"/>
        </pc:sldMkLst>
      </pc:sldChg>
      <pc:sldChg chg="del">
        <pc:chgData name="Koksrud Andreas" userId="9d9beba6-c052-407a-8599-c781a677a996" providerId="ADAL" clId="{1FB09F4F-CFDF-4D24-98BE-1F875FA776D6}" dt="2021-11-18T09:39:27.242" v="145" actId="47"/>
        <pc:sldMkLst>
          <pc:docMk/>
          <pc:sldMk cId="1943756776" sldId="320"/>
        </pc:sldMkLst>
      </pc:sldChg>
      <pc:sldChg chg="del">
        <pc:chgData name="Koksrud Andreas" userId="9d9beba6-c052-407a-8599-c781a677a996" providerId="ADAL" clId="{1FB09F4F-CFDF-4D24-98BE-1F875FA776D6}" dt="2021-11-18T09:39:28.412" v="146" actId="47"/>
        <pc:sldMkLst>
          <pc:docMk/>
          <pc:sldMk cId="2193397925" sldId="321"/>
        </pc:sldMkLst>
      </pc:sldChg>
      <pc:sldChg chg="del">
        <pc:chgData name="Koksrud Andreas" userId="9d9beba6-c052-407a-8599-c781a677a996" providerId="ADAL" clId="{1FB09F4F-CFDF-4D24-98BE-1F875FA776D6}" dt="2021-11-18T09:39:33.546" v="147" actId="47"/>
        <pc:sldMkLst>
          <pc:docMk/>
          <pc:sldMk cId="3233079612" sldId="322"/>
        </pc:sldMkLst>
      </pc:sldChg>
      <pc:sldChg chg="del">
        <pc:chgData name="Koksrud Andreas" userId="9d9beba6-c052-407a-8599-c781a677a996" providerId="ADAL" clId="{1FB09F4F-CFDF-4D24-98BE-1F875FA776D6}" dt="2021-11-18T09:39:35.834" v="148" actId="47"/>
        <pc:sldMkLst>
          <pc:docMk/>
          <pc:sldMk cId="1874744215" sldId="323"/>
        </pc:sldMkLst>
      </pc:sldChg>
      <pc:sldChg chg="del">
        <pc:chgData name="Koksrud Andreas" userId="9d9beba6-c052-407a-8599-c781a677a996" providerId="ADAL" clId="{1FB09F4F-CFDF-4D24-98BE-1F875FA776D6}" dt="2021-11-18T09:39:36.741" v="149" actId="47"/>
        <pc:sldMkLst>
          <pc:docMk/>
          <pc:sldMk cId="3593672304" sldId="324"/>
        </pc:sldMkLst>
      </pc:sldChg>
      <pc:sldChg chg="del">
        <pc:chgData name="Koksrud Andreas" userId="9d9beba6-c052-407a-8599-c781a677a996" providerId="ADAL" clId="{1FB09F4F-CFDF-4D24-98BE-1F875FA776D6}" dt="2021-11-18T09:39:38.183" v="150" actId="47"/>
        <pc:sldMkLst>
          <pc:docMk/>
          <pc:sldMk cId="2313639849" sldId="325"/>
        </pc:sldMkLst>
      </pc:sldChg>
      <pc:sldChg chg="del">
        <pc:chgData name="Koksrud Andreas" userId="9d9beba6-c052-407a-8599-c781a677a996" providerId="ADAL" clId="{1FB09F4F-CFDF-4D24-98BE-1F875FA776D6}" dt="2021-11-18T09:39:38.767" v="151" actId="47"/>
        <pc:sldMkLst>
          <pc:docMk/>
          <pc:sldMk cId="519232677" sldId="326"/>
        </pc:sldMkLst>
      </pc:sldChg>
      <pc:sldChg chg="del">
        <pc:chgData name="Koksrud Andreas" userId="9d9beba6-c052-407a-8599-c781a677a996" providerId="ADAL" clId="{1FB09F4F-CFDF-4D24-98BE-1F875FA776D6}" dt="2021-11-18T09:39:40.267" v="152" actId="47"/>
        <pc:sldMkLst>
          <pc:docMk/>
          <pc:sldMk cId="2590330072" sldId="327"/>
        </pc:sldMkLst>
      </pc:sldChg>
      <pc:sldChg chg="modSp mod">
        <pc:chgData name="Koksrud Andreas" userId="9d9beba6-c052-407a-8599-c781a677a996" providerId="ADAL" clId="{1FB09F4F-CFDF-4D24-98BE-1F875FA776D6}" dt="2021-11-18T17:20:51.311" v="2717" actId="20577"/>
        <pc:sldMkLst>
          <pc:docMk/>
          <pc:sldMk cId="697137886" sldId="679"/>
        </pc:sldMkLst>
      </pc:sldChg>
      <pc:sldChg chg="modSp mod">
        <pc:chgData name="Koksrud Andreas" userId="9d9beba6-c052-407a-8599-c781a677a996" providerId="ADAL" clId="{1FB09F4F-CFDF-4D24-98BE-1F875FA776D6}" dt="2021-11-18T09:25:32.026" v="122" actId="14100"/>
        <pc:sldMkLst>
          <pc:docMk/>
          <pc:sldMk cId="1184925497" sldId="732"/>
        </pc:sldMkLst>
      </pc:sldChg>
      <pc:sldChg chg="addSp delSp modSp add mod">
        <pc:chgData name="Koksrud Andreas" userId="9d9beba6-c052-407a-8599-c781a677a996" providerId="ADAL" clId="{1FB09F4F-CFDF-4D24-98BE-1F875FA776D6}" dt="2021-11-18T09:21:12.102" v="64" actId="1076"/>
        <pc:sldMkLst>
          <pc:docMk/>
          <pc:sldMk cId="827763474" sldId="734"/>
        </pc:sldMkLst>
      </pc:sldChg>
      <pc:sldChg chg="modSp add del mod">
        <pc:chgData name="Koksrud Andreas" userId="9d9beba6-c052-407a-8599-c781a677a996" providerId="ADAL" clId="{1FB09F4F-CFDF-4D24-98BE-1F875FA776D6}" dt="2021-11-18T11:16:02.827" v="2715" actId="47"/>
        <pc:sldMkLst>
          <pc:docMk/>
          <pc:sldMk cId="676036647" sldId="735"/>
        </pc:sldMkLst>
      </pc:sldChg>
      <pc:sldChg chg="modSp add mod">
        <pc:chgData name="Koksrud Andreas" userId="9d9beba6-c052-407a-8599-c781a677a996" providerId="ADAL" clId="{1FB09F4F-CFDF-4D24-98BE-1F875FA776D6}" dt="2021-11-18T11:15:24.318" v="2710" actId="20577"/>
        <pc:sldMkLst>
          <pc:docMk/>
          <pc:sldMk cId="1210415694" sldId="736"/>
        </pc:sldMkLst>
      </pc:sldChg>
      <pc:sldChg chg="modSp add mod">
        <pc:chgData name="Koksrud Andreas" userId="9d9beba6-c052-407a-8599-c781a677a996" providerId="ADAL" clId="{1FB09F4F-CFDF-4D24-98BE-1F875FA776D6}" dt="2021-11-18T11:12:04.924" v="2079" actId="15"/>
        <pc:sldMkLst>
          <pc:docMk/>
          <pc:sldMk cId="2671092135" sldId="737"/>
        </pc:sldMkLst>
      </pc:sldChg>
      <pc:sldChg chg="modSp add mod ord">
        <pc:chgData name="Koksrud Andreas" userId="9d9beba6-c052-407a-8599-c781a677a996" providerId="ADAL" clId="{1FB09F4F-CFDF-4D24-98BE-1F875FA776D6}" dt="2021-11-18T10:53:52.939" v="1690" actId="20577"/>
        <pc:sldMkLst>
          <pc:docMk/>
          <pc:sldMk cId="862304365" sldId="738"/>
        </pc:sldMkLst>
      </pc:sldChg>
      <pc:sldChg chg="modSp add mod">
        <pc:chgData name="Koksrud Andreas" userId="9d9beba6-c052-407a-8599-c781a677a996" providerId="ADAL" clId="{1FB09F4F-CFDF-4D24-98BE-1F875FA776D6}" dt="2021-11-18T11:10:37.605" v="1906" actId="20577"/>
        <pc:sldMkLst>
          <pc:docMk/>
          <pc:sldMk cId="2173740" sldId="739"/>
        </pc:sldMkLst>
      </pc:sldChg>
      <pc:sldChg chg="addSp modSp add mod">
        <pc:chgData name="Koksrud Andreas" userId="9d9beba6-c052-407a-8599-c781a677a996" providerId="ADAL" clId="{1FB09F4F-CFDF-4D24-98BE-1F875FA776D6}" dt="2021-11-18T11:15:57.771" v="2714" actId="20577"/>
        <pc:sldMkLst>
          <pc:docMk/>
          <pc:sldMk cId="4010697748" sldId="740"/>
        </pc:sldMkLst>
      </pc:sldChg>
      <pc:sldChg chg="delSp modSp add mod">
        <pc:chgData name="Koksrud Andreas" userId="9d9beba6-c052-407a-8599-c781a677a996" providerId="ADAL" clId="{1FB09F4F-CFDF-4D24-98BE-1F875FA776D6}" dt="2021-11-18T10:36:14.180" v="976" actId="20577"/>
        <pc:sldMkLst>
          <pc:docMk/>
          <pc:sldMk cId="2876860209" sldId="741"/>
        </pc:sldMkLst>
      </pc:sldChg>
      <pc:sldChg chg="addSp delSp modSp add mod">
        <pc:chgData name="Koksrud Andreas" userId="9d9beba6-c052-407a-8599-c781a677a996" providerId="ADAL" clId="{1FB09F4F-CFDF-4D24-98BE-1F875FA776D6}" dt="2021-11-18T11:09:42.333" v="1821" actId="14100"/>
        <pc:sldMkLst>
          <pc:docMk/>
          <pc:sldMk cId="587894895" sldId="742"/>
        </pc:sldMkLst>
      </pc:sldChg>
      <pc:sldMasterChg chg="delSldLayout">
        <pc:chgData name="Koksrud Andreas" userId="9d9beba6-c052-407a-8599-c781a677a996" providerId="ADAL" clId="{1FB09F4F-CFDF-4D24-98BE-1F875FA776D6}" dt="2021-11-18T09:39:23.658" v="143" actId="47"/>
        <pc:sldMasterMkLst>
          <pc:docMk/>
          <pc:sldMasterMk cId="2615922609" sldId="2147483648"/>
        </pc:sldMasterMkLst>
        <pc:sldLayoutChg chg="del">
          <pc:chgData name="Koksrud Andreas" userId="9d9beba6-c052-407a-8599-c781a677a996" providerId="ADAL" clId="{1FB09F4F-CFDF-4D24-98BE-1F875FA776D6}" dt="2021-11-18T09:39:23.658" v="143" actId="47"/>
          <pc:sldLayoutMkLst>
            <pc:docMk/>
            <pc:sldMasterMk cId="2615922609" sldId="2147483648"/>
            <pc:sldLayoutMk cId="4177950706" sldId="2147483916"/>
          </pc:sldLayoutMkLst>
        </pc:sldLayoutChg>
      </pc:sldMasterChg>
    </pc:docChg>
  </pc:docChgLst>
  <pc:docChgLst>
    <pc:chgData name="Kjetil Teigen Hansen (KTH)" userId="b00e1467-cd04-4012-9851-f763aaf02a55" providerId="ADAL" clId="{3E9F7E50-6A12-438B-877C-EFB1F8C65D5C}"/>
    <pc:docChg chg="undo custSel modSld">
      <pc:chgData name="Kjetil Teigen Hansen (KTH)" userId="b00e1467-cd04-4012-9851-f763aaf02a55" providerId="ADAL" clId="{3E9F7E50-6A12-438B-877C-EFB1F8C65D5C}" dt="2024-10-09T13:09:10.384" v="921" actId="14100"/>
      <pc:docMkLst>
        <pc:docMk/>
      </pc:docMkLst>
      <pc:sldChg chg="modSp mod">
        <pc:chgData name="Kjetil Teigen Hansen (KTH)" userId="b00e1467-cd04-4012-9851-f763aaf02a55" providerId="ADAL" clId="{3E9F7E50-6A12-438B-877C-EFB1F8C65D5C}" dt="2024-10-09T12:30:58.999" v="157" actId="1076"/>
        <pc:sldMkLst>
          <pc:docMk/>
          <pc:sldMk cId="1640846257" sldId="936"/>
        </pc:sldMkLst>
      </pc:sldChg>
      <pc:sldChg chg="modSp mod">
        <pc:chgData name="Kjetil Teigen Hansen (KTH)" userId="b00e1467-cd04-4012-9851-f763aaf02a55" providerId="ADAL" clId="{3E9F7E50-6A12-438B-877C-EFB1F8C65D5C}" dt="2024-10-09T12:31:16.031" v="158" actId="1076"/>
        <pc:sldMkLst>
          <pc:docMk/>
          <pc:sldMk cId="2174136788" sldId="1034"/>
        </pc:sldMkLst>
      </pc:sldChg>
      <pc:sldChg chg="modSp mod">
        <pc:chgData name="Kjetil Teigen Hansen (KTH)" userId="b00e1467-cd04-4012-9851-f763aaf02a55" providerId="ADAL" clId="{3E9F7E50-6A12-438B-877C-EFB1F8C65D5C}" dt="2024-10-09T12:50:17.225" v="918" actId="20577"/>
        <pc:sldMkLst>
          <pc:docMk/>
          <pc:sldMk cId="400240892" sldId="1041"/>
        </pc:sldMkLst>
      </pc:sldChg>
      <pc:sldChg chg="delSp modSp mod modShow">
        <pc:chgData name="Kjetil Teigen Hansen (KTH)" userId="b00e1467-cd04-4012-9851-f763aaf02a55" providerId="ADAL" clId="{3E9F7E50-6A12-438B-877C-EFB1F8C65D5C}" dt="2024-10-09T12:28:46.599" v="77" actId="729"/>
        <pc:sldMkLst>
          <pc:docMk/>
          <pc:sldMk cId="1412894186" sldId="1045"/>
        </pc:sldMkLst>
      </pc:sldChg>
      <pc:sldChg chg="addSp delSp modSp mod">
        <pc:chgData name="Kjetil Teigen Hansen (KTH)" userId="b00e1467-cd04-4012-9851-f763aaf02a55" providerId="ADAL" clId="{3E9F7E50-6A12-438B-877C-EFB1F8C65D5C}" dt="2024-10-09T12:49:17.667" v="843" actId="14100"/>
        <pc:sldMkLst>
          <pc:docMk/>
          <pc:sldMk cId="1071966877" sldId="1046"/>
        </pc:sldMkLst>
      </pc:sldChg>
      <pc:sldChg chg="delSp modSp mod">
        <pc:chgData name="Kjetil Teigen Hansen (KTH)" userId="b00e1467-cd04-4012-9851-f763aaf02a55" providerId="ADAL" clId="{3E9F7E50-6A12-438B-877C-EFB1F8C65D5C}" dt="2024-10-09T12:44:19.649" v="694" actId="478"/>
        <pc:sldMkLst>
          <pc:docMk/>
          <pc:sldMk cId="1859925297" sldId="1048"/>
        </pc:sldMkLst>
      </pc:sldChg>
      <pc:sldChg chg="addSp modSp mod">
        <pc:chgData name="Kjetil Teigen Hansen (KTH)" userId="b00e1467-cd04-4012-9851-f763aaf02a55" providerId="ADAL" clId="{3E9F7E50-6A12-438B-877C-EFB1F8C65D5C}" dt="2024-10-09T12:43:22.715" v="693" actId="14100"/>
        <pc:sldMkLst>
          <pc:docMk/>
          <pc:sldMk cId="3079092685" sldId="1055"/>
        </pc:sldMkLst>
      </pc:sldChg>
      <pc:sldChg chg="addSp delSp modSp mod">
        <pc:chgData name="Kjetil Teigen Hansen (KTH)" userId="b00e1467-cd04-4012-9851-f763aaf02a55" providerId="ADAL" clId="{3E9F7E50-6A12-438B-877C-EFB1F8C65D5C}" dt="2024-10-09T12:37:54.547" v="322" actId="20577"/>
        <pc:sldMkLst>
          <pc:docMk/>
          <pc:sldMk cId="3434126760" sldId="1056"/>
        </pc:sldMkLst>
      </pc:sldChg>
      <pc:sldChg chg="addSp delSp modSp mod">
        <pc:chgData name="Kjetil Teigen Hansen (KTH)" userId="b00e1467-cd04-4012-9851-f763aaf02a55" providerId="ADAL" clId="{3E9F7E50-6A12-438B-877C-EFB1F8C65D5C}" dt="2024-10-09T12:41:01.334" v="442" actId="14100"/>
        <pc:sldMkLst>
          <pc:docMk/>
          <pc:sldMk cId="369305814" sldId="1057"/>
        </pc:sldMkLst>
      </pc:sldChg>
      <pc:sldChg chg="modSp mod">
        <pc:chgData name="Kjetil Teigen Hansen (KTH)" userId="b00e1467-cd04-4012-9851-f763aaf02a55" providerId="ADAL" clId="{3E9F7E50-6A12-438B-877C-EFB1F8C65D5C}" dt="2024-10-09T13:09:10.384" v="921" actId="14100"/>
        <pc:sldMkLst>
          <pc:docMk/>
          <pc:sldMk cId="2110742668" sldId="1059"/>
        </pc:sldMkLst>
      </pc:sldChg>
      <pc:sldChg chg="addSp modSp mod">
        <pc:chgData name="Kjetil Teigen Hansen (KTH)" userId="b00e1467-cd04-4012-9851-f763aaf02a55" providerId="ADAL" clId="{3E9F7E50-6A12-438B-877C-EFB1F8C65D5C}" dt="2024-10-09T12:50:05.832" v="917" actId="14100"/>
        <pc:sldMkLst>
          <pc:docMk/>
          <pc:sldMk cId="3287255161" sldId="1060"/>
        </pc:sldMkLst>
      </pc:sldChg>
    </pc:docChg>
  </pc:docChgLst>
  <pc:docChgLst>
    <pc:chgData name="Kjetil Teigen Hansen (KTH)" userId="S::kth_conscia.com#ext#@telenorgroup.onmicrosoft.com::f8a0f255-21b8-4c53-aace-7d9a45a4c72e" providerId="AD" clId="Web-{A3205F78-4ACB-A0FA-81E7-C52587A7F36C}"/>
    <pc:docChg chg="modSld">
      <pc:chgData name="Kjetil Teigen Hansen (KTH)" userId="S::kth_conscia.com#ext#@telenorgroup.onmicrosoft.com::f8a0f255-21b8-4c53-aace-7d9a45a4c72e" providerId="AD" clId="Web-{A3205F78-4ACB-A0FA-81E7-C52587A7F36C}" dt="2024-09-05T13:16:13.250" v="13" actId="20577"/>
      <pc:docMkLst>
        <pc:docMk/>
      </pc:docMkLst>
      <pc:sldChg chg="modSp">
        <pc:chgData name="Kjetil Teigen Hansen (KTH)" userId="S::kth_conscia.com#ext#@telenorgroup.onmicrosoft.com::f8a0f255-21b8-4c53-aace-7d9a45a4c72e" providerId="AD" clId="Web-{A3205F78-4ACB-A0FA-81E7-C52587A7F36C}" dt="2024-09-05T13:16:13.250" v="13" actId="20577"/>
        <pc:sldMkLst>
          <pc:docMk/>
          <pc:sldMk cId="2014202690" sldId="1030"/>
        </pc:sldMkLst>
      </pc:sldChg>
    </pc:docChg>
  </pc:docChgLst>
  <pc:docChgLst>
    <pc:chgData name="Andreas Koksrud" userId="9d9beba6-c052-407a-8599-c781a677a996" providerId="ADAL" clId="{4C89AD2D-B60A-479F-9F95-9D423A06FAEA}"/>
    <pc:docChg chg="undo redo custSel addSld delSld modSld sldOrd modSection">
      <pc:chgData name="Andreas Koksrud" userId="9d9beba6-c052-407a-8599-c781a677a996" providerId="ADAL" clId="{4C89AD2D-B60A-479F-9F95-9D423A06FAEA}" dt="2024-08-06T18:29:33.046" v="40740" actId="20577"/>
      <pc:docMkLst>
        <pc:docMk/>
      </pc:docMkLst>
      <pc:sldChg chg="del">
        <pc:chgData name="Andreas Koksrud" userId="9d9beba6-c052-407a-8599-c781a677a996" providerId="ADAL" clId="{4C89AD2D-B60A-479F-9F95-9D423A06FAEA}" dt="2024-06-09T16:13:18.629" v="2169" actId="47"/>
        <pc:sldMkLst>
          <pc:docMk/>
          <pc:sldMk cId="0" sldId="269"/>
        </pc:sldMkLst>
      </pc:sldChg>
      <pc:sldChg chg="addSp delSp modSp mod setBg">
        <pc:chgData name="Andreas Koksrud" userId="9d9beba6-c052-407a-8599-c781a677a996" providerId="ADAL" clId="{4C89AD2D-B60A-479F-9F95-9D423A06FAEA}" dt="2024-07-24T19:54:22.180" v="27580"/>
        <pc:sldMkLst>
          <pc:docMk/>
          <pc:sldMk cId="697137886" sldId="679"/>
        </pc:sldMkLst>
      </pc:sldChg>
      <pc:sldChg chg="addSp delSp modSp mod">
        <pc:chgData name="Andreas Koksrud" userId="9d9beba6-c052-407a-8599-c781a677a996" providerId="ADAL" clId="{4C89AD2D-B60A-479F-9F95-9D423A06FAEA}" dt="2024-06-14T18:12:29.291" v="5927" actId="20577"/>
        <pc:sldMkLst>
          <pc:docMk/>
          <pc:sldMk cId="2087783305" sldId="730"/>
        </pc:sldMkLst>
      </pc:sldChg>
      <pc:sldChg chg="addSp modSp add mod">
        <pc:chgData name="Andreas Koksrud" userId="9d9beba6-c052-407a-8599-c781a677a996" providerId="ADAL" clId="{4C89AD2D-B60A-479F-9F95-9D423A06FAEA}" dt="2024-08-06T13:19:16.560" v="38946" actId="20577"/>
        <pc:sldMkLst>
          <pc:docMk/>
          <pc:sldMk cId="1205429650" sldId="740"/>
        </pc:sldMkLst>
      </pc:sldChg>
      <pc:sldChg chg="addSp modSp mod">
        <pc:chgData name="Andreas Koksrud" userId="9d9beba6-c052-407a-8599-c781a677a996" providerId="ADAL" clId="{4C89AD2D-B60A-479F-9F95-9D423A06FAEA}" dt="2024-07-25T22:05:46.513" v="29178" actId="404"/>
        <pc:sldMkLst>
          <pc:docMk/>
          <pc:sldMk cId="4184721091" sldId="775"/>
        </pc:sldMkLst>
      </pc:sldChg>
      <pc:sldChg chg="addSp modSp add mod">
        <pc:chgData name="Andreas Koksrud" userId="9d9beba6-c052-407a-8599-c781a677a996" providerId="ADAL" clId="{4C89AD2D-B60A-479F-9F95-9D423A06FAEA}" dt="2024-07-20T18:52:53.407" v="26040" actId="6549"/>
        <pc:sldMkLst>
          <pc:docMk/>
          <pc:sldMk cId="267941889" sldId="776"/>
        </pc:sldMkLst>
      </pc:sldChg>
      <pc:sldChg chg="addSp modSp add">
        <pc:chgData name="Andreas Koksrud" userId="9d9beba6-c052-407a-8599-c781a677a996" providerId="ADAL" clId="{4C89AD2D-B60A-479F-9F95-9D423A06FAEA}" dt="2024-06-14T18:22:37.535" v="6646"/>
        <pc:sldMkLst>
          <pc:docMk/>
          <pc:sldMk cId="2950788596" sldId="780"/>
        </pc:sldMkLst>
      </pc:sldChg>
      <pc:sldChg chg="addSp modSp add">
        <pc:chgData name="Andreas Koksrud" userId="9d9beba6-c052-407a-8599-c781a677a996" providerId="ADAL" clId="{4C89AD2D-B60A-479F-9F95-9D423A06FAEA}" dt="2024-06-14T18:19:53.113" v="6482"/>
        <pc:sldMkLst>
          <pc:docMk/>
          <pc:sldMk cId="1603511548" sldId="781"/>
        </pc:sldMkLst>
      </pc:sldChg>
      <pc:sldChg chg="addSp modSp add">
        <pc:chgData name="Andreas Koksrud" userId="9d9beba6-c052-407a-8599-c781a677a996" providerId="ADAL" clId="{4C89AD2D-B60A-479F-9F95-9D423A06FAEA}" dt="2024-06-14T18:22:39.188" v="6647"/>
        <pc:sldMkLst>
          <pc:docMk/>
          <pc:sldMk cId="1881751481" sldId="782"/>
        </pc:sldMkLst>
      </pc:sldChg>
      <pc:sldChg chg="addSp delSp modSp add del mod">
        <pc:chgData name="Andreas Koksrud" userId="9d9beba6-c052-407a-8599-c781a677a996" providerId="ADAL" clId="{4C89AD2D-B60A-479F-9F95-9D423A06FAEA}" dt="2024-08-04T15:57:33.603" v="36362" actId="20577"/>
        <pc:sldMkLst>
          <pc:docMk/>
          <pc:sldMk cId="590634226" sldId="798"/>
        </pc:sldMkLst>
      </pc:sldChg>
      <pc:sldChg chg="addSp delSp modSp mod">
        <pc:chgData name="Andreas Koksrud" userId="9d9beba6-c052-407a-8599-c781a677a996" providerId="ADAL" clId="{4C89AD2D-B60A-479F-9F95-9D423A06FAEA}" dt="2024-07-19T20:03:31.327" v="25952" actId="167"/>
        <pc:sldMkLst>
          <pc:docMk/>
          <pc:sldMk cId="2075912972" sldId="800"/>
        </pc:sldMkLst>
      </pc:sldChg>
      <pc:sldChg chg="addSp modSp add">
        <pc:chgData name="Andreas Koksrud" userId="9d9beba6-c052-407a-8599-c781a677a996" providerId="ADAL" clId="{4C89AD2D-B60A-479F-9F95-9D423A06FAEA}" dt="2024-06-14T18:19:57.129" v="6485"/>
        <pc:sldMkLst>
          <pc:docMk/>
          <pc:sldMk cId="1498060418" sldId="802"/>
        </pc:sldMkLst>
      </pc:sldChg>
      <pc:sldChg chg="addSp modSp add del">
        <pc:chgData name="Andreas Koksrud" userId="9d9beba6-c052-407a-8599-c781a677a996" providerId="ADAL" clId="{4C89AD2D-B60A-479F-9F95-9D423A06FAEA}" dt="2024-06-17T18:10:13.163" v="11224" actId="47"/>
        <pc:sldMkLst>
          <pc:docMk/>
          <pc:sldMk cId="2074140981" sldId="806"/>
        </pc:sldMkLst>
      </pc:sldChg>
      <pc:sldChg chg="addSp delSp modSp add mod">
        <pc:chgData name="Andreas Koksrud" userId="9d9beba6-c052-407a-8599-c781a677a996" providerId="ADAL" clId="{4C89AD2D-B60A-479F-9F95-9D423A06FAEA}" dt="2024-08-03T09:37:53.405" v="35379" actId="20577"/>
        <pc:sldMkLst>
          <pc:docMk/>
          <pc:sldMk cId="3317680748" sldId="807"/>
        </pc:sldMkLst>
      </pc:sldChg>
      <pc:sldChg chg="addSp delSp modSp add mod">
        <pc:chgData name="Andreas Koksrud" userId="9d9beba6-c052-407a-8599-c781a677a996" providerId="ADAL" clId="{4C89AD2D-B60A-479F-9F95-9D423A06FAEA}" dt="2024-06-17T18:36:44.785" v="11283" actId="478"/>
        <pc:sldMkLst>
          <pc:docMk/>
          <pc:sldMk cId="197388729" sldId="808"/>
        </pc:sldMkLst>
      </pc:sldChg>
      <pc:sldChg chg="addSp modSp add del">
        <pc:chgData name="Andreas Koksrud" userId="9d9beba6-c052-407a-8599-c781a677a996" providerId="ADAL" clId="{4C89AD2D-B60A-479F-9F95-9D423A06FAEA}" dt="2024-06-17T18:10:10.247" v="11223" actId="47"/>
        <pc:sldMkLst>
          <pc:docMk/>
          <pc:sldMk cId="1335476865" sldId="813"/>
        </pc:sldMkLst>
      </pc:sldChg>
      <pc:sldChg chg="addSp modSp add mod">
        <pc:chgData name="Andreas Koksrud" userId="9d9beba6-c052-407a-8599-c781a677a996" providerId="ADAL" clId="{4C89AD2D-B60A-479F-9F95-9D423A06FAEA}" dt="2024-08-04T16:07:44.965" v="36508" actId="20577"/>
        <pc:sldMkLst>
          <pc:docMk/>
          <pc:sldMk cId="248187023" sldId="814"/>
        </pc:sldMkLst>
      </pc:sldChg>
      <pc:sldChg chg="addSp modSp add mod">
        <pc:chgData name="Andreas Koksrud" userId="9d9beba6-c052-407a-8599-c781a677a996" providerId="ADAL" clId="{4C89AD2D-B60A-479F-9F95-9D423A06FAEA}" dt="2024-08-04T16:07:33.827" v="36485" actId="20577"/>
        <pc:sldMkLst>
          <pc:docMk/>
          <pc:sldMk cId="2920848915" sldId="815"/>
        </pc:sldMkLst>
      </pc:sldChg>
      <pc:sldChg chg="addSp delSp modSp add mod">
        <pc:chgData name="Andreas Koksrud" userId="9d9beba6-c052-407a-8599-c781a677a996" providerId="ADAL" clId="{4C89AD2D-B60A-479F-9F95-9D423A06FAEA}" dt="2024-08-04T16:07:28.213" v="36468" actId="20577"/>
        <pc:sldMkLst>
          <pc:docMk/>
          <pc:sldMk cId="2825686732" sldId="816"/>
        </pc:sldMkLst>
      </pc:sldChg>
      <pc:sldChg chg="addSp modSp add mod">
        <pc:chgData name="Andreas Koksrud" userId="9d9beba6-c052-407a-8599-c781a677a996" providerId="ADAL" clId="{4C89AD2D-B60A-479F-9F95-9D423A06FAEA}" dt="2024-08-04T16:07:14.857" v="36422" actId="20577"/>
        <pc:sldMkLst>
          <pc:docMk/>
          <pc:sldMk cId="3012956304" sldId="817"/>
        </pc:sldMkLst>
      </pc:sldChg>
      <pc:sldChg chg="addSp modSp add mod">
        <pc:chgData name="Andreas Koksrud" userId="9d9beba6-c052-407a-8599-c781a677a996" providerId="ADAL" clId="{4C89AD2D-B60A-479F-9F95-9D423A06FAEA}" dt="2024-08-04T16:07:21.167" v="36445" actId="20577"/>
        <pc:sldMkLst>
          <pc:docMk/>
          <pc:sldMk cId="958133851" sldId="818"/>
        </pc:sldMkLst>
      </pc:sldChg>
      <pc:sldChg chg="addSp modSp add mod">
        <pc:chgData name="Andreas Koksrud" userId="9d9beba6-c052-407a-8599-c781a677a996" providerId="ADAL" clId="{4C89AD2D-B60A-479F-9F95-9D423A06FAEA}" dt="2024-08-04T16:16:32.358" v="36547" actId="20577"/>
        <pc:sldMkLst>
          <pc:docMk/>
          <pc:sldMk cId="3123567294" sldId="819"/>
        </pc:sldMkLst>
      </pc:sldChg>
      <pc:sldChg chg="addSp delSp modSp add mod">
        <pc:chgData name="Andreas Koksrud" userId="9d9beba6-c052-407a-8599-c781a677a996" providerId="ADAL" clId="{4C89AD2D-B60A-479F-9F95-9D423A06FAEA}" dt="2024-08-06T13:18:56.286" v="38929" actId="20577"/>
        <pc:sldMkLst>
          <pc:docMk/>
          <pc:sldMk cId="2810975730" sldId="820"/>
        </pc:sldMkLst>
      </pc:sldChg>
      <pc:sldChg chg="addSp modSp add mod">
        <pc:chgData name="Andreas Koksrud" userId="9d9beba6-c052-407a-8599-c781a677a996" providerId="ADAL" clId="{4C89AD2D-B60A-479F-9F95-9D423A06FAEA}" dt="2024-08-06T13:20:32.911" v="39020" actId="6549"/>
        <pc:sldMkLst>
          <pc:docMk/>
          <pc:sldMk cId="484354108" sldId="821"/>
        </pc:sldMkLst>
      </pc:sldChg>
      <pc:sldChg chg="addSp modSp add mod">
        <pc:chgData name="Andreas Koksrud" userId="9d9beba6-c052-407a-8599-c781a677a996" providerId="ADAL" clId="{4C89AD2D-B60A-479F-9F95-9D423A06FAEA}" dt="2024-08-06T13:21:05.594" v="39028" actId="20577"/>
        <pc:sldMkLst>
          <pc:docMk/>
          <pc:sldMk cId="1297674930" sldId="822"/>
        </pc:sldMkLst>
      </pc:sldChg>
      <pc:sldChg chg="addSp modSp add mod">
        <pc:chgData name="Andreas Koksrud" userId="9d9beba6-c052-407a-8599-c781a677a996" providerId="ADAL" clId="{4C89AD2D-B60A-479F-9F95-9D423A06FAEA}" dt="2024-08-06T13:24:46.495" v="39122" actId="1076"/>
        <pc:sldMkLst>
          <pc:docMk/>
          <pc:sldMk cId="3521479601" sldId="823"/>
        </pc:sldMkLst>
      </pc:sldChg>
      <pc:sldChg chg="addSp modSp add mod">
        <pc:chgData name="Andreas Koksrud" userId="9d9beba6-c052-407a-8599-c781a677a996" providerId="ADAL" clId="{4C89AD2D-B60A-479F-9F95-9D423A06FAEA}" dt="2024-08-06T13:27:45.034" v="39256" actId="6549"/>
        <pc:sldMkLst>
          <pc:docMk/>
          <pc:sldMk cId="4106763092" sldId="826"/>
        </pc:sldMkLst>
      </pc:sldChg>
      <pc:sldChg chg="addSp modSp add mod">
        <pc:chgData name="Andreas Koksrud" userId="9d9beba6-c052-407a-8599-c781a677a996" providerId="ADAL" clId="{4C89AD2D-B60A-479F-9F95-9D423A06FAEA}" dt="2024-08-06T13:21:19.321" v="39062" actId="20577"/>
        <pc:sldMkLst>
          <pc:docMk/>
          <pc:sldMk cId="1118305278" sldId="829"/>
        </pc:sldMkLst>
      </pc:sldChg>
      <pc:sldChg chg="addSp modSp add">
        <pc:chgData name="Andreas Koksrud" userId="9d9beba6-c052-407a-8599-c781a677a996" providerId="ADAL" clId="{4C89AD2D-B60A-479F-9F95-9D423A06FAEA}" dt="2024-06-14T18:19:58.440" v="6486"/>
        <pc:sldMkLst>
          <pc:docMk/>
          <pc:sldMk cId="1212745208" sldId="830"/>
        </pc:sldMkLst>
      </pc:sldChg>
      <pc:sldChg chg="addSp modSp add">
        <pc:chgData name="Andreas Koksrud" userId="9d9beba6-c052-407a-8599-c781a677a996" providerId="ADAL" clId="{4C89AD2D-B60A-479F-9F95-9D423A06FAEA}" dt="2024-06-14T18:23:22.924" v="6655"/>
        <pc:sldMkLst>
          <pc:docMk/>
          <pc:sldMk cId="1070812493" sldId="839"/>
        </pc:sldMkLst>
      </pc:sldChg>
      <pc:sldChg chg="addSp modSp add">
        <pc:chgData name="Andreas Koksrud" userId="9d9beba6-c052-407a-8599-c781a677a996" providerId="ADAL" clId="{4C89AD2D-B60A-479F-9F95-9D423A06FAEA}" dt="2024-06-14T18:23:23.814" v="6656"/>
        <pc:sldMkLst>
          <pc:docMk/>
          <pc:sldMk cId="2685798531" sldId="840"/>
        </pc:sldMkLst>
      </pc:sldChg>
      <pc:sldChg chg="addSp modSp add">
        <pc:chgData name="Andreas Koksrud" userId="9d9beba6-c052-407a-8599-c781a677a996" providerId="ADAL" clId="{4C89AD2D-B60A-479F-9F95-9D423A06FAEA}" dt="2024-06-14T18:23:24.750" v="6657"/>
        <pc:sldMkLst>
          <pc:docMk/>
          <pc:sldMk cId="2309282967" sldId="841"/>
        </pc:sldMkLst>
      </pc:sldChg>
      <pc:sldChg chg="addSp modSp add">
        <pc:chgData name="Andreas Koksrud" userId="9d9beba6-c052-407a-8599-c781a677a996" providerId="ADAL" clId="{4C89AD2D-B60A-479F-9F95-9D423A06FAEA}" dt="2024-06-14T18:23:26.913" v="6659"/>
        <pc:sldMkLst>
          <pc:docMk/>
          <pc:sldMk cId="685011829" sldId="842"/>
        </pc:sldMkLst>
      </pc:sldChg>
      <pc:sldChg chg="del">
        <pc:chgData name="Andreas Koksrud" userId="9d9beba6-c052-407a-8599-c781a677a996" providerId="ADAL" clId="{4C89AD2D-B60A-479F-9F95-9D423A06FAEA}" dt="2024-06-09T16:12:39.230" v="2166" actId="47"/>
        <pc:sldMkLst>
          <pc:docMk/>
          <pc:sldMk cId="798825500" sldId="844"/>
        </pc:sldMkLst>
      </pc:sldChg>
      <pc:sldChg chg="addSp modSp add">
        <pc:chgData name="Andreas Koksrud" userId="9d9beba6-c052-407a-8599-c781a677a996" providerId="ADAL" clId="{4C89AD2D-B60A-479F-9F95-9D423A06FAEA}" dt="2024-06-14T18:23:27.956" v="6660"/>
        <pc:sldMkLst>
          <pc:docMk/>
          <pc:sldMk cId="3245717989" sldId="845"/>
        </pc:sldMkLst>
      </pc:sldChg>
      <pc:sldChg chg="addSp modSp add">
        <pc:chgData name="Andreas Koksrud" userId="9d9beba6-c052-407a-8599-c781a677a996" providerId="ADAL" clId="{4C89AD2D-B60A-479F-9F95-9D423A06FAEA}" dt="2024-06-14T18:23:30.403" v="6662"/>
        <pc:sldMkLst>
          <pc:docMk/>
          <pc:sldMk cId="3805266284" sldId="846"/>
        </pc:sldMkLst>
      </pc:sldChg>
      <pc:sldChg chg="addSp modSp add">
        <pc:chgData name="Andreas Koksrud" userId="9d9beba6-c052-407a-8599-c781a677a996" providerId="ADAL" clId="{4C89AD2D-B60A-479F-9F95-9D423A06FAEA}" dt="2024-06-14T18:23:31.741" v="6663"/>
        <pc:sldMkLst>
          <pc:docMk/>
          <pc:sldMk cId="1521086367" sldId="847"/>
        </pc:sldMkLst>
      </pc:sldChg>
      <pc:sldChg chg="del">
        <pc:chgData name="Andreas Koksrud" userId="9d9beba6-c052-407a-8599-c781a677a996" providerId="ADAL" clId="{4C89AD2D-B60A-479F-9F95-9D423A06FAEA}" dt="2024-06-09T16:00:45.201" v="1096" actId="47"/>
        <pc:sldMkLst>
          <pc:docMk/>
          <pc:sldMk cId="2885639092" sldId="848"/>
        </pc:sldMkLst>
      </pc:sldChg>
      <pc:sldChg chg="del">
        <pc:chgData name="Andreas Koksrud" userId="9d9beba6-c052-407a-8599-c781a677a996" providerId="ADAL" clId="{4C89AD2D-B60A-479F-9F95-9D423A06FAEA}" dt="2024-06-09T16:00:48.044" v="1098" actId="47"/>
        <pc:sldMkLst>
          <pc:docMk/>
          <pc:sldMk cId="1110680622" sldId="849"/>
        </pc:sldMkLst>
      </pc:sldChg>
      <pc:sldChg chg="addSp delSp modSp add del mod">
        <pc:chgData name="Andreas Koksrud" userId="9d9beba6-c052-407a-8599-c781a677a996" providerId="ADAL" clId="{4C89AD2D-B60A-479F-9F95-9D423A06FAEA}" dt="2024-08-06T18:29:33.046" v="40740" actId="20577"/>
        <pc:sldMkLst>
          <pc:docMk/>
          <pc:sldMk cId="468106742" sldId="850"/>
        </pc:sldMkLst>
      </pc:sldChg>
      <pc:sldChg chg="del">
        <pc:chgData name="Andreas Koksrud" userId="9d9beba6-c052-407a-8599-c781a677a996" providerId="ADAL" clId="{4C89AD2D-B60A-479F-9F95-9D423A06FAEA}" dt="2024-06-09T16:00:52.985" v="1100" actId="47"/>
        <pc:sldMkLst>
          <pc:docMk/>
          <pc:sldMk cId="111200460" sldId="851"/>
        </pc:sldMkLst>
      </pc:sldChg>
      <pc:sldChg chg="addSp modSp add mod ord">
        <pc:chgData name="Andreas Koksrud" userId="9d9beba6-c052-407a-8599-c781a677a996" providerId="ADAL" clId="{4C89AD2D-B60A-479F-9F95-9D423A06FAEA}" dt="2024-08-04T16:22:15.768" v="37005" actId="20577"/>
        <pc:sldMkLst>
          <pc:docMk/>
          <pc:sldMk cId="3782901869" sldId="851"/>
        </pc:sldMkLst>
      </pc:sldChg>
      <pc:sldChg chg="del">
        <pc:chgData name="Andreas Koksrud" userId="9d9beba6-c052-407a-8599-c781a677a996" providerId="ADAL" clId="{4C89AD2D-B60A-479F-9F95-9D423A06FAEA}" dt="2024-06-09T16:00:54.814" v="1101" actId="47"/>
        <pc:sldMkLst>
          <pc:docMk/>
          <pc:sldMk cId="82959561" sldId="852"/>
        </pc:sldMkLst>
      </pc:sldChg>
      <pc:sldChg chg="addSp modSp add del mod ord">
        <pc:chgData name="Andreas Koksrud" userId="9d9beba6-c052-407a-8599-c781a677a996" providerId="ADAL" clId="{4C89AD2D-B60A-479F-9F95-9D423A06FAEA}" dt="2024-08-03T09:32:58.384" v="35108" actId="14100"/>
        <pc:sldMkLst>
          <pc:docMk/>
          <pc:sldMk cId="911993613" sldId="853"/>
        </pc:sldMkLst>
      </pc:sldChg>
      <pc:sldChg chg="addSp modSp add del mod">
        <pc:chgData name="Andreas Koksrud" userId="9d9beba6-c052-407a-8599-c781a677a996" providerId="ADAL" clId="{4C89AD2D-B60A-479F-9F95-9D423A06FAEA}" dt="2024-08-06T18:27:42.806" v="40725" actId="20577"/>
        <pc:sldMkLst>
          <pc:docMk/>
          <pc:sldMk cId="3385289181" sldId="854"/>
        </pc:sldMkLst>
      </pc:sldChg>
      <pc:sldChg chg="addSp delSp modSp add del mod">
        <pc:chgData name="Andreas Koksrud" userId="9d9beba6-c052-407a-8599-c781a677a996" providerId="ADAL" clId="{4C89AD2D-B60A-479F-9F95-9D423A06FAEA}" dt="2024-07-01T04:45:04.502" v="15241" actId="1076"/>
        <pc:sldMkLst>
          <pc:docMk/>
          <pc:sldMk cId="1250772557" sldId="855"/>
        </pc:sldMkLst>
      </pc:sldChg>
      <pc:sldChg chg="addSp modSp add del mod">
        <pc:chgData name="Andreas Koksrud" userId="9d9beba6-c052-407a-8599-c781a677a996" providerId="ADAL" clId="{4C89AD2D-B60A-479F-9F95-9D423A06FAEA}" dt="2024-07-01T04:45:23.378" v="15244" actId="404"/>
        <pc:sldMkLst>
          <pc:docMk/>
          <pc:sldMk cId="879097217" sldId="856"/>
        </pc:sldMkLst>
      </pc:sldChg>
      <pc:sldChg chg="addSp delSp modSp add mod">
        <pc:chgData name="Andreas Koksrud" userId="9d9beba6-c052-407a-8599-c781a677a996" providerId="ADAL" clId="{4C89AD2D-B60A-479F-9F95-9D423A06FAEA}" dt="2024-08-03T09:27:20.933" v="35042"/>
        <pc:sldMkLst>
          <pc:docMk/>
          <pc:sldMk cId="2658323505" sldId="857"/>
        </pc:sldMkLst>
      </pc:sldChg>
      <pc:sldChg chg="addSp delSp modSp add del mod ord">
        <pc:chgData name="Andreas Koksrud" userId="9d9beba6-c052-407a-8599-c781a677a996" providerId="ADAL" clId="{4C89AD2D-B60A-479F-9F95-9D423A06FAEA}" dt="2024-08-03T09:24:05.449" v="34760" actId="2696"/>
        <pc:sldMkLst>
          <pc:docMk/>
          <pc:sldMk cId="2690209780" sldId="857"/>
        </pc:sldMkLst>
      </pc:sldChg>
      <pc:sldChg chg="addSp modSp add del">
        <pc:chgData name="Andreas Koksrud" userId="9d9beba6-c052-407a-8599-c781a677a996" providerId="ADAL" clId="{4C89AD2D-B60A-479F-9F95-9D423A06FAEA}" dt="2024-06-30T17:03:41.264" v="14370" actId="47"/>
        <pc:sldMkLst>
          <pc:docMk/>
          <pc:sldMk cId="1987049343" sldId="858"/>
        </pc:sldMkLst>
      </pc:sldChg>
      <pc:sldChg chg="addSp modSp add del ord">
        <pc:chgData name="Andreas Koksrud" userId="9d9beba6-c052-407a-8599-c781a677a996" providerId="ADAL" clId="{4C89AD2D-B60A-479F-9F95-9D423A06FAEA}" dt="2024-07-01T18:45:35.305" v="16766" actId="47"/>
        <pc:sldMkLst>
          <pc:docMk/>
          <pc:sldMk cId="2034020006" sldId="859"/>
        </pc:sldMkLst>
      </pc:sldChg>
      <pc:sldChg chg="addSp delSp modSp add del mod ord">
        <pc:chgData name="Andreas Koksrud" userId="9d9beba6-c052-407a-8599-c781a677a996" providerId="ADAL" clId="{4C89AD2D-B60A-479F-9F95-9D423A06FAEA}" dt="2024-07-20T18:56:13.150" v="26081" actId="6549"/>
        <pc:sldMkLst>
          <pc:docMk/>
          <pc:sldMk cId="2554802186" sldId="861"/>
        </pc:sldMkLst>
      </pc:sldChg>
      <pc:sldChg chg="addSp delSp modSp add del mod">
        <pc:chgData name="Andreas Koksrud" userId="9d9beba6-c052-407a-8599-c781a677a996" providerId="ADAL" clId="{4C89AD2D-B60A-479F-9F95-9D423A06FAEA}" dt="2024-07-02T18:29:27.135" v="19793" actId="14100"/>
        <pc:sldMkLst>
          <pc:docMk/>
          <pc:sldMk cId="575130139" sldId="862"/>
        </pc:sldMkLst>
      </pc:sldChg>
      <pc:sldChg chg="addSp delSp modSp add del mod">
        <pc:chgData name="Andreas Koksrud" userId="9d9beba6-c052-407a-8599-c781a677a996" providerId="ADAL" clId="{4C89AD2D-B60A-479F-9F95-9D423A06FAEA}" dt="2024-07-20T18:58:13.157" v="26095" actId="6549"/>
        <pc:sldMkLst>
          <pc:docMk/>
          <pc:sldMk cId="3027998341" sldId="863"/>
        </pc:sldMkLst>
      </pc:sldChg>
      <pc:sldChg chg="addSp delSp modSp add del mod">
        <pc:chgData name="Andreas Koksrud" userId="9d9beba6-c052-407a-8599-c781a677a996" providerId="ADAL" clId="{4C89AD2D-B60A-479F-9F95-9D423A06FAEA}" dt="2024-07-20T18:58:47.139" v="26109" actId="20577"/>
        <pc:sldMkLst>
          <pc:docMk/>
          <pc:sldMk cId="2970237999" sldId="864"/>
        </pc:sldMkLst>
      </pc:sldChg>
      <pc:sldChg chg="addSp delSp modSp add del mod">
        <pc:chgData name="Andreas Koksrud" userId="9d9beba6-c052-407a-8599-c781a677a996" providerId="ADAL" clId="{4C89AD2D-B60A-479F-9F95-9D423A06FAEA}" dt="2024-07-02T18:51:39.687" v="20037" actId="1076"/>
        <pc:sldMkLst>
          <pc:docMk/>
          <pc:sldMk cId="1445178992" sldId="865"/>
        </pc:sldMkLst>
      </pc:sldChg>
      <pc:sldChg chg="addSp modSp add del">
        <pc:chgData name="Andreas Koksrud" userId="9d9beba6-c052-407a-8599-c781a677a996" providerId="ADAL" clId="{4C89AD2D-B60A-479F-9F95-9D423A06FAEA}" dt="2024-07-20T19:00:01.639" v="26111" actId="2696"/>
        <pc:sldMkLst>
          <pc:docMk/>
          <pc:sldMk cId="141793938" sldId="866"/>
        </pc:sldMkLst>
      </pc:sldChg>
      <pc:sldChg chg="addSp modSp add del mod">
        <pc:chgData name="Andreas Koksrud" userId="9d9beba6-c052-407a-8599-c781a677a996" providerId="ADAL" clId="{4C89AD2D-B60A-479F-9F95-9D423A06FAEA}" dt="2024-07-20T18:59:29.290" v="26110" actId="732"/>
        <pc:sldMkLst>
          <pc:docMk/>
          <pc:sldMk cId="3994882627" sldId="867"/>
        </pc:sldMkLst>
      </pc:sldChg>
      <pc:sldChg chg="addSp modSp add">
        <pc:chgData name="Andreas Koksrud" userId="9d9beba6-c052-407a-8599-c781a677a996" providerId="ADAL" clId="{4C89AD2D-B60A-479F-9F95-9D423A06FAEA}" dt="2024-06-14T18:23:18.039" v="6651"/>
        <pc:sldMkLst>
          <pc:docMk/>
          <pc:sldMk cId="4078051789" sldId="868"/>
        </pc:sldMkLst>
      </pc:sldChg>
      <pc:sldChg chg="addSp modSp add del">
        <pc:chgData name="Andreas Koksrud" userId="9d9beba6-c052-407a-8599-c781a677a996" providerId="ADAL" clId="{4C89AD2D-B60A-479F-9F95-9D423A06FAEA}" dt="2024-06-14T18:24:43.141" v="6772"/>
        <pc:sldMkLst>
          <pc:docMk/>
          <pc:sldMk cId="612492956" sldId="869"/>
        </pc:sldMkLst>
      </pc:sldChg>
      <pc:sldChg chg="addSp modSp add del">
        <pc:chgData name="Andreas Koksrud" userId="9d9beba6-c052-407a-8599-c781a677a996" providerId="ADAL" clId="{4C89AD2D-B60A-479F-9F95-9D423A06FAEA}" dt="2024-06-14T18:24:36.916" v="6767"/>
        <pc:sldMkLst>
          <pc:docMk/>
          <pc:sldMk cId="118550550" sldId="870"/>
        </pc:sldMkLst>
      </pc:sldChg>
      <pc:sldChg chg="addSp modSp add del">
        <pc:chgData name="Andreas Koksrud" userId="9d9beba6-c052-407a-8599-c781a677a996" providerId="ADAL" clId="{4C89AD2D-B60A-479F-9F95-9D423A06FAEA}" dt="2024-06-14T18:24:53.617" v="6783"/>
        <pc:sldMkLst>
          <pc:docMk/>
          <pc:sldMk cId="548472017" sldId="871"/>
        </pc:sldMkLst>
      </pc:sldChg>
      <pc:sldChg chg="addSp delSp modSp add del mod ord">
        <pc:chgData name="Andreas Koksrud" userId="9d9beba6-c052-407a-8599-c781a677a996" providerId="ADAL" clId="{4C89AD2D-B60A-479F-9F95-9D423A06FAEA}" dt="2024-08-03T09:24:05.449" v="34760" actId="2696"/>
        <pc:sldMkLst>
          <pc:docMk/>
          <pc:sldMk cId="1118540174" sldId="872"/>
        </pc:sldMkLst>
      </pc:sldChg>
      <pc:sldChg chg="addSp delSp modSp add mod">
        <pc:chgData name="Andreas Koksrud" userId="9d9beba6-c052-407a-8599-c781a677a996" providerId="ADAL" clId="{4C89AD2D-B60A-479F-9F95-9D423A06FAEA}" dt="2024-08-03T09:27:16.771" v="35039"/>
        <pc:sldMkLst>
          <pc:docMk/>
          <pc:sldMk cId="2547417480" sldId="872"/>
        </pc:sldMkLst>
      </pc:sldChg>
      <pc:sldChg chg="addSp modSp add del mod">
        <pc:chgData name="Andreas Koksrud" userId="9d9beba6-c052-407a-8599-c781a677a996" providerId="ADAL" clId="{4C89AD2D-B60A-479F-9F95-9D423A06FAEA}" dt="2024-06-30T17:03:28.286" v="14369" actId="47"/>
        <pc:sldMkLst>
          <pc:docMk/>
          <pc:sldMk cId="2716145312" sldId="873"/>
        </pc:sldMkLst>
      </pc:sldChg>
      <pc:sldChg chg="addSp delSp modSp add del mod">
        <pc:chgData name="Andreas Koksrud" userId="9d9beba6-c052-407a-8599-c781a677a996" providerId="ADAL" clId="{4C89AD2D-B60A-479F-9F95-9D423A06FAEA}" dt="2024-07-02T18:47:22.378" v="19976" actId="20577"/>
        <pc:sldMkLst>
          <pc:docMk/>
          <pc:sldMk cId="3240008992" sldId="874"/>
        </pc:sldMkLst>
      </pc:sldChg>
      <pc:sldChg chg="addSp modSp add del mod">
        <pc:chgData name="Andreas Koksrud" userId="9d9beba6-c052-407a-8599-c781a677a996" providerId="ADAL" clId="{4C89AD2D-B60A-479F-9F95-9D423A06FAEA}" dt="2024-07-20T19:00:08.825" v="26122" actId="6549"/>
        <pc:sldMkLst>
          <pc:docMk/>
          <pc:sldMk cId="3825753762" sldId="875"/>
        </pc:sldMkLst>
      </pc:sldChg>
      <pc:sldChg chg="addSp modSp add del">
        <pc:chgData name="Andreas Koksrud" userId="9d9beba6-c052-407a-8599-c781a677a996" providerId="ADAL" clId="{4C89AD2D-B60A-479F-9F95-9D423A06FAEA}" dt="2024-06-14T18:24:38.674" v="6768"/>
        <pc:sldMkLst>
          <pc:docMk/>
          <pc:sldMk cId="1529294142" sldId="876"/>
        </pc:sldMkLst>
      </pc:sldChg>
      <pc:sldChg chg="addSp modSp add del">
        <pc:chgData name="Andreas Koksrud" userId="9d9beba6-c052-407a-8599-c781a677a996" providerId="ADAL" clId="{4C89AD2D-B60A-479F-9F95-9D423A06FAEA}" dt="2024-06-14T18:24:39.667" v="6769"/>
        <pc:sldMkLst>
          <pc:docMk/>
          <pc:sldMk cId="1680702220" sldId="877"/>
        </pc:sldMkLst>
      </pc:sldChg>
      <pc:sldChg chg="addSp modSp add del">
        <pc:chgData name="Andreas Koksrud" userId="9d9beba6-c052-407a-8599-c781a677a996" providerId="ADAL" clId="{4C89AD2D-B60A-479F-9F95-9D423A06FAEA}" dt="2024-06-14T18:24:40.579" v="6770"/>
        <pc:sldMkLst>
          <pc:docMk/>
          <pc:sldMk cId="3516004309" sldId="878"/>
        </pc:sldMkLst>
      </pc:sldChg>
      <pc:sldChg chg="addSp modSp add del">
        <pc:chgData name="Andreas Koksrud" userId="9d9beba6-c052-407a-8599-c781a677a996" providerId="ADAL" clId="{4C89AD2D-B60A-479F-9F95-9D423A06FAEA}" dt="2024-06-14T18:24:41.652" v="6771"/>
        <pc:sldMkLst>
          <pc:docMk/>
          <pc:sldMk cId="999972062" sldId="879"/>
        </pc:sldMkLst>
      </pc:sldChg>
      <pc:sldChg chg="addSp modSp add del">
        <pc:chgData name="Andreas Koksrud" userId="9d9beba6-c052-407a-8599-c781a677a996" providerId="ADAL" clId="{4C89AD2D-B60A-479F-9F95-9D423A06FAEA}" dt="2024-06-14T18:24:50.545" v="6780"/>
        <pc:sldMkLst>
          <pc:docMk/>
          <pc:sldMk cId="3205976706" sldId="880"/>
        </pc:sldMkLst>
      </pc:sldChg>
      <pc:sldChg chg="addSp modSp add del">
        <pc:chgData name="Andreas Koksrud" userId="9d9beba6-c052-407a-8599-c781a677a996" providerId="ADAL" clId="{4C89AD2D-B60A-479F-9F95-9D423A06FAEA}" dt="2024-06-14T18:24:44.940" v="6774"/>
        <pc:sldMkLst>
          <pc:docMk/>
          <pc:sldMk cId="2279528697" sldId="881"/>
        </pc:sldMkLst>
      </pc:sldChg>
      <pc:sldChg chg="addSp modSp add del">
        <pc:chgData name="Andreas Koksrud" userId="9d9beba6-c052-407a-8599-c781a677a996" providerId="ADAL" clId="{4C89AD2D-B60A-479F-9F95-9D423A06FAEA}" dt="2024-06-14T18:24:45.908" v="6775"/>
        <pc:sldMkLst>
          <pc:docMk/>
          <pc:sldMk cId="360095748" sldId="882"/>
        </pc:sldMkLst>
      </pc:sldChg>
      <pc:sldChg chg="addSp modSp add del">
        <pc:chgData name="Andreas Koksrud" userId="9d9beba6-c052-407a-8599-c781a677a996" providerId="ADAL" clId="{4C89AD2D-B60A-479F-9F95-9D423A06FAEA}" dt="2024-06-14T18:24:44.063" v="6773"/>
        <pc:sldMkLst>
          <pc:docMk/>
          <pc:sldMk cId="1917928831" sldId="883"/>
        </pc:sldMkLst>
      </pc:sldChg>
      <pc:sldChg chg="addSp modSp add del">
        <pc:chgData name="Andreas Koksrud" userId="9d9beba6-c052-407a-8599-c781a677a996" providerId="ADAL" clId="{4C89AD2D-B60A-479F-9F95-9D423A06FAEA}" dt="2024-06-14T18:24:47.839" v="6777"/>
        <pc:sldMkLst>
          <pc:docMk/>
          <pc:sldMk cId="33461568" sldId="884"/>
        </pc:sldMkLst>
      </pc:sldChg>
      <pc:sldChg chg="addSp modSp add del">
        <pc:chgData name="Andreas Koksrud" userId="9d9beba6-c052-407a-8599-c781a677a996" providerId="ADAL" clId="{4C89AD2D-B60A-479F-9F95-9D423A06FAEA}" dt="2024-06-14T18:24:46.824" v="6776"/>
        <pc:sldMkLst>
          <pc:docMk/>
          <pc:sldMk cId="2228775269" sldId="885"/>
        </pc:sldMkLst>
      </pc:sldChg>
      <pc:sldChg chg="addSp modSp add del">
        <pc:chgData name="Andreas Koksrud" userId="9d9beba6-c052-407a-8599-c781a677a996" providerId="ADAL" clId="{4C89AD2D-B60A-479F-9F95-9D423A06FAEA}" dt="2024-06-14T18:24:48.629" v="6778"/>
        <pc:sldMkLst>
          <pc:docMk/>
          <pc:sldMk cId="3576402817" sldId="886"/>
        </pc:sldMkLst>
      </pc:sldChg>
      <pc:sldChg chg="addSp modSp add del">
        <pc:chgData name="Andreas Koksrud" userId="9d9beba6-c052-407a-8599-c781a677a996" providerId="ADAL" clId="{4C89AD2D-B60A-479F-9F95-9D423A06FAEA}" dt="2024-06-14T18:24:51.459" v="6781"/>
        <pc:sldMkLst>
          <pc:docMk/>
          <pc:sldMk cId="3284537785" sldId="887"/>
        </pc:sldMkLst>
      </pc:sldChg>
      <pc:sldChg chg="addSp modSp add del">
        <pc:chgData name="Andreas Koksrud" userId="9d9beba6-c052-407a-8599-c781a677a996" providerId="ADAL" clId="{4C89AD2D-B60A-479F-9F95-9D423A06FAEA}" dt="2024-06-14T18:24:49.621" v="6779"/>
        <pc:sldMkLst>
          <pc:docMk/>
          <pc:sldMk cId="2194220150" sldId="888"/>
        </pc:sldMkLst>
      </pc:sldChg>
      <pc:sldChg chg="addSp modSp add del">
        <pc:chgData name="Andreas Koksrud" userId="9d9beba6-c052-407a-8599-c781a677a996" providerId="ADAL" clId="{4C89AD2D-B60A-479F-9F95-9D423A06FAEA}" dt="2024-06-14T18:24:52.373" v="6782"/>
        <pc:sldMkLst>
          <pc:docMk/>
          <pc:sldMk cId="797114304" sldId="889"/>
        </pc:sldMkLst>
      </pc:sldChg>
      <pc:sldChg chg="addSp modSp add del">
        <pc:chgData name="Andreas Koksrud" userId="9d9beba6-c052-407a-8599-c781a677a996" providerId="ADAL" clId="{4C89AD2D-B60A-479F-9F95-9D423A06FAEA}" dt="2024-06-14T18:24:54.644" v="6784"/>
        <pc:sldMkLst>
          <pc:docMk/>
          <pc:sldMk cId="2383107090" sldId="890"/>
        </pc:sldMkLst>
      </pc:sldChg>
      <pc:sldChg chg="addSp delSp modSp add mod ord chgLayout">
        <pc:chgData name="Andreas Koksrud" userId="9d9beba6-c052-407a-8599-c781a677a996" providerId="ADAL" clId="{4C89AD2D-B60A-479F-9F95-9D423A06FAEA}" dt="2024-08-04T15:44:52.140" v="35986"/>
        <pc:sldMkLst>
          <pc:docMk/>
          <pc:sldMk cId="3146980650" sldId="891"/>
        </pc:sldMkLst>
      </pc:sldChg>
      <pc:sldChg chg="addSp delSp modSp add mod ord">
        <pc:chgData name="Andreas Koksrud" userId="9d9beba6-c052-407a-8599-c781a677a996" providerId="ADAL" clId="{4C89AD2D-B60A-479F-9F95-9D423A06FAEA}" dt="2024-06-30T15:43:10.979" v="13920" actId="20577"/>
        <pc:sldMkLst>
          <pc:docMk/>
          <pc:sldMk cId="3243061228" sldId="892"/>
        </pc:sldMkLst>
      </pc:sldChg>
      <pc:sldChg chg="addSp delSp modSp add mod">
        <pc:chgData name="Andreas Koksrud" userId="9d9beba6-c052-407a-8599-c781a677a996" providerId="ADAL" clId="{4C89AD2D-B60A-479F-9F95-9D423A06FAEA}" dt="2024-07-24T19:28:02.102" v="27567" actId="13926"/>
        <pc:sldMkLst>
          <pc:docMk/>
          <pc:sldMk cId="2673461105" sldId="893"/>
        </pc:sldMkLst>
      </pc:sldChg>
      <pc:sldChg chg="addSp delSp modSp add mod">
        <pc:chgData name="Andreas Koksrud" userId="9d9beba6-c052-407a-8599-c781a677a996" providerId="ADAL" clId="{4C89AD2D-B60A-479F-9F95-9D423A06FAEA}" dt="2024-07-25T22:21:12.531" v="30243" actId="20577"/>
        <pc:sldMkLst>
          <pc:docMk/>
          <pc:sldMk cId="3219145646" sldId="894"/>
        </pc:sldMkLst>
      </pc:sldChg>
      <pc:sldChg chg="modSp add del mod">
        <pc:chgData name="Andreas Koksrud" userId="9d9beba6-c052-407a-8599-c781a677a996" providerId="ADAL" clId="{4C89AD2D-B60A-479F-9F95-9D423A06FAEA}" dt="2024-06-09T16:06:52.111" v="1624" actId="47"/>
        <pc:sldMkLst>
          <pc:docMk/>
          <pc:sldMk cId="2918476849" sldId="895"/>
        </pc:sldMkLst>
      </pc:sldChg>
      <pc:sldChg chg="addSp delSp modSp add mod">
        <pc:chgData name="Andreas Koksrud" userId="9d9beba6-c052-407a-8599-c781a677a996" providerId="ADAL" clId="{4C89AD2D-B60A-479F-9F95-9D423A06FAEA}" dt="2024-07-31T19:24:29.615" v="31664"/>
        <pc:sldMkLst>
          <pc:docMk/>
          <pc:sldMk cId="2337525422" sldId="896"/>
        </pc:sldMkLst>
      </pc:sldChg>
      <pc:sldChg chg="addSp modSp add mod">
        <pc:chgData name="Andreas Koksrud" userId="9d9beba6-c052-407a-8599-c781a677a996" providerId="ADAL" clId="{4C89AD2D-B60A-479F-9F95-9D423A06FAEA}" dt="2024-08-01T08:39:35.283" v="32830" actId="20577"/>
        <pc:sldMkLst>
          <pc:docMk/>
          <pc:sldMk cId="1698186835" sldId="897"/>
        </pc:sldMkLst>
      </pc:sldChg>
      <pc:sldChg chg="addSp delSp modSp add mod">
        <pc:chgData name="Andreas Koksrud" userId="9d9beba6-c052-407a-8599-c781a677a996" providerId="ADAL" clId="{4C89AD2D-B60A-479F-9F95-9D423A06FAEA}" dt="2024-08-01T09:00:17.818" v="34414" actId="1076"/>
        <pc:sldMkLst>
          <pc:docMk/>
          <pc:sldMk cId="3624130659" sldId="898"/>
        </pc:sldMkLst>
      </pc:sldChg>
      <pc:sldChg chg="addSp modSp add mod">
        <pc:chgData name="Andreas Koksrud" userId="9d9beba6-c052-407a-8599-c781a677a996" providerId="ADAL" clId="{4C89AD2D-B60A-479F-9F95-9D423A06FAEA}" dt="2024-08-04T15:53:38.080" v="36223" actId="20577"/>
        <pc:sldMkLst>
          <pc:docMk/>
          <pc:sldMk cId="1695057909" sldId="899"/>
        </pc:sldMkLst>
      </pc:sldChg>
      <pc:sldChg chg="addSp modSp add mod">
        <pc:chgData name="Andreas Koksrud" userId="9d9beba6-c052-407a-8599-c781a677a996" providerId="ADAL" clId="{4C89AD2D-B60A-479F-9F95-9D423A06FAEA}" dt="2024-08-03T09:30:22.735" v="35091" actId="6549"/>
        <pc:sldMkLst>
          <pc:docMk/>
          <pc:sldMk cId="1681035015" sldId="900"/>
        </pc:sldMkLst>
      </pc:sldChg>
      <pc:sldChg chg="addSp delSp modSp add mod">
        <pc:chgData name="Andreas Koksrud" userId="9d9beba6-c052-407a-8599-c781a677a996" providerId="ADAL" clId="{4C89AD2D-B60A-479F-9F95-9D423A06FAEA}" dt="2024-06-14T18:12:35.425" v="5937" actId="20577"/>
        <pc:sldMkLst>
          <pc:docMk/>
          <pc:sldMk cId="1864432717" sldId="901"/>
        </pc:sldMkLst>
      </pc:sldChg>
      <pc:sldChg chg="addSp modSp add mod">
        <pc:chgData name="Andreas Koksrud" userId="9d9beba6-c052-407a-8599-c781a677a996" providerId="ADAL" clId="{4C89AD2D-B60A-479F-9F95-9D423A06FAEA}" dt="2024-08-03T09:29:36.151" v="35077" actId="6549"/>
        <pc:sldMkLst>
          <pc:docMk/>
          <pc:sldMk cId="1114492161" sldId="902"/>
        </pc:sldMkLst>
      </pc:sldChg>
      <pc:sldChg chg="addSp modSp add mod">
        <pc:chgData name="Andreas Koksrud" userId="9d9beba6-c052-407a-8599-c781a677a996" providerId="ADAL" clId="{4C89AD2D-B60A-479F-9F95-9D423A06FAEA}" dt="2024-08-04T15:57:14.436" v="36360" actId="20577"/>
        <pc:sldMkLst>
          <pc:docMk/>
          <pc:sldMk cId="2933509549" sldId="903"/>
        </pc:sldMkLst>
      </pc:sldChg>
      <pc:sldChg chg="addSp modSp add mod">
        <pc:chgData name="Andreas Koksrud" userId="9d9beba6-c052-407a-8599-c781a677a996" providerId="ADAL" clId="{4C89AD2D-B60A-479F-9F95-9D423A06FAEA}" dt="2024-08-04T16:17:33.430" v="36616" actId="15"/>
        <pc:sldMkLst>
          <pc:docMk/>
          <pc:sldMk cId="2986239912" sldId="904"/>
        </pc:sldMkLst>
      </pc:sldChg>
      <pc:sldChg chg="addSp modSp add mod">
        <pc:chgData name="Andreas Koksrud" userId="9d9beba6-c052-407a-8599-c781a677a996" providerId="ADAL" clId="{4C89AD2D-B60A-479F-9F95-9D423A06FAEA}" dt="2024-07-16T19:30:49.304" v="25731" actId="20577"/>
        <pc:sldMkLst>
          <pc:docMk/>
          <pc:sldMk cId="2439861555" sldId="905"/>
        </pc:sldMkLst>
      </pc:sldChg>
      <pc:sldChg chg="addSp modSp add mod">
        <pc:chgData name="Andreas Koksrud" userId="9d9beba6-c052-407a-8599-c781a677a996" providerId="ADAL" clId="{4C89AD2D-B60A-479F-9F95-9D423A06FAEA}" dt="2024-08-06T13:15:45.518" v="38772" actId="20577"/>
        <pc:sldMkLst>
          <pc:docMk/>
          <pc:sldMk cId="3378771878" sldId="906"/>
        </pc:sldMkLst>
      </pc:sldChg>
      <pc:sldChg chg="addSp modSp add mod">
        <pc:chgData name="Andreas Koksrud" userId="9d9beba6-c052-407a-8599-c781a677a996" providerId="ADAL" clId="{4C89AD2D-B60A-479F-9F95-9D423A06FAEA}" dt="2024-06-14T18:19:11.887" v="6418" actId="20577"/>
        <pc:sldMkLst>
          <pc:docMk/>
          <pc:sldMk cId="2223033950" sldId="907"/>
        </pc:sldMkLst>
      </pc:sldChg>
      <pc:sldChg chg="addSp modSp add mod ord">
        <pc:chgData name="Andreas Koksrud" userId="9d9beba6-c052-407a-8599-c781a677a996" providerId="ADAL" clId="{4C89AD2D-B60A-479F-9F95-9D423A06FAEA}" dt="2024-06-14T18:19:45.949" v="6481" actId="20577"/>
        <pc:sldMkLst>
          <pc:docMk/>
          <pc:sldMk cId="2242358945" sldId="908"/>
        </pc:sldMkLst>
      </pc:sldChg>
      <pc:sldChg chg="addSp modSp add mod">
        <pc:chgData name="Andreas Koksrud" userId="9d9beba6-c052-407a-8599-c781a677a996" providerId="ADAL" clId="{4C89AD2D-B60A-479F-9F95-9D423A06FAEA}" dt="2024-06-30T17:12:20.531" v="14940" actId="6549"/>
        <pc:sldMkLst>
          <pc:docMk/>
          <pc:sldMk cId="772392015" sldId="909"/>
        </pc:sldMkLst>
      </pc:sldChg>
      <pc:sldChg chg="addSp modSp add mod">
        <pc:chgData name="Andreas Koksrud" userId="9d9beba6-c052-407a-8599-c781a677a996" providerId="ADAL" clId="{4C89AD2D-B60A-479F-9F95-9D423A06FAEA}" dt="2024-06-14T18:20:35.410" v="6530" actId="20577"/>
        <pc:sldMkLst>
          <pc:docMk/>
          <pc:sldMk cId="3240845591" sldId="910"/>
        </pc:sldMkLst>
      </pc:sldChg>
      <pc:sldChg chg="addSp modSp add mod">
        <pc:chgData name="Andreas Koksrud" userId="9d9beba6-c052-407a-8599-c781a677a996" providerId="ADAL" clId="{4C89AD2D-B60A-479F-9F95-9D423A06FAEA}" dt="2024-07-01T18:47:26.471" v="16850" actId="20577"/>
        <pc:sldMkLst>
          <pc:docMk/>
          <pc:sldMk cId="2156656660" sldId="911"/>
        </pc:sldMkLst>
      </pc:sldChg>
      <pc:sldChg chg="add del">
        <pc:chgData name="Andreas Koksrud" userId="9d9beba6-c052-407a-8599-c781a677a996" providerId="ADAL" clId="{4C89AD2D-B60A-479F-9F95-9D423A06FAEA}" dt="2024-06-09T16:29:15.051" v="4077" actId="47"/>
        <pc:sldMkLst>
          <pc:docMk/>
          <pc:sldMk cId="1727397613" sldId="912"/>
        </pc:sldMkLst>
      </pc:sldChg>
      <pc:sldChg chg="add del">
        <pc:chgData name="Andreas Koksrud" userId="9d9beba6-c052-407a-8599-c781a677a996" providerId="ADAL" clId="{4C89AD2D-B60A-479F-9F95-9D423A06FAEA}" dt="2024-06-09T16:29:16.528" v="4078" actId="47"/>
        <pc:sldMkLst>
          <pc:docMk/>
          <pc:sldMk cId="3149442390" sldId="913"/>
        </pc:sldMkLst>
      </pc:sldChg>
      <pc:sldChg chg="addSp modSp add mod">
        <pc:chgData name="Andreas Koksrud" userId="9d9beba6-c052-407a-8599-c781a677a996" providerId="ADAL" clId="{4C89AD2D-B60A-479F-9F95-9D423A06FAEA}" dt="2024-07-16T13:56:44.783" v="24721" actId="20577"/>
        <pc:sldMkLst>
          <pc:docMk/>
          <pc:sldMk cId="3467226560" sldId="914"/>
        </pc:sldMkLst>
      </pc:sldChg>
      <pc:sldChg chg="addSp modSp add mod">
        <pc:chgData name="Andreas Koksrud" userId="9d9beba6-c052-407a-8599-c781a677a996" providerId="ADAL" clId="{4C89AD2D-B60A-479F-9F95-9D423A06FAEA}" dt="2024-06-14T18:19:32.072" v="6444" actId="20577"/>
        <pc:sldMkLst>
          <pc:docMk/>
          <pc:sldMk cId="2515752309" sldId="915"/>
        </pc:sldMkLst>
      </pc:sldChg>
      <pc:sldChg chg="addSp modSp add del mod">
        <pc:chgData name="Andreas Koksrud" userId="9d9beba6-c052-407a-8599-c781a677a996" providerId="ADAL" clId="{4C89AD2D-B60A-479F-9F95-9D423A06FAEA}" dt="2024-07-16T13:56:48.019" v="24722" actId="47"/>
        <pc:sldMkLst>
          <pc:docMk/>
          <pc:sldMk cId="3403448712" sldId="916"/>
        </pc:sldMkLst>
      </pc:sldChg>
      <pc:sldChg chg="addSp modSp add mod">
        <pc:chgData name="Andreas Koksrud" userId="9d9beba6-c052-407a-8599-c781a677a996" providerId="ADAL" clId="{4C89AD2D-B60A-479F-9F95-9D423A06FAEA}" dt="2024-06-14T18:22:25.948" v="6643" actId="20577"/>
        <pc:sldMkLst>
          <pc:docMk/>
          <pc:sldMk cId="2176964589" sldId="917"/>
        </pc:sldMkLst>
      </pc:sldChg>
      <pc:sldChg chg="addSp modSp add mod">
        <pc:chgData name="Andreas Koksrud" userId="9d9beba6-c052-407a-8599-c781a677a996" providerId="ADAL" clId="{4C89AD2D-B60A-479F-9F95-9D423A06FAEA}" dt="2024-06-14T18:23:54.106" v="6676" actId="20577"/>
        <pc:sldMkLst>
          <pc:docMk/>
          <pc:sldMk cId="1758492541" sldId="918"/>
        </pc:sldMkLst>
      </pc:sldChg>
      <pc:sldChg chg="addSp modSp add mod">
        <pc:chgData name="Andreas Koksrud" userId="9d9beba6-c052-407a-8599-c781a677a996" providerId="ADAL" clId="{4C89AD2D-B60A-479F-9F95-9D423A06FAEA}" dt="2024-06-14T18:24:31.062" v="6766" actId="20577"/>
        <pc:sldMkLst>
          <pc:docMk/>
          <pc:sldMk cId="1808846110" sldId="919"/>
        </pc:sldMkLst>
      </pc:sldChg>
      <pc:sldChg chg="addSp delSp modSp add mod">
        <pc:chgData name="Andreas Koksrud" userId="9d9beba6-c052-407a-8599-c781a677a996" providerId="ADAL" clId="{4C89AD2D-B60A-479F-9F95-9D423A06FAEA}" dt="2024-07-16T13:59:18.608" v="24773" actId="20577"/>
        <pc:sldMkLst>
          <pc:docMk/>
          <pc:sldMk cId="1801208341" sldId="920"/>
        </pc:sldMkLst>
      </pc:sldChg>
      <pc:sldChg chg="addSp modSp add mod">
        <pc:chgData name="Andreas Koksrud" userId="9d9beba6-c052-407a-8599-c781a677a996" providerId="ADAL" clId="{4C89AD2D-B60A-479F-9F95-9D423A06FAEA}" dt="2024-06-14T18:25:05.777" v="6796" actId="20577"/>
        <pc:sldMkLst>
          <pc:docMk/>
          <pc:sldMk cId="2341160540" sldId="921"/>
        </pc:sldMkLst>
      </pc:sldChg>
      <pc:sldChg chg="addSp modSp add mod">
        <pc:chgData name="Andreas Koksrud" userId="9d9beba6-c052-407a-8599-c781a677a996" providerId="ADAL" clId="{4C89AD2D-B60A-479F-9F95-9D423A06FAEA}" dt="2024-06-14T18:25:45.491" v="6924" actId="20577"/>
        <pc:sldMkLst>
          <pc:docMk/>
          <pc:sldMk cId="118872145" sldId="922"/>
        </pc:sldMkLst>
      </pc:sldChg>
      <pc:sldChg chg="modSp add del mod">
        <pc:chgData name="Andreas Koksrud" userId="9d9beba6-c052-407a-8599-c781a677a996" providerId="ADAL" clId="{4C89AD2D-B60A-479F-9F95-9D423A06FAEA}" dt="2024-06-11T10:42:35.150" v="4388" actId="2696"/>
        <pc:sldMkLst>
          <pc:docMk/>
          <pc:sldMk cId="200824465" sldId="923"/>
        </pc:sldMkLst>
      </pc:sldChg>
      <pc:sldChg chg="addSp delSp modSp add mod">
        <pc:chgData name="Andreas Koksrud" userId="9d9beba6-c052-407a-8599-c781a677a996" providerId="ADAL" clId="{4C89AD2D-B60A-479F-9F95-9D423A06FAEA}" dt="2024-07-31T19:50:19.854" v="32003" actId="14100"/>
        <pc:sldMkLst>
          <pc:docMk/>
          <pc:sldMk cId="2885495848" sldId="923"/>
        </pc:sldMkLst>
      </pc:sldChg>
      <pc:sldChg chg="addSp delSp modSp add mod">
        <pc:chgData name="Andreas Koksrud" userId="9d9beba6-c052-407a-8599-c781a677a996" providerId="ADAL" clId="{4C89AD2D-B60A-479F-9F95-9D423A06FAEA}" dt="2024-07-31T19:30:01.841" v="31933" actId="20577"/>
        <pc:sldMkLst>
          <pc:docMk/>
          <pc:sldMk cId="670631779" sldId="924"/>
        </pc:sldMkLst>
      </pc:sldChg>
      <pc:sldChg chg="addSp modSp add del">
        <pc:chgData name="Andreas Koksrud" userId="9d9beba6-c052-407a-8599-c781a677a996" providerId="ADAL" clId="{4C89AD2D-B60A-479F-9F95-9D423A06FAEA}" dt="2024-06-17T18:10:07.656" v="11222" actId="47"/>
        <pc:sldMkLst>
          <pc:docMk/>
          <pc:sldMk cId="333031355" sldId="925"/>
        </pc:sldMkLst>
      </pc:sldChg>
      <pc:sldChg chg="addSp delSp modSp add mod">
        <pc:chgData name="Andreas Koksrud" userId="9d9beba6-c052-407a-8599-c781a677a996" providerId="ADAL" clId="{4C89AD2D-B60A-479F-9F95-9D423A06FAEA}" dt="2024-07-20T19:00:39.985" v="26128" actId="6549"/>
        <pc:sldMkLst>
          <pc:docMk/>
          <pc:sldMk cId="3505595237" sldId="926"/>
        </pc:sldMkLst>
      </pc:sldChg>
      <pc:sldChg chg="addSp delSp modSp add del mod">
        <pc:chgData name="Andreas Koksrud" userId="9d9beba6-c052-407a-8599-c781a677a996" providerId="ADAL" clId="{4C89AD2D-B60A-479F-9F95-9D423A06FAEA}" dt="2024-08-01T08:29:52.146" v="32005" actId="47"/>
        <pc:sldMkLst>
          <pc:docMk/>
          <pc:sldMk cId="1585190168" sldId="927"/>
        </pc:sldMkLst>
      </pc:sldChg>
      <pc:sldChg chg="addSp delSp modSp add mod">
        <pc:chgData name="Andreas Koksrud" userId="9d9beba6-c052-407a-8599-c781a677a996" providerId="ADAL" clId="{4C89AD2D-B60A-479F-9F95-9D423A06FAEA}" dt="2024-08-01T08:50:58.247" v="34014" actId="1036"/>
        <pc:sldMkLst>
          <pc:docMk/>
          <pc:sldMk cId="1761133344" sldId="928"/>
        </pc:sldMkLst>
      </pc:sldChg>
      <pc:sldChg chg="addSp modSp add mod">
        <pc:chgData name="Andreas Koksrud" userId="9d9beba6-c052-407a-8599-c781a677a996" providerId="ADAL" clId="{4C89AD2D-B60A-479F-9F95-9D423A06FAEA}" dt="2024-07-05T19:25:45.989" v="20199" actId="14100"/>
        <pc:sldMkLst>
          <pc:docMk/>
          <pc:sldMk cId="3496916072" sldId="929"/>
        </pc:sldMkLst>
      </pc:sldChg>
      <pc:sldChg chg="addSp modSp add">
        <pc:chgData name="Andreas Koksrud" userId="9d9beba6-c052-407a-8599-c781a677a996" providerId="ADAL" clId="{4C89AD2D-B60A-479F-9F95-9D423A06FAEA}" dt="2024-06-14T18:17:45.436" v="6339"/>
        <pc:sldMkLst>
          <pc:docMk/>
          <pc:sldMk cId="1794767992" sldId="930"/>
        </pc:sldMkLst>
      </pc:sldChg>
      <pc:sldChg chg="addSp delSp modSp add mod">
        <pc:chgData name="Andreas Koksrud" userId="9d9beba6-c052-407a-8599-c781a677a996" providerId="ADAL" clId="{4C89AD2D-B60A-479F-9F95-9D423A06FAEA}" dt="2024-08-04T15:56:37.305" v="36286" actId="20577"/>
        <pc:sldMkLst>
          <pc:docMk/>
          <pc:sldMk cId="2544668817" sldId="931"/>
        </pc:sldMkLst>
      </pc:sldChg>
      <pc:sldChg chg="addSp delSp modSp add del mod">
        <pc:chgData name="Andreas Koksrud" userId="9d9beba6-c052-407a-8599-c781a677a996" providerId="ADAL" clId="{4C89AD2D-B60A-479F-9F95-9D423A06FAEA}" dt="2024-08-04T15:58:43.106" v="36387" actId="20577"/>
        <pc:sldMkLst>
          <pc:docMk/>
          <pc:sldMk cId="1016572018" sldId="932"/>
        </pc:sldMkLst>
      </pc:sldChg>
      <pc:sldChg chg="addSp modSp add mod">
        <pc:chgData name="Andreas Koksrud" userId="9d9beba6-c052-407a-8599-c781a677a996" providerId="ADAL" clId="{4C89AD2D-B60A-479F-9F95-9D423A06FAEA}" dt="2024-08-04T16:08:12.683" v="36545" actId="20577"/>
        <pc:sldMkLst>
          <pc:docMk/>
          <pc:sldMk cId="516132435" sldId="933"/>
        </pc:sldMkLst>
      </pc:sldChg>
      <pc:sldChg chg="addSp modSp add mod">
        <pc:chgData name="Andreas Koksrud" userId="9d9beba6-c052-407a-8599-c781a677a996" providerId="ADAL" clId="{4C89AD2D-B60A-479F-9F95-9D423A06FAEA}" dt="2024-08-06T13:27:28.675" v="39219" actId="20577"/>
        <pc:sldMkLst>
          <pc:docMk/>
          <pc:sldMk cId="100500619" sldId="934"/>
        </pc:sldMkLst>
      </pc:sldChg>
      <pc:sldChg chg="addSp modSp add mod">
        <pc:chgData name="Andreas Koksrud" userId="9d9beba6-c052-407a-8599-c781a677a996" providerId="ADAL" clId="{4C89AD2D-B60A-479F-9F95-9D423A06FAEA}" dt="2024-08-06T13:28:20.255" v="39292" actId="14100"/>
        <pc:sldMkLst>
          <pc:docMk/>
          <pc:sldMk cId="1678513824" sldId="935"/>
        </pc:sldMkLst>
      </pc:sldChg>
      <pc:sldChg chg="addSp modSp add">
        <pc:chgData name="Andreas Koksrud" userId="9d9beba6-c052-407a-8599-c781a677a996" providerId="ADAL" clId="{4C89AD2D-B60A-479F-9F95-9D423A06FAEA}" dt="2024-06-14T18:19:55.618" v="6484"/>
        <pc:sldMkLst>
          <pc:docMk/>
          <pc:sldMk cId="1640846257" sldId="936"/>
        </pc:sldMkLst>
      </pc:sldChg>
      <pc:sldChg chg="addSp modSp add mod">
        <pc:chgData name="Andreas Koksrud" userId="9d9beba6-c052-407a-8599-c781a677a996" providerId="ADAL" clId="{4C89AD2D-B60A-479F-9F95-9D423A06FAEA}" dt="2024-08-06T13:29:08.151" v="39368" actId="6549"/>
        <pc:sldMkLst>
          <pc:docMk/>
          <pc:sldMk cId="1343251663" sldId="937"/>
        </pc:sldMkLst>
      </pc:sldChg>
      <pc:sldChg chg="addSp modSp add mod">
        <pc:chgData name="Andreas Koksrud" userId="9d9beba6-c052-407a-8599-c781a677a996" providerId="ADAL" clId="{4C89AD2D-B60A-479F-9F95-9D423A06FAEA}" dt="2024-08-06T13:29:28.639" v="39468" actId="20577"/>
        <pc:sldMkLst>
          <pc:docMk/>
          <pc:sldMk cId="4244963184" sldId="938"/>
        </pc:sldMkLst>
      </pc:sldChg>
      <pc:sldChg chg="addSp modSp add mod">
        <pc:chgData name="Andreas Koksrud" userId="9d9beba6-c052-407a-8599-c781a677a996" providerId="ADAL" clId="{4C89AD2D-B60A-479F-9F95-9D423A06FAEA}" dt="2024-07-20T19:00:30.718" v="26124" actId="20577"/>
        <pc:sldMkLst>
          <pc:docMk/>
          <pc:sldMk cId="4271162885" sldId="939"/>
        </pc:sldMkLst>
      </pc:sldChg>
      <pc:sldChg chg="addSp modSp add">
        <pc:chgData name="Andreas Koksrud" userId="9d9beba6-c052-407a-8599-c781a677a996" providerId="ADAL" clId="{4C89AD2D-B60A-479F-9F95-9D423A06FAEA}" dt="2024-06-14T18:22:35.705" v="6645"/>
        <pc:sldMkLst>
          <pc:docMk/>
          <pc:sldMk cId="76786861" sldId="940"/>
        </pc:sldMkLst>
      </pc:sldChg>
      <pc:sldChg chg="addSp modSp add">
        <pc:chgData name="Andreas Koksrud" userId="9d9beba6-c052-407a-8599-c781a677a996" providerId="ADAL" clId="{4C89AD2D-B60A-479F-9F95-9D423A06FAEA}" dt="2024-06-14T18:22:40.183" v="6648"/>
        <pc:sldMkLst>
          <pc:docMk/>
          <pc:sldMk cId="259599803" sldId="941"/>
        </pc:sldMkLst>
      </pc:sldChg>
      <pc:sldChg chg="addSp modSp add">
        <pc:chgData name="Andreas Koksrud" userId="9d9beba6-c052-407a-8599-c781a677a996" providerId="ADAL" clId="{4C89AD2D-B60A-479F-9F95-9D423A06FAEA}" dt="2024-06-14T18:22:41.411" v="6649"/>
        <pc:sldMkLst>
          <pc:docMk/>
          <pc:sldMk cId="617464026" sldId="942"/>
        </pc:sldMkLst>
      </pc:sldChg>
      <pc:sldChg chg="addSp modSp add">
        <pc:chgData name="Andreas Koksrud" userId="9d9beba6-c052-407a-8599-c781a677a996" providerId="ADAL" clId="{4C89AD2D-B60A-479F-9F95-9D423A06FAEA}" dt="2024-06-14T18:23:16.873" v="6650"/>
        <pc:sldMkLst>
          <pc:docMk/>
          <pc:sldMk cId="2452820001" sldId="943"/>
        </pc:sldMkLst>
      </pc:sldChg>
      <pc:sldChg chg="addSp modSp add">
        <pc:chgData name="Andreas Koksrud" userId="9d9beba6-c052-407a-8599-c781a677a996" providerId="ADAL" clId="{4C89AD2D-B60A-479F-9F95-9D423A06FAEA}" dt="2024-06-14T18:23:19.465" v="6652"/>
        <pc:sldMkLst>
          <pc:docMk/>
          <pc:sldMk cId="831372640" sldId="944"/>
        </pc:sldMkLst>
      </pc:sldChg>
      <pc:sldChg chg="addSp modSp add">
        <pc:chgData name="Andreas Koksrud" userId="9d9beba6-c052-407a-8599-c781a677a996" providerId="ADAL" clId="{4C89AD2D-B60A-479F-9F95-9D423A06FAEA}" dt="2024-06-14T18:23:20.631" v="6653"/>
        <pc:sldMkLst>
          <pc:docMk/>
          <pc:sldMk cId="3301216787" sldId="945"/>
        </pc:sldMkLst>
      </pc:sldChg>
      <pc:sldChg chg="addSp modSp add">
        <pc:chgData name="Andreas Koksrud" userId="9d9beba6-c052-407a-8599-c781a677a996" providerId="ADAL" clId="{4C89AD2D-B60A-479F-9F95-9D423A06FAEA}" dt="2024-06-14T18:23:21.605" v="6654"/>
        <pc:sldMkLst>
          <pc:docMk/>
          <pc:sldMk cId="3558541316" sldId="946"/>
        </pc:sldMkLst>
      </pc:sldChg>
      <pc:sldChg chg="addSp modSp add">
        <pc:chgData name="Andreas Koksrud" userId="9d9beba6-c052-407a-8599-c781a677a996" providerId="ADAL" clId="{4C89AD2D-B60A-479F-9F95-9D423A06FAEA}" dt="2024-06-14T18:23:25.711" v="6658"/>
        <pc:sldMkLst>
          <pc:docMk/>
          <pc:sldMk cId="1488992746" sldId="947"/>
        </pc:sldMkLst>
      </pc:sldChg>
      <pc:sldChg chg="addSp modSp add">
        <pc:chgData name="Andreas Koksrud" userId="9d9beba6-c052-407a-8599-c781a677a996" providerId="ADAL" clId="{4C89AD2D-B60A-479F-9F95-9D423A06FAEA}" dt="2024-06-14T18:23:29.418" v="6661"/>
        <pc:sldMkLst>
          <pc:docMk/>
          <pc:sldMk cId="3691710986" sldId="948"/>
        </pc:sldMkLst>
      </pc:sldChg>
      <pc:sldChg chg="addSp modSp add">
        <pc:chgData name="Andreas Koksrud" userId="9d9beba6-c052-407a-8599-c781a677a996" providerId="ADAL" clId="{4C89AD2D-B60A-479F-9F95-9D423A06FAEA}" dt="2024-06-14T18:23:33.176" v="6664"/>
        <pc:sldMkLst>
          <pc:docMk/>
          <pc:sldMk cId="1547393795" sldId="949"/>
        </pc:sldMkLst>
      </pc:sldChg>
      <pc:sldChg chg="addSp modSp add">
        <pc:chgData name="Andreas Koksrud" userId="9d9beba6-c052-407a-8599-c781a677a996" providerId="ADAL" clId="{4C89AD2D-B60A-479F-9F95-9D423A06FAEA}" dt="2024-06-14T18:23:34.260" v="6665"/>
        <pc:sldMkLst>
          <pc:docMk/>
          <pc:sldMk cId="2750337227" sldId="950"/>
        </pc:sldMkLst>
      </pc:sldChg>
      <pc:sldChg chg="addSp modSp add">
        <pc:chgData name="Andreas Koksrud" userId="9d9beba6-c052-407a-8599-c781a677a996" providerId="ADAL" clId="{4C89AD2D-B60A-479F-9F95-9D423A06FAEA}" dt="2024-06-14T18:23:37.433" v="6666"/>
        <pc:sldMkLst>
          <pc:docMk/>
          <pc:sldMk cId="1760940084" sldId="951"/>
        </pc:sldMkLst>
      </pc:sldChg>
      <pc:sldChg chg="addSp modSp add">
        <pc:chgData name="Andreas Koksrud" userId="9d9beba6-c052-407a-8599-c781a677a996" providerId="ADAL" clId="{4C89AD2D-B60A-479F-9F95-9D423A06FAEA}" dt="2024-06-14T18:23:39.639" v="6667"/>
        <pc:sldMkLst>
          <pc:docMk/>
          <pc:sldMk cId="3149545615" sldId="952"/>
        </pc:sldMkLst>
      </pc:sldChg>
      <pc:sldChg chg="addSp modSp add">
        <pc:chgData name="Andreas Koksrud" userId="9d9beba6-c052-407a-8599-c781a677a996" providerId="ADAL" clId="{4C89AD2D-B60A-479F-9F95-9D423A06FAEA}" dt="2024-06-14T18:23:44.192" v="6668"/>
        <pc:sldMkLst>
          <pc:docMk/>
          <pc:sldMk cId="1639579349" sldId="953"/>
        </pc:sldMkLst>
      </pc:sldChg>
      <pc:sldChg chg="addSp modSp add setBg">
        <pc:chgData name="Andreas Koksrud" userId="9d9beba6-c052-407a-8599-c781a677a996" providerId="ADAL" clId="{4C89AD2D-B60A-479F-9F95-9D423A06FAEA}" dt="2024-06-14T18:23:46.824" v="6669"/>
        <pc:sldMkLst>
          <pc:docMk/>
          <pc:sldMk cId="621067258" sldId="954"/>
        </pc:sldMkLst>
      </pc:sldChg>
      <pc:sldChg chg="addSp modSp add mod">
        <pc:chgData name="Andreas Koksrud" userId="9d9beba6-c052-407a-8599-c781a677a996" providerId="ADAL" clId="{4C89AD2D-B60A-479F-9F95-9D423A06FAEA}" dt="2024-06-14T18:24:04.204" v="6683" actId="20577"/>
        <pc:sldMkLst>
          <pc:docMk/>
          <pc:sldMk cId="900096217" sldId="955"/>
        </pc:sldMkLst>
      </pc:sldChg>
      <pc:sldChg chg="addSp delSp modSp add del mod">
        <pc:chgData name="Andreas Koksrud" userId="9d9beba6-c052-407a-8599-c781a677a996" providerId="ADAL" clId="{4C89AD2D-B60A-479F-9F95-9D423A06FAEA}" dt="2024-07-01T18:56:27.681" v="16966" actId="47"/>
        <pc:sldMkLst>
          <pc:docMk/>
          <pc:sldMk cId="710612878" sldId="956"/>
        </pc:sldMkLst>
      </pc:sldChg>
      <pc:sldChg chg="addSp delSp modSp add mod">
        <pc:chgData name="Andreas Koksrud" userId="9d9beba6-c052-407a-8599-c781a677a996" providerId="ADAL" clId="{4C89AD2D-B60A-479F-9F95-9D423A06FAEA}" dt="2024-08-04T15:50:03.536" v="36063" actId="790"/>
        <pc:sldMkLst>
          <pc:docMk/>
          <pc:sldMk cId="3891081161" sldId="957"/>
        </pc:sldMkLst>
      </pc:sldChg>
      <pc:sldChg chg="addSp modSp add del mod">
        <pc:chgData name="Andreas Koksrud" userId="9d9beba6-c052-407a-8599-c781a677a996" providerId="ADAL" clId="{4C89AD2D-B60A-479F-9F95-9D423A06FAEA}" dt="2024-07-25T22:00:06.070" v="28206" actId="47"/>
        <pc:sldMkLst>
          <pc:docMk/>
          <pc:sldMk cId="4094782500" sldId="958"/>
        </pc:sldMkLst>
      </pc:sldChg>
      <pc:sldChg chg="modSp add mod">
        <pc:chgData name="Andreas Koksrud" userId="9d9beba6-c052-407a-8599-c781a677a996" providerId="ADAL" clId="{4C89AD2D-B60A-479F-9F95-9D423A06FAEA}" dt="2024-07-27T10:51:42.146" v="30371" actId="6549"/>
        <pc:sldMkLst>
          <pc:docMk/>
          <pc:sldMk cId="2483814496" sldId="959"/>
        </pc:sldMkLst>
      </pc:sldChg>
      <pc:sldChg chg="addSp modSp add mod">
        <pc:chgData name="Andreas Koksrud" userId="9d9beba6-c052-407a-8599-c781a677a996" providerId="ADAL" clId="{4C89AD2D-B60A-479F-9F95-9D423A06FAEA}" dt="2024-07-31T19:21:07.984" v="31656" actId="6549"/>
        <pc:sldMkLst>
          <pc:docMk/>
          <pc:sldMk cId="1059178978" sldId="960"/>
        </pc:sldMkLst>
      </pc:sldChg>
      <pc:sldChg chg="addSp delSp modSp add mod">
        <pc:chgData name="Andreas Koksrud" userId="9d9beba6-c052-407a-8599-c781a677a996" providerId="ADAL" clId="{4C89AD2D-B60A-479F-9F95-9D423A06FAEA}" dt="2024-07-28T11:13:00.157" v="30621" actId="14100"/>
        <pc:sldMkLst>
          <pc:docMk/>
          <pc:sldMk cId="3805325624" sldId="961"/>
        </pc:sldMkLst>
      </pc:sldChg>
      <pc:sldChg chg="addSp delSp modSp add mod">
        <pc:chgData name="Andreas Koksrud" userId="9d9beba6-c052-407a-8599-c781a677a996" providerId="ADAL" clId="{4C89AD2D-B60A-479F-9F95-9D423A06FAEA}" dt="2024-07-29T08:32:37.307" v="31262" actId="14100"/>
        <pc:sldMkLst>
          <pc:docMk/>
          <pc:sldMk cId="3646121032" sldId="962"/>
        </pc:sldMkLst>
      </pc:sldChg>
      <pc:sldChg chg="addSp delSp modSp add mod">
        <pc:chgData name="Andreas Koksrud" userId="9d9beba6-c052-407a-8599-c781a677a996" providerId="ADAL" clId="{4C89AD2D-B60A-479F-9F95-9D423A06FAEA}" dt="2024-07-27T11:00:37.227" v="30420" actId="1076"/>
        <pc:sldMkLst>
          <pc:docMk/>
          <pc:sldMk cId="2529490906" sldId="963"/>
        </pc:sldMkLst>
      </pc:sldChg>
      <pc:sldChg chg="addSp delSp modSp add mod">
        <pc:chgData name="Andreas Koksrud" userId="9d9beba6-c052-407a-8599-c781a677a996" providerId="ADAL" clId="{4C89AD2D-B60A-479F-9F95-9D423A06FAEA}" dt="2024-07-27T11:24:55.206" v="30491"/>
        <pc:sldMkLst>
          <pc:docMk/>
          <pc:sldMk cId="1707712711" sldId="964"/>
        </pc:sldMkLst>
      </pc:sldChg>
      <pc:sldChg chg="addSp delSp modSp add mod">
        <pc:chgData name="Andreas Koksrud" userId="9d9beba6-c052-407a-8599-c781a677a996" providerId="ADAL" clId="{4C89AD2D-B60A-479F-9F95-9D423A06FAEA}" dt="2024-07-27T11:24:57.417" v="30493"/>
        <pc:sldMkLst>
          <pc:docMk/>
          <pc:sldMk cId="24496870" sldId="965"/>
        </pc:sldMkLst>
      </pc:sldChg>
      <pc:sldChg chg="addSp delSp modSp add mod">
        <pc:chgData name="Andreas Koksrud" userId="9d9beba6-c052-407a-8599-c781a677a996" providerId="ADAL" clId="{4C89AD2D-B60A-479F-9F95-9D423A06FAEA}" dt="2024-07-31T19:17:13.506" v="31652"/>
        <pc:sldMkLst>
          <pc:docMk/>
          <pc:sldMk cId="2495026824" sldId="966"/>
        </pc:sldMkLst>
      </pc:sldChg>
      <pc:sldChg chg="addSp delSp modSp add mod ord">
        <pc:chgData name="Andreas Koksrud" userId="9d9beba6-c052-407a-8599-c781a677a996" providerId="ADAL" clId="{4C89AD2D-B60A-479F-9F95-9D423A06FAEA}" dt="2024-07-29T08:37:10.579" v="31266" actId="1076"/>
        <pc:sldMkLst>
          <pc:docMk/>
          <pc:sldMk cId="3285689553" sldId="967"/>
        </pc:sldMkLst>
      </pc:sldChg>
      <pc:sldChg chg="addSp delSp modSp add mod">
        <pc:chgData name="Andreas Koksrud" userId="9d9beba6-c052-407a-8599-c781a677a996" providerId="ADAL" clId="{4C89AD2D-B60A-479F-9F95-9D423A06FAEA}" dt="2024-07-29T08:31:04.889" v="31254" actId="478"/>
        <pc:sldMkLst>
          <pc:docMk/>
          <pc:sldMk cId="211427936" sldId="968"/>
        </pc:sldMkLst>
      </pc:sldChg>
      <pc:sldChg chg="addSp delSp modSp add del mod">
        <pc:chgData name="Andreas Koksrud" userId="9d9beba6-c052-407a-8599-c781a677a996" providerId="ADAL" clId="{4C89AD2D-B60A-479F-9F95-9D423A06FAEA}" dt="2024-07-26T11:22:38.764" v="30327" actId="47"/>
        <pc:sldMkLst>
          <pc:docMk/>
          <pc:sldMk cId="4199983153" sldId="969"/>
        </pc:sldMkLst>
      </pc:sldChg>
      <pc:sldChg chg="addSp delSp modSp add mod">
        <pc:chgData name="Andreas Koksrud" userId="9d9beba6-c052-407a-8599-c781a677a996" providerId="ADAL" clId="{4C89AD2D-B60A-479F-9F95-9D423A06FAEA}" dt="2024-07-20T19:00:50.728" v="26140" actId="6549"/>
        <pc:sldMkLst>
          <pc:docMk/>
          <pc:sldMk cId="1310829930" sldId="970"/>
        </pc:sldMkLst>
      </pc:sldChg>
      <pc:sldChg chg="addSp delSp modSp add mod">
        <pc:chgData name="Andreas Koksrud" userId="9d9beba6-c052-407a-8599-c781a677a996" providerId="ADAL" clId="{4C89AD2D-B60A-479F-9F95-9D423A06FAEA}" dt="2024-08-01T09:17:38.657" v="34654" actId="1076"/>
        <pc:sldMkLst>
          <pc:docMk/>
          <pc:sldMk cId="2305951208" sldId="971"/>
        </pc:sldMkLst>
      </pc:sldChg>
      <pc:sldChg chg="addSp delSp modSp add del mod">
        <pc:chgData name="Andreas Koksrud" userId="9d9beba6-c052-407a-8599-c781a677a996" providerId="ADAL" clId="{4C89AD2D-B60A-479F-9F95-9D423A06FAEA}" dt="2024-08-01T08:59:39.638" v="34408" actId="2696"/>
        <pc:sldMkLst>
          <pc:docMk/>
          <pc:sldMk cId="935846747" sldId="972"/>
        </pc:sldMkLst>
      </pc:sldChg>
      <pc:sldChg chg="addSp delSp modSp add mod ord">
        <pc:chgData name="Andreas Koksrud" userId="9d9beba6-c052-407a-8599-c781a677a996" providerId="ADAL" clId="{4C89AD2D-B60A-479F-9F95-9D423A06FAEA}" dt="2024-08-04T16:31:44.142" v="37133"/>
        <pc:sldMkLst>
          <pc:docMk/>
          <pc:sldMk cId="2919214617" sldId="972"/>
        </pc:sldMkLst>
      </pc:sldChg>
      <pc:sldChg chg="addSp modSp add mod">
        <pc:chgData name="Andreas Koksrud" userId="9d9beba6-c052-407a-8599-c781a677a996" providerId="ADAL" clId="{4C89AD2D-B60A-479F-9F95-9D423A06FAEA}" dt="2024-07-25T16:04:38.365" v="27626" actId="14100"/>
        <pc:sldMkLst>
          <pc:docMk/>
          <pc:sldMk cId="1288900963" sldId="973"/>
        </pc:sldMkLst>
      </pc:sldChg>
      <pc:sldChg chg="addSp delSp modSp add del mod">
        <pc:chgData name="Andreas Koksrud" userId="9d9beba6-c052-407a-8599-c781a677a996" providerId="ADAL" clId="{4C89AD2D-B60A-479F-9F95-9D423A06FAEA}" dt="2024-08-01T09:01:50.974" v="34421" actId="47"/>
        <pc:sldMkLst>
          <pc:docMk/>
          <pc:sldMk cId="3760783594" sldId="974"/>
        </pc:sldMkLst>
      </pc:sldChg>
      <pc:sldChg chg="addSp delSp modSp add del mod">
        <pc:chgData name="Andreas Koksrud" userId="9d9beba6-c052-407a-8599-c781a677a996" providerId="ADAL" clId="{4C89AD2D-B60A-479F-9F95-9D423A06FAEA}" dt="2024-08-01T09:01:57.486" v="34422" actId="2696"/>
        <pc:sldMkLst>
          <pc:docMk/>
          <pc:sldMk cId="4173058943" sldId="975"/>
        </pc:sldMkLst>
      </pc:sldChg>
      <pc:sldChg chg="addSp delSp modSp add mod ord">
        <pc:chgData name="Andreas Koksrud" userId="9d9beba6-c052-407a-8599-c781a677a996" providerId="ADAL" clId="{4C89AD2D-B60A-479F-9F95-9D423A06FAEA}" dt="2024-07-02T15:15:30.727" v="18602"/>
        <pc:sldMkLst>
          <pc:docMk/>
          <pc:sldMk cId="2327836157" sldId="976"/>
        </pc:sldMkLst>
      </pc:sldChg>
      <pc:sldChg chg="addSp delSp modSp add del mod ord">
        <pc:chgData name="Andreas Koksrud" userId="9d9beba6-c052-407a-8599-c781a677a996" providerId="ADAL" clId="{4C89AD2D-B60A-479F-9F95-9D423A06FAEA}" dt="2024-07-01T18:47:48.242" v="16851" actId="2696"/>
        <pc:sldMkLst>
          <pc:docMk/>
          <pc:sldMk cId="334905366" sldId="977"/>
        </pc:sldMkLst>
      </pc:sldChg>
      <pc:sldChg chg="addSp delSp modSp add mod">
        <pc:chgData name="Andreas Koksrud" userId="9d9beba6-c052-407a-8599-c781a677a996" providerId="ADAL" clId="{4C89AD2D-B60A-479F-9F95-9D423A06FAEA}" dt="2024-08-03T09:27:12.186" v="35036"/>
        <pc:sldMkLst>
          <pc:docMk/>
          <pc:sldMk cId="520098437" sldId="977"/>
        </pc:sldMkLst>
      </pc:sldChg>
      <pc:sldChg chg="addSp delSp modSp add del mod ord">
        <pc:chgData name="Andreas Koksrud" userId="9d9beba6-c052-407a-8599-c781a677a996" providerId="ADAL" clId="{4C89AD2D-B60A-479F-9F95-9D423A06FAEA}" dt="2024-08-03T09:24:05.449" v="34760" actId="2696"/>
        <pc:sldMkLst>
          <pc:docMk/>
          <pc:sldMk cId="724889857" sldId="977"/>
        </pc:sldMkLst>
      </pc:sldChg>
      <pc:sldChg chg="delSp modSp add del mod">
        <pc:chgData name="Andreas Koksrud" userId="9d9beba6-c052-407a-8599-c781a677a996" providerId="ADAL" clId="{4C89AD2D-B60A-479F-9F95-9D423A06FAEA}" dt="2024-07-01T18:47:48.242" v="16851" actId="2696"/>
        <pc:sldMkLst>
          <pc:docMk/>
          <pc:sldMk cId="400080082" sldId="978"/>
        </pc:sldMkLst>
      </pc:sldChg>
      <pc:sldChg chg="add del ord">
        <pc:chgData name="Andreas Koksrud" userId="9d9beba6-c052-407a-8599-c781a677a996" providerId="ADAL" clId="{4C89AD2D-B60A-479F-9F95-9D423A06FAEA}" dt="2024-07-01T18:57:37.643" v="16967" actId="47"/>
        <pc:sldMkLst>
          <pc:docMk/>
          <pc:sldMk cId="3006150980" sldId="978"/>
        </pc:sldMkLst>
      </pc:sldChg>
      <pc:sldChg chg="addSp delSp modSp add mod">
        <pc:chgData name="Andreas Koksrud" userId="9d9beba6-c052-407a-8599-c781a677a996" providerId="ADAL" clId="{4C89AD2D-B60A-479F-9F95-9D423A06FAEA}" dt="2024-08-04T15:50:28.514" v="36065" actId="790"/>
        <pc:sldMkLst>
          <pc:docMk/>
          <pc:sldMk cId="1090692380" sldId="979"/>
        </pc:sldMkLst>
      </pc:sldChg>
      <pc:sldChg chg="add">
        <pc:chgData name="Andreas Koksrud" userId="9d9beba6-c052-407a-8599-c781a677a996" providerId="ADAL" clId="{4C89AD2D-B60A-479F-9F95-9D423A06FAEA}" dt="2024-07-01T18:47:05.211" v="16767" actId="2890"/>
        <pc:sldMkLst>
          <pc:docMk/>
          <pc:sldMk cId="3623507131" sldId="980"/>
        </pc:sldMkLst>
      </pc:sldChg>
      <pc:sldChg chg="modSp add mod">
        <pc:chgData name="Andreas Koksrud" userId="9d9beba6-c052-407a-8599-c781a677a996" providerId="ADAL" clId="{4C89AD2D-B60A-479F-9F95-9D423A06FAEA}" dt="2024-07-16T13:59:57.242" v="24837" actId="20577"/>
        <pc:sldMkLst>
          <pc:docMk/>
          <pc:sldMk cId="201479614" sldId="981"/>
        </pc:sldMkLst>
      </pc:sldChg>
      <pc:sldChg chg="modSp add mod">
        <pc:chgData name="Andreas Koksrud" userId="9d9beba6-c052-407a-8599-c781a677a996" providerId="ADAL" clId="{4C89AD2D-B60A-479F-9F95-9D423A06FAEA}" dt="2024-07-02T13:58:48.028" v="17303" actId="20577"/>
        <pc:sldMkLst>
          <pc:docMk/>
          <pc:sldMk cId="3258998827" sldId="982"/>
        </pc:sldMkLst>
      </pc:sldChg>
      <pc:sldChg chg="addSp delSp modSp add del mod">
        <pc:chgData name="Andreas Koksrud" userId="9d9beba6-c052-407a-8599-c781a677a996" providerId="ADAL" clId="{4C89AD2D-B60A-479F-9F95-9D423A06FAEA}" dt="2024-08-03T09:24:05.449" v="34760" actId="2696"/>
        <pc:sldMkLst>
          <pc:docMk/>
          <pc:sldMk cId="1929372969" sldId="983"/>
        </pc:sldMkLst>
      </pc:sldChg>
      <pc:sldChg chg="addSp delSp modSp add mod">
        <pc:chgData name="Andreas Koksrud" userId="9d9beba6-c052-407a-8599-c781a677a996" providerId="ADAL" clId="{4C89AD2D-B60A-479F-9F95-9D423A06FAEA}" dt="2024-08-03T09:27:25.141" v="35045"/>
        <pc:sldMkLst>
          <pc:docMk/>
          <pc:sldMk cId="2763641771" sldId="983"/>
        </pc:sldMkLst>
      </pc:sldChg>
      <pc:sldChg chg="addSp delSp modSp add mod">
        <pc:chgData name="Andreas Koksrud" userId="9d9beba6-c052-407a-8599-c781a677a996" providerId="ADAL" clId="{4C89AD2D-B60A-479F-9F95-9D423A06FAEA}" dt="2024-08-03T09:27:37.307" v="35049"/>
        <pc:sldMkLst>
          <pc:docMk/>
          <pc:sldMk cId="29582" sldId="984"/>
        </pc:sldMkLst>
      </pc:sldChg>
      <pc:sldChg chg="addSp delSp modSp add del mod">
        <pc:chgData name="Andreas Koksrud" userId="9d9beba6-c052-407a-8599-c781a677a996" providerId="ADAL" clId="{4C89AD2D-B60A-479F-9F95-9D423A06FAEA}" dt="2024-08-03T09:24:05.449" v="34760" actId="2696"/>
        <pc:sldMkLst>
          <pc:docMk/>
          <pc:sldMk cId="933648768" sldId="984"/>
        </pc:sldMkLst>
      </pc:sldChg>
      <pc:sldChg chg="addSp delSp modSp add mod">
        <pc:chgData name="Andreas Koksrud" userId="9d9beba6-c052-407a-8599-c781a677a996" providerId="ADAL" clId="{4C89AD2D-B60A-479F-9F95-9D423A06FAEA}" dt="2024-07-02T15:15:28.556" v="18601"/>
        <pc:sldMkLst>
          <pc:docMk/>
          <pc:sldMk cId="2373732333" sldId="985"/>
        </pc:sldMkLst>
      </pc:sldChg>
      <pc:sldChg chg="addSp modSp add mod">
        <pc:chgData name="Andreas Koksrud" userId="9d9beba6-c052-407a-8599-c781a677a996" providerId="ADAL" clId="{4C89AD2D-B60A-479F-9F95-9D423A06FAEA}" dt="2024-07-13T21:46:18.768" v="21483" actId="255"/>
        <pc:sldMkLst>
          <pc:docMk/>
          <pc:sldMk cId="3094626849" sldId="986"/>
        </pc:sldMkLst>
      </pc:sldChg>
      <pc:sldChg chg="addSp modSp add mod">
        <pc:chgData name="Andreas Koksrud" userId="9d9beba6-c052-407a-8599-c781a677a996" providerId="ADAL" clId="{4C89AD2D-B60A-479F-9F95-9D423A06FAEA}" dt="2024-07-13T21:33:43.274" v="21392" actId="13926"/>
        <pc:sldMkLst>
          <pc:docMk/>
          <pc:sldMk cId="1120336581" sldId="987"/>
        </pc:sldMkLst>
      </pc:sldChg>
      <pc:sldChg chg="modSp add mod ord">
        <pc:chgData name="Andreas Koksrud" userId="9d9beba6-c052-407a-8599-c781a677a996" providerId="ADAL" clId="{4C89AD2D-B60A-479F-9F95-9D423A06FAEA}" dt="2024-08-03T09:30:45.767" v="35098" actId="6549"/>
        <pc:sldMkLst>
          <pc:docMk/>
          <pc:sldMk cId="2633229105" sldId="988"/>
        </pc:sldMkLst>
      </pc:sldChg>
      <pc:sldChg chg="addSp modSp add mod">
        <pc:chgData name="Andreas Koksrud" userId="9d9beba6-c052-407a-8599-c781a677a996" providerId="ADAL" clId="{4C89AD2D-B60A-479F-9F95-9D423A06FAEA}" dt="2024-07-16T14:05:00.326" v="25103" actId="1076"/>
        <pc:sldMkLst>
          <pc:docMk/>
          <pc:sldMk cId="2858715144" sldId="989"/>
        </pc:sldMkLst>
      </pc:sldChg>
      <pc:sldChg chg="modSp add mod">
        <pc:chgData name="Andreas Koksrud" userId="9d9beba6-c052-407a-8599-c781a677a996" providerId="ADAL" clId="{4C89AD2D-B60A-479F-9F95-9D423A06FAEA}" dt="2024-07-16T13:59:46.186" v="24808" actId="20577"/>
        <pc:sldMkLst>
          <pc:docMk/>
          <pc:sldMk cId="1472919352" sldId="990"/>
        </pc:sldMkLst>
      </pc:sldChg>
      <pc:sldChg chg="addSp delSp modSp add mod">
        <pc:chgData name="Andreas Koksrud" userId="9d9beba6-c052-407a-8599-c781a677a996" providerId="ADAL" clId="{4C89AD2D-B60A-479F-9F95-9D423A06FAEA}" dt="2024-08-04T16:18:14.926" v="36651" actId="6549"/>
        <pc:sldMkLst>
          <pc:docMk/>
          <pc:sldMk cId="1776970496" sldId="991"/>
        </pc:sldMkLst>
      </pc:sldChg>
      <pc:sldChg chg="addSp modSp add mod">
        <pc:chgData name="Andreas Koksrud" userId="9d9beba6-c052-407a-8599-c781a677a996" providerId="ADAL" clId="{4C89AD2D-B60A-479F-9F95-9D423A06FAEA}" dt="2024-07-16T14:37:52.129" v="25571" actId="14100"/>
        <pc:sldMkLst>
          <pc:docMk/>
          <pc:sldMk cId="3392338419" sldId="992"/>
        </pc:sldMkLst>
      </pc:sldChg>
      <pc:sldChg chg="addSp modSp add mod">
        <pc:chgData name="Andreas Koksrud" userId="9d9beba6-c052-407a-8599-c781a677a996" providerId="ADAL" clId="{4C89AD2D-B60A-479F-9F95-9D423A06FAEA}" dt="2024-07-16T14:36:06.137" v="25567" actId="1076"/>
        <pc:sldMkLst>
          <pc:docMk/>
          <pc:sldMk cId="3849634961" sldId="993"/>
        </pc:sldMkLst>
      </pc:sldChg>
      <pc:sldChg chg="addSp delSp modSp add mod">
        <pc:chgData name="Andreas Koksrud" userId="9d9beba6-c052-407a-8599-c781a677a996" providerId="ADAL" clId="{4C89AD2D-B60A-479F-9F95-9D423A06FAEA}" dt="2024-07-17T13:58:59.868" v="25829" actId="14100"/>
        <pc:sldMkLst>
          <pc:docMk/>
          <pc:sldMk cId="3249461836" sldId="994"/>
        </pc:sldMkLst>
      </pc:sldChg>
      <pc:sldChg chg="addSp delSp modSp add mod">
        <pc:chgData name="Andreas Koksrud" userId="9d9beba6-c052-407a-8599-c781a677a996" providerId="ADAL" clId="{4C89AD2D-B60A-479F-9F95-9D423A06FAEA}" dt="2024-08-04T16:29:41.428" v="37114" actId="167"/>
        <pc:sldMkLst>
          <pc:docMk/>
          <pc:sldMk cId="1236723272" sldId="995"/>
        </pc:sldMkLst>
      </pc:sldChg>
      <pc:sldChg chg="addSp delSp modSp add mod">
        <pc:chgData name="Andreas Koksrud" userId="9d9beba6-c052-407a-8599-c781a677a996" providerId="ADAL" clId="{4C89AD2D-B60A-479F-9F95-9D423A06FAEA}" dt="2024-08-04T16:45:29.183" v="37484" actId="14100"/>
        <pc:sldMkLst>
          <pc:docMk/>
          <pc:sldMk cId="1617717875" sldId="996"/>
        </pc:sldMkLst>
      </pc:sldChg>
      <pc:sldChg chg="addSp delSp modSp add mod">
        <pc:chgData name="Andreas Koksrud" userId="9d9beba6-c052-407a-8599-c781a677a996" providerId="ADAL" clId="{4C89AD2D-B60A-479F-9F95-9D423A06FAEA}" dt="2024-07-20T19:21:31.163" v="26738" actId="20577"/>
        <pc:sldMkLst>
          <pc:docMk/>
          <pc:sldMk cId="1986310522" sldId="997"/>
        </pc:sldMkLst>
      </pc:sldChg>
      <pc:sldChg chg="addSp delSp modSp new del mod chgLayout">
        <pc:chgData name="Andreas Koksrud" userId="9d9beba6-c052-407a-8599-c781a677a996" providerId="ADAL" clId="{4C89AD2D-B60A-479F-9F95-9D423A06FAEA}" dt="2024-07-25T21:46:50.020" v="27775" actId="47"/>
        <pc:sldMkLst>
          <pc:docMk/>
          <pc:sldMk cId="214840016" sldId="998"/>
        </pc:sldMkLst>
      </pc:sldChg>
      <pc:sldChg chg="new del">
        <pc:chgData name="Andreas Koksrud" userId="9d9beba6-c052-407a-8599-c781a677a996" providerId="ADAL" clId="{4C89AD2D-B60A-479F-9F95-9D423A06FAEA}" dt="2024-07-25T22:05:57.420" v="29179" actId="47"/>
        <pc:sldMkLst>
          <pc:docMk/>
          <pc:sldMk cId="891789627" sldId="999"/>
        </pc:sldMkLst>
      </pc:sldChg>
      <pc:sldChg chg="addSp delSp modSp add mod chgLayout">
        <pc:chgData name="Andreas Koksrud" userId="9d9beba6-c052-407a-8599-c781a677a996" providerId="ADAL" clId="{4C89AD2D-B60A-479F-9F95-9D423A06FAEA}" dt="2024-08-04T15:47:05.602" v="36062" actId="20577"/>
        <pc:sldMkLst>
          <pc:docMk/>
          <pc:sldMk cId="69240320" sldId="1000"/>
        </pc:sldMkLst>
      </pc:sldChg>
      <pc:sldChg chg="modSp add mod ord">
        <pc:chgData name="Andreas Koksrud" userId="9d9beba6-c052-407a-8599-c781a677a996" providerId="ADAL" clId="{4C89AD2D-B60A-479F-9F95-9D423A06FAEA}" dt="2024-07-25T22:14:11.739" v="30143"/>
        <pc:sldMkLst>
          <pc:docMk/>
          <pc:sldMk cId="316841881" sldId="1001"/>
        </pc:sldMkLst>
      </pc:sldChg>
      <pc:sldChg chg="addSp delSp modSp add mod">
        <pc:chgData name="Andreas Koksrud" userId="9d9beba6-c052-407a-8599-c781a677a996" providerId="ADAL" clId="{4C89AD2D-B60A-479F-9F95-9D423A06FAEA}" dt="2024-07-26T11:22:27.132" v="30326" actId="14100"/>
        <pc:sldMkLst>
          <pc:docMk/>
          <pc:sldMk cId="3021409605" sldId="1002"/>
        </pc:sldMkLst>
      </pc:sldChg>
      <pc:sldChg chg="add del">
        <pc:chgData name="Andreas Koksrud" userId="9d9beba6-c052-407a-8599-c781a677a996" providerId="ADAL" clId="{4C89AD2D-B60A-479F-9F95-9D423A06FAEA}" dt="2024-07-25T22:19:04.056" v="30161" actId="47"/>
        <pc:sldMkLst>
          <pc:docMk/>
          <pc:sldMk cId="3134251798" sldId="1002"/>
        </pc:sldMkLst>
      </pc:sldChg>
      <pc:sldChg chg="addSp delSp modSp add mod">
        <pc:chgData name="Andreas Koksrud" userId="9d9beba6-c052-407a-8599-c781a677a996" providerId="ADAL" clId="{4C89AD2D-B60A-479F-9F95-9D423A06FAEA}" dt="2024-07-28T11:14:37.326" v="30623" actId="478"/>
        <pc:sldMkLst>
          <pc:docMk/>
          <pc:sldMk cId="3489449866" sldId="1003"/>
        </pc:sldMkLst>
      </pc:sldChg>
      <pc:sldChg chg="add del">
        <pc:chgData name="Andreas Koksrud" userId="9d9beba6-c052-407a-8599-c781a677a996" providerId="ADAL" clId="{4C89AD2D-B60A-479F-9F95-9D423A06FAEA}" dt="2024-07-25T22:24:57.466" v="30278" actId="47"/>
        <pc:sldMkLst>
          <pc:docMk/>
          <pc:sldMk cId="3680695275" sldId="1003"/>
        </pc:sldMkLst>
      </pc:sldChg>
      <pc:sldChg chg="addSp delSp modSp add mod">
        <pc:chgData name="Andreas Koksrud" userId="9d9beba6-c052-407a-8599-c781a677a996" providerId="ADAL" clId="{4C89AD2D-B60A-479F-9F95-9D423A06FAEA}" dt="2024-07-29T08:41:00.858" v="31307" actId="1076"/>
        <pc:sldMkLst>
          <pc:docMk/>
          <pc:sldMk cId="2115270536" sldId="1004"/>
        </pc:sldMkLst>
      </pc:sldChg>
      <pc:sldChg chg="add">
        <pc:chgData name="Andreas Koksrud" userId="9d9beba6-c052-407a-8599-c781a677a996" providerId="ADAL" clId="{4C89AD2D-B60A-479F-9F95-9D423A06FAEA}" dt="2024-07-31T19:25:38.188" v="31665" actId="2890"/>
        <pc:sldMkLst>
          <pc:docMk/>
          <pc:sldMk cId="891349444" sldId="1005"/>
        </pc:sldMkLst>
      </pc:sldChg>
      <pc:sldChg chg="new del">
        <pc:chgData name="Andreas Koksrud" userId="9d9beba6-c052-407a-8599-c781a677a996" providerId="ADAL" clId="{4C89AD2D-B60A-479F-9F95-9D423A06FAEA}" dt="2024-07-29T08:41:54.885" v="31309" actId="680"/>
        <pc:sldMkLst>
          <pc:docMk/>
          <pc:sldMk cId="2441957211" sldId="1005"/>
        </pc:sldMkLst>
      </pc:sldChg>
      <pc:sldChg chg="addSp delSp modSp add mod">
        <pc:chgData name="Andreas Koksrud" userId="9d9beba6-c052-407a-8599-c781a677a996" providerId="ADAL" clId="{4C89AD2D-B60A-479F-9F95-9D423A06FAEA}" dt="2024-08-06T12:24:24.051" v="37551" actId="1076"/>
        <pc:sldMkLst>
          <pc:docMk/>
          <pc:sldMk cId="1973431329" sldId="1006"/>
        </pc:sldMkLst>
      </pc:sldChg>
      <pc:sldChg chg="addSp delSp modSp add mod">
        <pc:chgData name="Andreas Koksrud" userId="9d9beba6-c052-407a-8599-c781a677a996" providerId="ADAL" clId="{4C89AD2D-B60A-479F-9F95-9D423A06FAEA}" dt="2024-08-06T12:45:51.596" v="37680" actId="14100"/>
        <pc:sldMkLst>
          <pc:docMk/>
          <pc:sldMk cId="393510099" sldId="1007"/>
        </pc:sldMkLst>
      </pc:sldChg>
      <pc:sldChg chg="modSp add del mod">
        <pc:chgData name="Andreas Koksrud" userId="9d9beba6-c052-407a-8599-c781a677a996" providerId="ADAL" clId="{4C89AD2D-B60A-479F-9F95-9D423A06FAEA}" dt="2024-08-06T12:46:21.028" v="37681" actId="47"/>
        <pc:sldMkLst>
          <pc:docMk/>
          <pc:sldMk cId="628658036" sldId="1008"/>
        </pc:sldMkLst>
      </pc:sldChg>
      <pc:sldChg chg="addSp modSp add mod">
        <pc:chgData name="Andreas Koksrud" userId="9d9beba6-c052-407a-8599-c781a677a996" providerId="ADAL" clId="{4C89AD2D-B60A-479F-9F95-9D423A06FAEA}" dt="2024-08-06T13:13:17.154" v="38404" actId="14826"/>
        <pc:sldMkLst>
          <pc:docMk/>
          <pc:sldMk cId="204293732" sldId="1009"/>
        </pc:sldMkLst>
      </pc:sldChg>
      <pc:sldChg chg="addSp delSp modSp add mod">
        <pc:chgData name="Andreas Koksrud" userId="9d9beba6-c052-407a-8599-c781a677a996" providerId="ADAL" clId="{4C89AD2D-B60A-479F-9F95-9D423A06FAEA}" dt="2024-08-06T12:54:17.888" v="37944" actId="1076"/>
        <pc:sldMkLst>
          <pc:docMk/>
          <pc:sldMk cId="1721478970" sldId="1010"/>
        </pc:sldMkLst>
      </pc:sldChg>
      <pc:sldChg chg="addSp modSp add mod">
        <pc:chgData name="Andreas Koksrud" userId="9d9beba6-c052-407a-8599-c781a677a996" providerId="ADAL" clId="{4C89AD2D-B60A-479F-9F95-9D423A06FAEA}" dt="2024-08-06T18:20:11.363" v="40097" actId="14100"/>
        <pc:sldMkLst>
          <pc:docMk/>
          <pc:sldMk cId="653559357" sldId="1011"/>
        </pc:sldMkLst>
      </pc:sldChg>
    </pc:docChg>
  </pc:docChgLst>
  <pc:docChgLst>
    <pc:chgData name="Andreas" userId="9d9beba6-c052-407a-8599-c781a677a996" providerId="ADAL" clId="{1B7CF67B-5515-4C9F-825D-072B1C4F5900}"/>
    <pc:docChg chg="undo custSel addSld delSld modSld modMainMaster delSection modSection">
      <pc:chgData name="Andreas" userId="9d9beba6-c052-407a-8599-c781a677a996" providerId="ADAL" clId="{1B7CF67B-5515-4C9F-825D-072B1C4F5900}" dt="2021-11-18T09:03:01.550" v="871" actId="14100"/>
      <pc:docMkLst>
        <pc:docMk/>
      </pc:docMkLst>
      <pc:sldChg chg="addSp modSp add mod modTransition modClrScheme chgLayout">
        <pc:chgData name="Andreas" userId="9d9beba6-c052-407a-8599-c781a677a996" providerId="ADAL" clId="{1B7CF67B-5515-4C9F-825D-072B1C4F5900}" dt="2021-11-18T08:56:24.045" v="817" actId="26606"/>
        <pc:sldMkLst>
          <pc:docMk/>
          <pc:sldMk cId="0" sldId="269"/>
        </pc:sldMkLst>
      </pc:sldChg>
      <pc:sldChg chg="addSp delSp modSp add del mod modTransition setBg modClrScheme setClrOvrMap chgLayout">
        <pc:chgData name="Andreas" userId="9d9beba6-c052-407a-8599-c781a677a996" providerId="ADAL" clId="{1B7CF67B-5515-4C9F-825D-072B1C4F5900}" dt="2021-11-18T08:25:44.757" v="310" actId="20577"/>
        <pc:sldMkLst>
          <pc:docMk/>
          <pc:sldMk cId="3737422792" sldId="276"/>
        </pc:sldMkLst>
      </pc:sldChg>
      <pc:sldChg chg="addSp modSp add mod modTransition modClrScheme chgLayout">
        <pc:chgData name="Andreas" userId="9d9beba6-c052-407a-8599-c781a677a996" providerId="ADAL" clId="{1B7CF67B-5515-4C9F-825D-072B1C4F5900}" dt="2021-11-18T08:25:53.591" v="311" actId="26606"/>
        <pc:sldMkLst>
          <pc:docMk/>
          <pc:sldMk cId="129742149" sldId="277"/>
        </pc:sldMkLst>
      </pc:sldChg>
      <pc:sldChg chg="addSp modSp add mod modTransition modClrScheme chgLayout">
        <pc:chgData name="Andreas" userId="9d9beba6-c052-407a-8599-c781a677a996" providerId="ADAL" clId="{1B7CF67B-5515-4C9F-825D-072B1C4F5900}" dt="2021-11-18T08:27:00.356" v="330" actId="20577"/>
        <pc:sldMkLst>
          <pc:docMk/>
          <pc:sldMk cId="3062551098" sldId="278"/>
        </pc:sldMkLst>
      </pc:sldChg>
      <pc:sldChg chg="addSp delSp modSp add mod modTransition modClrScheme chgLayout">
        <pc:chgData name="Andreas" userId="9d9beba6-c052-407a-8599-c781a677a996" providerId="ADAL" clId="{1B7CF67B-5515-4C9F-825D-072B1C4F5900}" dt="2021-11-18T08:26:55.433" v="327" actId="20577"/>
        <pc:sldMkLst>
          <pc:docMk/>
          <pc:sldMk cId="595294778" sldId="279"/>
        </pc:sldMkLst>
      </pc:sldChg>
      <pc:sldChg chg="addSp delSp modSp add mod modTransition modClrScheme chgLayout">
        <pc:chgData name="Andreas" userId="9d9beba6-c052-407a-8599-c781a677a996" providerId="ADAL" clId="{1B7CF67B-5515-4C9F-825D-072B1C4F5900}" dt="2021-11-18T08:30:50.038" v="362" actId="20577"/>
        <pc:sldMkLst>
          <pc:docMk/>
          <pc:sldMk cId="3494317797" sldId="280"/>
        </pc:sldMkLst>
      </pc:sldChg>
      <pc:sldChg chg="addSp modSp add mod modTransition modClrScheme chgLayout">
        <pc:chgData name="Andreas" userId="9d9beba6-c052-407a-8599-c781a677a996" providerId="ADAL" clId="{1B7CF67B-5515-4C9F-825D-072B1C4F5900}" dt="2021-11-18T08:31:10.429" v="365" actId="26606"/>
        <pc:sldMkLst>
          <pc:docMk/>
          <pc:sldMk cId="1895067963" sldId="281"/>
        </pc:sldMkLst>
      </pc:sldChg>
      <pc:sldChg chg="addSp delSp modSp add mod modTransition modClrScheme chgLayout">
        <pc:chgData name="Andreas" userId="9d9beba6-c052-407a-8599-c781a677a996" providerId="ADAL" clId="{1B7CF67B-5515-4C9F-825D-072B1C4F5900}" dt="2021-11-18T08:31:23.035" v="368" actId="26606"/>
        <pc:sldMkLst>
          <pc:docMk/>
          <pc:sldMk cId="3454780860" sldId="282"/>
        </pc:sldMkLst>
      </pc:sldChg>
      <pc:sldChg chg="addSp modSp add mod modTransition modClrScheme chgLayout">
        <pc:chgData name="Andreas" userId="9d9beba6-c052-407a-8599-c781a677a996" providerId="ADAL" clId="{1B7CF67B-5515-4C9F-825D-072B1C4F5900}" dt="2021-11-18T08:31:33.609" v="369" actId="26606"/>
        <pc:sldMkLst>
          <pc:docMk/>
          <pc:sldMk cId="1108960129" sldId="283"/>
        </pc:sldMkLst>
      </pc:sldChg>
      <pc:sldChg chg="addSp modSp add del mod modTransition modClrScheme chgLayout">
        <pc:chgData name="Andreas" userId="9d9beba6-c052-407a-8599-c781a677a996" providerId="ADAL" clId="{1B7CF67B-5515-4C9F-825D-072B1C4F5900}" dt="2021-11-18T08:58:07.551" v="818" actId="47"/>
        <pc:sldMkLst>
          <pc:docMk/>
          <pc:sldMk cId="896433632" sldId="284"/>
        </pc:sldMkLst>
      </pc:sldChg>
      <pc:sldChg chg="addSp modSp add mod modTransition modClrScheme chgLayout">
        <pc:chgData name="Andreas" userId="9d9beba6-c052-407a-8599-c781a677a996" providerId="ADAL" clId="{1B7CF67B-5515-4C9F-825D-072B1C4F5900}" dt="2021-11-18T08:31:40.542" v="371" actId="26606"/>
        <pc:sldMkLst>
          <pc:docMk/>
          <pc:sldMk cId="1607459823" sldId="285"/>
        </pc:sldMkLst>
      </pc:sldChg>
      <pc:sldChg chg="addSp modSp add mod modTransition modClrScheme chgLayout">
        <pc:chgData name="Andreas" userId="9d9beba6-c052-407a-8599-c781a677a996" providerId="ADAL" clId="{1B7CF67B-5515-4C9F-825D-072B1C4F5900}" dt="2021-11-18T08:31:47.011" v="372" actId="26606"/>
        <pc:sldMkLst>
          <pc:docMk/>
          <pc:sldMk cId="1459155293" sldId="286"/>
        </pc:sldMkLst>
      </pc:sldChg>
      <pc:sldChg chg="addSp modSp add mod modTransition modClrScheme chgLayout">
        <pc:chgData name="Andreas" userId="9d9beba6-c052-407a-8599-c781a677a996" providerId="ADAL" clId="{1B7CF67B-5515-4C9F-825D-072B1C4F5900}" dt="2021-11-18T08:31:56.601" v="373" actId="26606"/>
        <pc:sldMkLst>
          <pc:docMk/>
          <pc:sldMk cId="1405705192" sldId="287"/>
        </pc:sldMkLst>
      </pc:sldChg>
      <pc:sldChg chg="addSp modSp add mod modTransition modClrScheme chgLayout">
        <pc:chgData name="Andreas" userId="9d9beba6-c052-407a-8599-c781a677a996" providerId="ADAL" clId="{1B7CF67B-5515-4C9F-825D-072B1C4F5900}" dt="2021-11-18T08:32:01.419" v="374" actId="26606"/>
        <pc:sldMkLst>
          <pc:docMk/>
          <pc:sldMk cId="2770564330" sldId="288"/>
        </pc:sldMkLst>
      </pc:sldChg>
      <pc:sldChg chg="addSp modSp add mod modTransition modClrScheme chgLayout">
        <pc:chgData name="Andreas" userId="9d9beba6-c052-407a-8599-c781a677a996" providerId="ADAL" clId="{1B7CF67B-5515-4C9F-825D-072B1C4F5900}" dt="2021-11-18T08:32:06.789" v="375" actId="26606"/>
        <pc:sldMkLst>
          <pc:docMk/>
          <pc:sldMk cId="708408685" sldId="289"/>
        </pc:sldMkLst>
      </pc:sldChg>
      <pc:sldChg chg="addSp modSp add mod modTransition modClrScheme chgLayout">
        <pc:chgData name="Andreas" userId="9d9beba6-c052-407a-8599-c781a677a996" providerId="ADAL" clId="{1B7CF67B-5515-4C9F-825D-072B1C4F5900}" dt="2021-11-18T08:32:10.345" v="376" actId="26606"/>
        <pc:sldMkLst>
          <pc:docMk/>
          <pc:sldMk cId="2509195288" sldId="290"/>
        </pc:sldMkLst>
      </pc:sldChg>
      <pc:sldChg chg="addSp delSp modSp add mod modTransition modClrScheme chgLayout">
        <pc:chgData name="Andreas" userId="9d9beba6-c052-407a-8599-c781a677a996" providerId="ADAL" clId="{1B7CF67B-5515-4C9F-825D-072B1C4F5900}" dt="2021-11-18T08:59:14.851" v="828" actId="1076"/>
        <pc:sldMkLst>
          <pc:docMk/>
          <pc:sldMk cId="1911017754" sldId="291"/>
        </pc:sldMkLst>
      </pc:sldChg>
      <pc:sldChg chg="addSp delSp modSp add mod modTransition modClrScheme chgLayout">
        <pc:chgData name="Andreas" userId="9d9beba6-c052-407a-8599-c781a677a996" providerId="ADAL" clId="{1B7CF67B-5515-4C9F-825D-072B1C4F5900}" dt="2021-11-18T08:35:45.558" v="489" actId="26606"/>
        <pc:sldMkLst>
          <pc:docMk/>
          <pc:sldMk cId="905136967" sldId="292"/>
        </pc:sldMkLst>
      </pc:sldChg>
      <pc:sldChg chg="addSp delSp modSp add mod modTransition modClrScheme chgLayout">
        <pc:chgData name="Andreas" userId="9d9beba6-c052-407a-8599-c781a677a996" providerId="ADAL" clId="{1B7CF67B-5515-4C9F-825D-072B1C4F5900}" dt="2021-11-18T08:37:31.525" v="506" actId="14100"/>
        <pc:sldMkLst>
          <pc:docMk/>
          <pc:sldMk cId="2719012752" sldId="293"/>
        </pc:sldMkLst>
      </pc:sldChg>
      <pc:sldChg chg="addSp delSp modSp add mod modTransition chgLayout">
        <pc:chgData name="Andreas" userId="9d9beba6-c052-407a-8599-c781a677a996" providerId="ADAL" clId="{1B7CF67B-5515-4C9F-825D-072B1C4F5900}" dt="2021-11-18T08:59:40.129" v="833" actId="1076"/>
        <pc:sldMkLst>
          <pc:docMk/>
          <pc:sldMk cId="105445765" sldId="294"/>
        </pc:sldMkLst>
      </pc:sldChg>
      <pc:sldChg chg="addSp delSp modSp add mod modTransition modClrScheme chgLayout">
        <pc:chgData name="Andreas" userId="9d9beba6-c052-407a-8599-c781a677a996" providerId="ADAL" clId="{1B7CF67B-5515-4C9F-825D-072B1C4F5900}" dt="2021-11-18T08:38:35.248" v="519" actId="1076"/>
        <pc:sldMkLst>
          <pc:docMk/>
          <pc:sldMk cId="2698391475" sldId="295"/>
        </pc:sldMkLst>
      </pc:sldChg>
      <pc:sldChg chg="addSp delSp modSp add mod modTransition modClrScheme chgLayout">
        <pc:chgData name="Andreas" userId="9d9beba6-c052-407a-8599-c781a677a996" providerId="ADAL" clId="{1B7CF67B-5515-4C9F-825D-072B1C4F5900}" dt="2021-11-18T08:38:59.203" v="525" actId="1076"/>
        <pc:sldMkLst>
          <pc:docMk/>
          <pc:sldMk cId="558428443" sldId="296"/>
        </pc:sldMkLst>
      </pc:sldChg>
      <pc:sldChg chg="addSp delSp modSp add mod modTransition modClrScheme chgLayout">
        <pc:chgData name="Andreas" userId="9d9beba6-c052-407a-8599-c781a677a996" providerId="ADAL" clId="{1B7CF67B-5515-4C9F-825D-072B1C4F5900}" dt="2021-11-18T08:39:24.943" v="530" actId="1076"/>
        <pc:sldMkLst>
          <pc:docMk/>
          <pc:sldMk cId="76177616" sldId="297"/>
        </pc:sldMkLst>
      </pc:sldChg>
      <pc:sldChg chg="addSp modSp add mod modTransition modClrScheme chgLayout">
        <pc:chgData name="Andreas" userId="9d9beba6-c052-407a-8599-c781a677a996" providerId="ADAL" clId="{1B7CF67B-5515-4C9F-825D-072B1C4F5900}" dt="2021-11-18T08:39:37.480" v="531" actId="26606"/>
        <pc:sldMkLst>
          <pc:docMk/>
          <pc:sldMk cId="312594172" sldId="298"/>
        </pc:sldMkLst>
      </pc:sldChg>
      <pc:sldChg chg="addSp delSp modSp add mod modTransition modClrScheme chgLayout">
        <pc:chgData name="Andreas" userId="9d9beba6-c052-407a-8599-c781a677a996" providerId="ADAL" clId="{1B7CF67B-5515-4C9F-825D-072B1C4F5900}" dt="2021-11-18T08:44:38.951" v="626" actId="20577"/>
        <pc:sldMkLst>
          <pc:docMk/>
          <pc:sldMk cId="2755240579" sldId="299"/>
        </pc:sldMkLst>
      </pc:sldChg>
      <pc:sldChg chg="addSp modSp add mod modTransition chgLayout">
        <pc:chgData name="Andreas" userId="9d9beba6-c052-407a-8599-c781a677a996" providerId="ADAL" clId="{1B7CF67B-5515-4C9F-825D-072B1C4F5900}" dt="2021-11-18T08:59:52.242" v="835" actId="14100"/>
        <pc:sldMkLst>
          <pc:docMk/>
          <pc:sldMk cId="3134029436" sldId="300"/>
        </pc:sldMkLst>
      </pc:sldChg>
      <pc:sldChg chg="addSp modSp add del mod modTransition chgLayout">
        <pc:chgData name="Andreas" userId="9d9beba6-c052-407a-8599-c781a677a996" providerId="ADAL" clId="{1B7CF67B-5515-4C9F-825D-072B1C4F5900}" dt="2021-11-18T09:00:34.070" v="841" actId="47"/>
        <pc:sldMkLst>
          <pc:docMk/>
          <pc:sldMk cId="2830768665" sldId="301"/>
        </pc:sldMkLst>
      </pc:sldChg>
      <pc:sldChg chg="addSp modSp add mod modTransition chgLayout">
        <pc:chgData name="Andreas" userId="9d9beba6-c052-407a-8599-c781a677a996" providerId="ADAL" clId="{1B7CF67B-5515-4C9F-825D-072B1C4F5900}" dt="2021-11-18T08:48:35.446" v="734" actId="26606"/>
        <pc:sldMkLst>
          <pc:docMk/>
          <pc:sldMk cId="1764870061" sldId="302"/>
        </pc:sldMkLst>
      </pc:sldChg>
      <pc:sldChg chg="addSp modSp add mod modTransition chgLayout">
        <pc:chgData name="Andreas" userId="9d9beba6-c052-407a-8599-c781a677a996" providerId="ADAL" clId="{1B7CF67B-5515-4C9F-825D-072B1C4F5900}" dt="2021-11-18T09:01:24.847" v="851" actId="166"/>
        <pc:sldMkLst>
          <pc:docMk/>
          <pc:sldMk cId="1114236349" sldId="303"/>
        </pc:sldMkLst>
      </pc:sldChg>
      <pc:sldChg chg="addSp delSp modSp add mod modTransition chgLayout">
        <pc:chgData name="Andreas" userId="9d9beba6-c052-407a-8599-c781a677a996" providerId="ADAL" clId="{1B7CF67B-5515-4C9F-825D-072B1C4F5900}" dt="2021-11-18T09:01:39.956" v="854" actId="14100"/>
        <pc:sldMkLst>
          <pc:docMk/>
          <pc:sldMk cId="2366142093" sldId="304"/>
        </pc:sldMkLst>
      </pc:sldChg>
      <pc:sldChg chg="addSp modSp add mod modTransition modClrScheme chgLayout">
        <pc:chgData name="Andreas" userId="9d9beba6-c052-407a-8599-c781a677a996" providerId="ADAL" clId="{1B7CF67B-5515-4C9F-825D-072B1C4F5900}" dt="2021-11-18T08:50:03.201" v="745" actId="26606"/>
        <pc:sldMkLst>
          <pc:docMk/>
          <pc:sldMk cId="2056271996" sldId="305"/>
        </pc:sldMkLst>
      </pc:sldChg>
      <pc:sldChg chg="addSp delSp modSp add mod modTransition modClrScheme chgLayout">
        <pc:chgData name="Andreas" userId="9d9beba6-c052-407a-8599-c781a677a996" providerId="ADAL" clId="{1B7CF67B-5515-4C9F-825D-072B1C4F5900}" dt="2021-11-18T08:50:34.214" v="752" actId="1076"/>
        <pc:sldMkLst>
          <pc:docMk/>
          <pc:sldMk cId="4218830267" sldId="306"/>
        </pc:sldMkLst>
      </pc:sldChg>
      <pc:sldChg chg="addSp modSp add mod modTransition modClrScheme chgLayout">
        <pc:chgData name="Andreas" userId="9d9beba6-c052-407a-8599-c781a677a996" providerId="ADAL" clId="{1B7CF67B-5515-4C9F-825D-072B1C4F5900}" dt="2021-11-18T08:50:39.016" v="753" actId="26606"/>
        <pc:sldMkLst>
          <pc:docMk/>
          <pc:sldMk cId="2598687135" sldId="307"/>
        </pc:sldMkLst>
      </pc:sldChg>
      <pc:sldChg chg="addSp modSp add mod modTransition modClrScheme chgLayout">
        <pc:chgData name="Andreas" userId="9d9beba6-c052-407a-8599-c781a677a996" providerId="ADAL" clId="{1B7CF67B-5515-4C9F-825D-072B1C4F5900}" dt="2021-11-18T08:50:48.714" v="754" actId="26606"/>
        <pc:sldMkLst>
          <pc:docMk/>
          <pc:sldMk cId="2356507422" sldId="308"/>
        </pc:sldMkLst>
      </pc:sldChg>
      <pc:sldChg chg="addSp modSp add mod modTransition modClrScheme chgLayout">
        <pc:chgData name="Andreas" userId="9d9beba6-c052-407a-8599-c781a677a996" providerId="ADAL" clId="{1B7CF67B-5515-4C9F-825D-072B1C4F5900}" dt="2021-11-18T08:50:53.060" v="755" actId="26606"/>
        <pc:sldMkLst>
          <pc:docMk/>
          <pc:sldMk cId="1079619010" sldId="309"/>
        </pc:sldMkLst>
      </pc:sldChg>
      <pc:sldChg chg="addSp modSp add mod modTransition modClrScheme chgLayout">
        <pc:chgData name="Andreas" userId="9d9beba6-c052-407a-8599-c781a677a996" providerId="ADAL" clId="{1B7CF67B-5515-4C9F-825D-072B1C4F5900}" dt="2021-11-18T08:51:03.623" v="756" actId="26606"/>
        <pc:sldMkLst>
          <pc:docMk/>
          <pc:sldMk cId="4090527258" sldId="310"/>
        </pc:sldMkLst>
      </pc:sldChg>
      <pc:sldChg chg="addSp delSp modSp add mod modTransition modClrScheme chgLayout">
        <pc:chgData name="Andreas" userId="9d9beba6-c052-407a-8599-c781a677a996" providerId="ADAL" clId="{1B7CF67B-5515-4C9F-825D-072B1C4F5900}" dt="2021-11-18T08:52:09.954" v="772"/>
        <pc:sldMkLst>
          <pc:docMk/>
          <pc:sldMk cId="2431522764" sldId="311"/>
        </pc:sldMkLst>
      </pc:sldChg>
      <pc:sldChg chg="addSp modSp add mod modTransition modClrScheme chgLayout">
        <pc:chgData name="Andreas" userId="9d9beba6-c052-407a-8599-c781a677a996" providerId="ADAL" clId="{1B7CF67B-5515-4C9F-825D-072B1C4F5900}" dt="2021-11-18T08:52:25.828" v="773" actId="26606"/>
        <pc:sldMkLst>
          <pc:docMk/>
          <pc:sldMk cId="3505328169" sldId="312"/>
        </pc:sldMkLst>
      </pc:sldChg>
      <pc:sldChg chg="addSp modSp add mod modTransition modClrScheme chgLayout">
        <pc:chgData name="Andreas" userId="9d9beba6-c052-407a-8599-c781a677a996" providerId="ADAL" clId="{1B7CF67B-5515-4C9F-825D-072B1C4F5900}" dt="2021-11-18T08:52:32.385" v="774" actId="26606"/>
        <pc:sldMkLst>
          <pc:docMk/>
          <pc:sldMk cId="488657684" sldId="313"/>
        </pc:sldMkLst>
      </pc:sldChg>
      <pc:sldChg chg="addSp modSp add mod modTransition modClrScheme chgLayout">
        <pc:chgData name="Andreas" userId="9d9beba6-c052-407a-8599-c781a677a996" providerId="ADAL" clId="{1B7CF67B-5515-4C9F-825D-072B1C4F5900}" dt="2021-11-18T08:52:38.269" v="775" actId="26606"/>
        <pc:sldMkLst>
          <pc:docMk/>
          <pc:sldMk cId="2703300525" sldId="314"/>
        </pc:sldMkLst>
      </pc:sldChg>
      <pc:sldChg chg="addSp modSp add mod modTransition chgLayout">
        <pc:chgData name="Andreas" userId="9d9beba6-c052-407a-8599-c781a677a996" providerId="ADAL" clId="{1B7CF67B-5515-4C9F-825D-072B1C4F5900}" dt="2021-11-18T09:02:07.626" v="858" actId="6549"/>
        <pc:sldMkLst>
          <pc:docMk/>
          <pc:sldMk cId="2314019208" sldId="315"/>
        </pc:sldMkLst>
      </pc:sldChg>
      <pc:sldChg chg="addSp modSp add mod modTransition modClrScheme chgLayout">
        <pc:chgData name="Andreas" userId="9d9beba6-c052-407a-8599-c781a677a996" providerId="ADAL" clId="{1B7CF67B-5515-4C9F-825D-072B1C4F5900}" dt="2021-11-18T08:52:56.265" v="777" actId="26606"/>
        <pc:sldMkLst>
          <pc:docMk/>
          <pc:sldMk cId="541287524" sldId="316"/>
        </pc:sldMkLst>
      </pc:sldChg>
      <pc:sldChg chg="addSp delSp modSp add mod modTransition modClrScheme chgLayout">
        <pc:chgData name="Andreas" userId="9d9beba6-c052-407a-8599-c781a677a996" providerId="ADAL" clId="{1B7CF67B-5515-4C9F-825D-072B1C4F5900}" dt="2021-11-18T08:53:42.282" v="787" actId="1076"/>
        <pc:sldMkLst>
          <pc:docMk/>
          <pc:sldMk cId="3743851044" sldId="317"/>
        </pc:sldMkLst>
      </pc:sldChg>
      <pc:sldChg chg="addSp modSp add mod modTransition modClrScheme chgLayout">
        <pc:chgData name="Andreas" userId="9d9beba6-c052-407a-8599-c781a677a996" providerId="ADAL" clId="{1B7CF67B-5515-4C9F-825D-072B1C4F5900}" dt="2021-11-18T08:53:05.633" v="778" actId="26606"/>
        <pc:sldMkLst>
          <pc:docMk/>
          <pc:sldMk cId="3642303867" sldId="318"/>
        </pc:sldMkLst>
      </pc:sldChg>
      <pc:sldChg chg="addSp modSp add mod modTransition modClrScheme chgLayout">
        <pc:chgData name="Andreas" userId="9d9beba6-c052-407a-8599-c781a677a996" providerId="ADAL" clId="{1B7CF67B-5515-4C9F-825D-072B1C4F5900}" dt="2021-11-18T08:53:58.242" v="788" actId="26606"/>
        <pc:sldMkLst>
          <pc:docMk/>
          <pc:sldMk cId="4282291855" sldId="319"/>
        </pc:sldMkLst>
      </pc:sldChg>
      <pc:sldChg chg="addSp modSp add mod modTransition modClrScheme chgLayout">
        <pc:chgData name="Andreas" userId="9d9beba6-c052-407a-8599-c781a677a996" providerId="ADAL" clId="{1B7CF67B-5515-4C9F-825D-072B1C4F5900}" dt="2021-11-18T08:54:10.488" v="789" actId="26606"/>
        <pc:sldMkLst>
          <pc:docMk/>
          <pc:sldMk cId="1943756776" sldId="320"/>
        </pc:sldMkLst>
      </pc:sldChg>
      <pc:sldChg chg="addSp modSp add mod modTransition chgLayout">
        <pc:chgData name="Andreas" userId="9d9beba6-c052-407a-8599-c781a677a996" providerId="ADAL" clId="{1B7CF67B-5515-4C9F-825D-072B1C4F5900}" dt="2021-11-18T09:02:33.820" v="863" actId="1076"/>
        <pc:sldMkLst>
          <pc:docMk/>
          <pc:sldMk cId="2193397925" sldId="321"/>
        </pc:sldMkLst>
      </pc:sldChg>
      <pc:sldChg chg="addSp modSp add mod modTransition chgLayout">
        <pc:chgData name="Andreas" userId="9d9beba6-c052-407a-8599-c781a677a996" providerId="ADAL" clId="{1B7CF67B-5515-4C9F-825D-072B1C4F5900}" dt="2021-11-18T09:02:45.926" v="867" actId="1076"/>
        <pc:sldMkLst>
          <pc:docMk/>
          <pc:sldMk cId="3233079612" sldId="322"/>
        </pc:sldMkLst>
      </pc:sldChg>
      <pc:sldChg chg="addSp delSp modSp add mod modTransition chgLayout">
        <pc:chgData name="Andreas" userId="9d9beba6-c052-407a-8599-c781a677a996" providerId="ADAL" clId="{1B7CF67B-5515-4C9F-825D-072B1C4F5900}" dt="2021-11-18T09:02:50.898" v="868" actId="26606"/>
        <pc:sldMkLst>
          <pc:docMk/>
          <pc:sldMk cId="1874744215" sldId="323"/>
        </pc:sldMkLst>
      </pc:sldChg>
      <pc:sldChg chg="addSp modSp add mod modTransition modClrScheme chgLayout">
        <pc:chgData name="Andreas" userId="9d9beba6-c052-407a-8599-c781a677a996" providerId="ADAL" clId="{1B7CF67B-5515-4C9F-825D-072B1C4F5900}" dt="2021-11-18T08:55:13.076" v="800" actId="26606"/>
        <pc:sldMkLst>
          <pc:docMk/>
          <pc:sldMk cId="3593672304" sldId="324"/>
        </pc:sldMkLst>
      </pc:sldChg>
      <pc:sldChg chg="addSp modSp add mod modTransition modClrScheme chgLayout">
        <pc:chgData name="Andreas" userId="9d9beba6-c052-407a-8599-c781a677a996" providerId="ADAL" clId="{1B7CF67B-5515-4C9F-825D-072B1C4F5900}" dt="2021-11-18T08:55:29.768" v="804" actId="1076"/>
        <pc:sldMkLst>
          <pc:docMk/>
          <pc:sldMk cId="2313639849" sldId="325"/>
        </pc:sldMkLst>
      </pc:sldChg>
      <pc:sldChg chg="addSp modSp add mod modTransition chgLayout">
        <pc:chgData name="Andreas" userId="9d9beba6-c052-407a-8599-c781a677a996" providerId="ADAL" clId="{1B7CF67B-5515-4C9F-825D-072B1C4F5900}" dt="2021-11-18T09:03:01.550" v="871" actId="14100"/>
        <pc:sldMkLst>
          <pc:docMk/>
          <pc:sldMk cId="519232677" sldId="326"/>
        </pc:sldMkLst>
      </pc:sldChg>
      <pc:sldChg chg="addSp modSp add mod modTransition modClrScheme chgLayout">
        <pc:chgData name="Andreas" userId="9d9beba6-c052-407a-8599-c781a677a996" providerId="ADAL" clId="{1B7CF67B-5515-4C9F-825D-072B1C4F5900}" dt="2021-11-18T08:56:19.870" v="816" actId="1076"/>
        <pc:sldMkLst>
          <pc:docMk/>
          <pc:sldMk cId="2590330072" sldId="327"/>
        </pc:sldMkLst>
      </pc:sldChg>
      <pc:sldChg chg="modSp mod">
        <pc:chgData name="Andreas" userId="9d9beba6-c052-407a-8599-c781a677a996" providerId="ADAL" clId="{1B7CF67B-5515-4C9F-825D-072B1C4F5900}" dt="2021-11-18T08:12:26.126" v="57" actId="20577"/>
        <pc:sldMkLst>
          <pc:docMk/>
          <pc:sldMk cId="697137886" sldId="679"/>
        </pc:sldMkLst>
      </pc:sldChg>
      <pc:sldChg chg="addSp delSp modSp add del mod">
        <pc:chgData name="Andreas" userId="9d9beba6-c052-407a-8599-c781a677a996" providerId="ADAL" clId="{1B7CF67B-5515-4C9F-825D-072B1C4F5900}" dt="2021-11-18T08:21:03.343" v="289" actId="478"/>
        <pc:sldMkLst>
          <pc:docMk/>
          <pc:sldMk cId="2087783305" sldId="730"/>
        </pc:sldMkLst>
      </pc:sldChg>
      <pc:sldChg chg="del">
        <pc:chgData name="Andreas" userId="9d9beba6-c052-407a-8599-c781a677a996" providerId="ADAL" clId="{1B7CF67B-5515-4C9F-825D-072B1C4F5900}" dt="2021-11-18T08:14:18.237" v="259" actId="47"/>
        <pc:sldMkLst>
          <pc:docMk/>
          <pc:sldMk cId="319856197" sldId="731"/>
        </pc:sldMkLst>
      </pc:sldChg>
      <pc:sldChg chg="add del">
        <pc:chgData name="Andreas" userId="9d9beba6-c052-407a-8599-c781a677a996" providerId="ADAL" clId="{1B7CF67B-5515-4C9F-825D-072B1C4F5900}" dt="2021-11-18T08:45:28.065" v="629" actId="47"/>
        <pc:sldMkLst>
          <pc:docMk/>
          <pc:sldMk cId="1655574538" sldId="731"/>
        </pc:sldMkLst>
      </pc:sldChg>
      <pc:sldChg chg="addSp delSp modSp add mod modTransition chgLayout">
        <pc:chgData name="Andreas" userId="9d9beba6-c052-407a-8599-c781a677a996" providerId="ADAL" clId="{1B7CF67B-5515-4C9F-825D-072B1C4F5900}" dt="2021-11-18T09:01:00.073" v="846" actId="166"/>
        <pc:sldMkLst>
          <pc:docMk/>
          <pc:sldMk cId="1184925497" sldId="732"/>
        </pc:sldMkLst>
      </pc:sldChg>
      <pc:sldChg chg="del">
        <pc:chgData name="Andreas" userId="9d9beba6-c052-407a-8599-c781a677a996" providerId="ADAL" clId="{1B7CF67B-5515-4C9F-825D-072B1C4F5900}" dt="2021-11-18T08:14:18.958" v="260" actId="47"/>
        <pc:sldMkLst>
          <pc:docMk/>
          <pc:sldMk cId="3494972177" sldId="732"/>
        </pc:sldMkLst>
      </pc:sldChg>
      <pc:sldChg chg="del">
        <pc:chgData name="Andreas" userId="9d9beba6-c052-407a-8599-c781a677a996" providerId="ADAL" clId="{1B7CF67B-5515-4C9F-825D-072B1C4F5900}" dt="2021-11-18T08:14:19.402" v="261" actId="47"/>
        <pc:sldMkLst>
          <pc:docMk/>
          <pc:sldMk cId="608567130" sldId="733"/>
        </pc:sldMkLst>
      </pc:sldChg>
      <pc:sldChg chg="addSp delSp modSp add mod">
        <pc:chgData name="Andreas" userId="9d9beba6-c052-407a-8599-c781a677a996" providerId="ADAL" clId="{1B7CF67B-5515-4C9F-825D-072B1C4F5900}" dt="2021-11-18T09:00:37.062" v="843" actId="20577"/>
        <pc:sldMkLst>
          <pc:docMk/>
          <pc:sldMk cId="2202495698" sldId="733"/>
        </pc:sldMkLst>
      </pc:sldChg>
      <pc:sldChg chg="del">
        <pc:chgData name="Andreas" userId="9d9beba6-c052-407a-8599-c781a677a996" providerId="ADAL" clId="{1B7CF67B-5515-4C9F-825D-072B1C4F5900}" dt="2021-11-18T08:14:19.883" v="262" actId="47"/>
        <pc:sldMkLst>
          <pc:docMk/>
          <pc:sldMk cId="158431274" sldId="734"/>
        </pc:sldMkLst>
      </pc:sldChg>
      <pc:sldChg chg="del">
        <pc:chgData name="Andreas" userId="9d9beba6-c052-407a-8599-c781a677a996" providerId="ADAL" clId="{1B7CF67B-5515-4C9F-825D-072B1C4F5900}" dt="2021-11-18T08:14:20.400" v="263" actId="47"/>
        <pc:sldMkLst>
          <pc:docMk/>
          <pc:sldMk cId="801795982" sldId="735"/>
        </pc:sldMkLst>
      </pc:sldChg>
      <pc:sldChg chg="del">
        <pc:chgData name="Andreas" userId="9d9beba6-c052-407a-8599-c781a677a996" providerId="ADAL" clId="{1B7CF67B-5515-4C9F-825D-072B1C4F5900}" dt="2021-11-18T08:14:21.213" v="265" actId="47"/>
        <pc:sldMkLst>
          <pc:docMk/>
          <pc:sldMk cId="861506504" sldId="737"/>
        </pc:sldMkLst>
      </pc:sldChg>
      <pc:sldChg chg="del">
        <pc:chgData name="Andreas" userId="9d9beba6-c052-407a-8599-c781a677a996" providerId="ADAL" clId="{1B7CF67B-5515-4C9F-825D-072B1C4F5900}" dt="2021-11-18T08:14:21.992" v="266" actId="47"/>
        <pc:sldMkLst>
          <pc:docMk/>
          <pc:sldMk cId="830271729" sldId="738"/>
        </pc:sldMkLst>
      </pc:sldChg>
      <pc:sldChg chg="del">
        <pc:chgData name="Andreas" userId="9d9beba6-c052-407a-8599-c781a677a996" providerId="ADAL" clId="{1B7CF67B-5515-4C9F-825D-072B1C4F5900}" dt="2021-11-18T08:14:20.842" v="264" actId="47"/>
        <pc:sldMkLst>
          <pc:docMk/>
          <pc:sldMk cId="1670401631" sldId="739"/>
        </pc:sldMkLst>
      </pc:sldChg>
      <pc:sldChg chg="add del">
        <pc:chgData name="Andreas" userId="9d9beba6-c052-407a-8599-c781a677a996" providerId="ADAL" clId="{1B7CF67B-5515-4C9F-825D-072B1C4F5900}" dt="2021-11-18T08:16:49.694" v="274" actId="47"/>
        <pc:sldMkLst>
          <pc:docMk/>
          <pc:sldMk cId="3559999478" sldId="776"/>
        </pc:sldMkLst>
      </pc:sldChg>
      <pc:sldChg chg="del">
        <pc:chgData name="Andreas" userId="9d9beba6-c052-407a-8599-c781a677a996" providerId="ADAL" clId="{1B7CF67B-5515-4C9F-825D-072B1C4F5900}" dt="2021-11-18T08:16:51.325" v="275" actId="47"/>
        <pc:sldMkLst>
          <pc:docMk/>
          <pc:sldMk cId="3224449945" sldId="777"/>
        </pc:sldMkLst>
      </pc:sldChg>
      <pc:sldChg chg="del">
        <pc:chgData name="Andreas" userId="9d9beba6-c052-407a-8599-c781a677a996" providerId="ADAL" clId="{1B7CF67B-5515-4C9F-825D-072B1C4F5900}" dt="2021-11-18T08:14:22.648" v="267" actId="47"/>
        <pc:sldMkLst>
          <pc:docMk/>
          <pc:sldMk cId="3911558757" sldId="778"/>
        </pc:sldMkLst>
      </pc:sldChg>
      <pc:sldMasterChg chg="modSldLayout">
        <pc:chgData name="Andreas" userId="9d9beba6-c052-407a-8599-c781a677a996" providerId="ADAL" clId="{1B7CF67B-5515-4C9F-825D-072B1C4F5900}" dt="2021-11-18T08:21:07.394" v="290"/>
        <pc:sldMasterMkLst>
          <pc:docMk/>
          <pc:sldMasterMk cId="2615922609" sldId="2147483648"/>
        </pc:sldMasterMkLst>
        <pc:sldLayoutChg chg="setBg">
          <pc:chgData name="Andreas" userId="9d9beba6-c052-407a-8599-c781a677a996" providerId="ADAL" clId="{1B7CF67B-5515-4C9F-825D-072B1C4F5900}" dt="2021-11-18T08:21:07.394" v="290"/>
          <pc:sldLayoutMkLst>
            <pc:docMk/>
            <pc:sldMasterMk cId="2615922609" sldId="2147483648"/>
            <pc:sldLayoutMk cId="1682017135" sldId="2147483656"/>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362052619" sldId="2147483873"/>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582775925" sldId="2147483888"/>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137469678" sldId="2147483897"/>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3598985693" sldId="2147483898"/>
          </pc:sldLayoutMkLst>
        </pc:sldLayoutChg>
      </pc:sldMasterChg>
    </pc:docChg>
  </pc:docChgLst>
  <pc:docChgLst>
    <pc:chgData name="Kjetil Teigen Hansen (KTH)" userId="S::kth_conscia.com#ext#@telenorgroup.onmicrosoft.com::f8a0f255-21b8-4c53-aace-7d9a45a4c72e" providerId="AD" clId="Web-{BCCE81AE-AA33-5A90-7DDA-D0AFCC3DB5E6}"/>
    <pc:docChg chg="addSld delSld modSld sldOrd modSection">
      <pc:chgData name="Kjetil Teigen Hansen (KTH)" userId="S::kth_conscia.com#ext#@telenorgroup.onmicrosoft.com::f8a0f255-21b8-4c53-aace-7d9a45a4c72e" providerId="AD" clId="Web-{BCCE81AE-AA33-5A90-7DDA-D0AFCC3DB5E6}" dt="2024-09-04T11:09:25.095" v="2174" actId="14100"/>
      <pc:docMkLst>
        <pc:docMk/>
      </pc:docMkLst>
      <pc:sldChg chg="addSp delSp modSp">
        <pc:chgData name="Kjetil Teigen Hansen (KTH)" userId="S::kth_conscia.com#ext#@telenorgroup.onmicrosoft.com::f8a0f255-21b8-4c53-aace-7d9a45a4c72e" providerId="AD" clId="Web-{BCCE81AE-AA33-5A90-7DDA-D0AFCC3DB5E6}" dt="2024-09-04T08:38:15.902" v="1952" actId="1076"/>
        <pc:sldMkLst>
          <pc:docMk/>
          <pc:sldMk cId="3288778496" sldId="1022"/>
        </pc:sldMkLst>
      </pc:sldChg>
      <pc:sldChg chg="addSp delSp modSp">
        <pc:chgData name="Kjetil Teigen Hansen (KTH)" userId="S::kth_conscia.com#ext#@telenorgroup.onmicrosoft.com::f8a0f255-21b8-4c53-aace-7d9a45a4c72e" providerId="AD" clId="Web-{BCCE81AE-AA33-5A90-7DDA-D0AFCC3DB5E6}" dt="2024-09-04T08:50:03.564" v="2145" actId="20577"/>
        <pc:sldMkLst>
          <pc:docMk/>
          <pc:sldMk cId="3711552670" sldId="1029"/>
        </pc:sldMkLst>
      </pc:sldChg>
      <pc:sldChg chg="modSp">
        <pc:chgData name="Kjetil Teigen Hansen (KTH)" userId="S::kth_conscia.com#ext#@telenorgroup.onmicrosoft.com::f8a0f255-21b8-4c53-aace-7d9a45a4c72e" providerId="AD" clId="Web-{BCCE81AE-AA33-5A90-7DDA-D0AFCC3DB5E6}" dt="2024-09-04T08:15:07.454" v="1271" actId="20577"/>
        <pc:sldMkLst>
          <pc:docMk/>
          <pc:sldMk cId="2014202690" sldId="1030"/>
        </pc:sldMkLst>
      </pc:sldChg>
      <pc:sldChg chg="addSp delSp modSp">
        <pc:chgData name="Kjetil Teigen Hansen (KTH)" userId="S::kth_conscia.com#ext#@telenorgroup.onmicrosoft.com::f8a0f255-21b8-4c53-aace-7d9a45a4c72e" providerId="AD" clId="Web-{BCCE81AE-AA33-5A90-7DDA-D0AFCC3DB5E6}" dt="2024-09-04T07:21:06.014" v="300" actId="1076"/>
        <pc:sldMkLst>
          <pc:docMk/>
          <pc:sldMk cId="2968854425" sldId="1031"/>
        </pc:sldMkLst>
      </pc:sldChg>
      <pc:sldChg chg="modSp">
        <pc:chgData name="Kjetil Teigen Hansen (KTH)" userId="S::kth_conscia.com#ext#@telenorgroup.onmicrosoft.com::f8a0f255-21b8-4c53-aace-7d9a45a4c72e" providerId="AD" clId="Web-{BCCE81AE-AA33-5A90-7DDA-D0AFCC3DB5E6}" dt="2024-09-04T11:09:25.095" v="2174" actId="14100"/>
        <pc:sldMkLst>
          <pc:docMk/>
          <pc:sldMk cId="2174136788" sldId="1034"/>
        </pc:sldMkLst>
      </pc:sldChg>
      <pc:sldChg chg="addSp delSp modSp">
        <pc:chgData name="Kjetil Teigen Hansen (KTH)" userId="S::kth_conscia.com#ext#@telenorgroup.onmicrosoft.com::f8a0f255-21b8-4c53-aace-7d9a45a4c72e" providerId="AD" clId="Web-{BCCE81AE-AA33-5A90-7DDA-D0AFCC3DB5E6}" dt="2024-09-04T08:44:05.788" v="2087" actId="14100"/>
        <pc:sldMkLst>
          <pc:docMk/>
          <pc:sldMk cId="400240892" sldId="1041"/>
        </pc:sldMkLst>
      </pc:sldChg>
      <pc:sldChg chg="addSp delSp modSp">
        <pc:chgData name="Kjetil Teigen Hansen (KTH)" userId="S::kth_conscia.com#ext#@telenorgroup.onmicrosoft.com::f8a0f255-21b8-4c53-aace-7d9a45a4c72e" providerId="AD" clId="Web-{BCCE81AE-AA33-5A90-7DDA-D0AFCC3DB5E6}" dt="2024-09-04T08:54:58.667" v="2168" actId="14100"/>
        <pc:sldMkLst>
          <pc:docMk/>
          <pc:sldMk cId="3405457858" sldId="1042"/>
        </pc:sldMkLst>
      </pc:sldChg>
      <pc:sldChg chg="addSp delSp modSp">
        <pc:chgData name="Kjetil Teigen Hansen (KTH)" userId="S::kth_conscia.com#ext#@telenorgroup.onmicrosoft.com::f8a0f255-21b8-4c53-aace-7d9a45a4c72e" providerId="AD" clId="Web-{BCCE81AE-AA33-5A90-7DDA-D0AFCC3DB5E6}" dt="2024-09-04T08:19:09.618" v="1351" actId="20577"/>
        <pc:sldMkLst>
          <pc:docMk/>
          <pc:sldMk cId="1412894186" sldId="1045"/>
        </pc:sldMkLst>
      </pc:sldChg>
      <pc:sldChg chg="modSp">
        <pc:chgData name="Kjetil Teigen Hansen (KTH)" userId="S::kth_conscia.com#ext#@telenorgroup.onmicrosoft.com::f8a0f255-21b8-4c53-aace-7d9a45a4c72e" providerId="AD" clId="Web-{BCCE81AE-AA33-5A90-7DDA-D0AFCC3DB5E6}" dt="2024-09-04T11:08:16.842" v="2172" actId="1076"/>
        <pc:sldMkLst>
          <pc:docMk/>
          <pc:sldMk cId="1071966877" sldId="1046"/>
        </pc:sldMkLst>
      </pc:sldChg>
      <pc:sldChg chg="modSp add del ord replId">
        <pc:chgData name="Kjetil Teigen Hansen (KTH)" userId="S::kth_conscia.com#ext#@telenorgroup.onmicrosoft.com::f8a0f255-21b8-4c53-aace-7d9a45a4c72e" providerId="AD" clId="Web-{BCCE81AE-AA33-5A90-7DDA-D0AFCC3DB5E6}" dt="2024-09-04T08:24:02.033" v="1491"/>
        <pc:sldMkLst>
          <pc:docMk/>
          <pc:sldMk cId="46249401" sldId="1047"/>
        </pc:sldMkLst>
      </pc:sldChg>
      <pc:sldChg chg="addSp delSp modSp add replId">
        <pc:chgData name="Kjetil Teigen Hansen (KTH)" userId="S::kth_conscia.com#ext#@telenorgroup.onmicrosoft.com::f8a0f255-21b8-4c53-aace-7d9a45a4c72e" providerId="AD" clId="Web-{BCCE81AE-AA33-5A90-7DDA-D0AFCC3DB5E6}" dt="2024-09-04T08:27:59.478" v="1569" actId="20577"/>
        <pc:sldMkLst>
          <pc:docMk/>
          <pc:sldMk cId="1859925297" sldId="1048"/>
        </pc:sldMkLst>
      </pc:sldChg>
      <pc:sldChg chg="modSp add del replId">
        <pc:chgData name="Kjetil Teigen Hansen (KTH)" userId="S::kth_conscia.com#ext#@telenorgroup.onmicrosoft.com::f8a0f255-21b8-4c53-aace-7d9a45a4c72e" providerId="AD" clId="Web-{BCCE81AE-AA33-5A90-7DDA-D0AFCC3DB5E6}" dt="2024-09-04T07:45:42.979" v="714"/>
        <pc:sldMkLst>
          <pc:docMk/>
          <pc:sldMk cId="906394033" sldId="1049"/>
        </pc:sldMkLst>
      </pc:sldChg>
      <pc:sldChg chg="new del">
        <pc:chgData name="Kjetil Teigen Hansen (KTH)" userId="S::kth_conscia.com#ext#@telenorgroup.onmicrosoft.com::f8a0f255-21b8-4c53-aace-7d9a45a4c72e" providerId="AD" clId="Web-{BCCE81AE-AA33-5A90-7DDA-D0AFCC3DB5E6}" dt="2024-09-04T07:41:53.004" v="688"/>
        <pc:sldMkLst>
          <pc:docMk/>
          <pc:sldMk cId="1382849750" sldId="1049"/>
        </pc:sldMkLst>
      </pc:sldChg>
      <pc:sldChg chg="modSp add del replId">
        <pc:chgData name="Kjetil Teigen Hansen (KTH)" userId="S::kth_conscia.com#ext#@telenorgroup.onmicrosoft.com::f8a0f255-21b8-4c53-aace-7d9a45a4c72e" providerId="AD" clId="Web-{BCCE81AE-AA33-5A90-7DDA-D0AFCC3DB5E6}" dt="2024-09-04T07:46:28.871" v="718"/>
        <pc:sldMkLst>
          <pc:docMk/>
          <pc:sldMk cId="3282078408" sldId="1049"/>
        </pc:sldMkLst>
      </pc:sldChg>
      <pc:sldChg chg="add del replId">
        <pc:chgData name="Kjetil Teigen Hansen (KTH)" userId="S::kth_conscia.com#ext#@telenorgroup.onmicrosoft.com::f8a0f255-21b8-4c53-aace-7d9a45a4c72e" providerId="AD" clId="Web-{BCCE81AE-AA33-5A90-7DDA-D0AFCC3DB5E6}" dt="2024-09-04T07:42:03.223" v="690"/>
        <pc:sldMkLst>
          <pc:docMk/>
          <pc:sldMk cId="3313933932" sldId="1049"/>
        </pc:sldMkLst>
      </pc:sldChg>
      <pc:sldChg chg="addSp delSp modSp add replId">
        <pc:chgData name="Kjetil Teigen Hansen (KTH)" userId="S::kth_conscia.com#ext#@telenorgroup.onmicrosoft.com::f8a0f255-21b8-4c53-aace-7d9a45a4c72e" providerId="AD" clId="Web-{BCCE81AE-AA33-5A90-7DDA-D0AFCC3DB5E6}" dt="2024-09-04T11:07:51.841" v="2170" actId="14100"/>
        <pc:sldMkLst>
          <pc:docMk/>
          <pc:sldMk cId="3806701195" sldId="1049"/>
        </pc:sldMkLst>
      </pc:sldChg>
      <pc:sldChg chg="addSp delSp modSp add replId">
        <pc:chgData name="Kjetil Teigen Hansen (KTH)" userId="S::kth_conscia.com#ext#@telenorgroup.onmicrosoft.com::f8a0f255-21b8-4c53-aace-7d9a45a4c72e" providerId="AD" clId="Web-{BCCE81AE-AA33-5A90-7DDA-D0AFCC3DB5E6}" dt="2024-09-04T08:46:16.792" v="2143" actId="20577"/>
        <pc:sldMkLst>
          <pc:docMk/>
          <pc:sldMk cId="1831509774" sldId="1050"/>
        </pc:sldMkLst>
      </pc:sldChg>
      <pc:sldChg chg="addSp delSp modSp add del replId">
        <pc:chgData name="Kjetil Teigen Hansen (KTH)" userId="S::kth_conscia.com#ext#@telenorgroup.onmicrosoft.com::f8a0f255-21b8-4c53-aace-7d9a45a4c72e" providerId="AD" clId="Web-{BCCE81AE-AA33-5A90-7DDA-D0AFCC3DB5E6}" dt="2024-09-04T08:25:58.568" v="1549"/>
        <pc:sldMkLst>
          <pc:docMk/>
          <pc:sldMk cId="3282695384" sldId="1050"/>
        </pc:sldMkLst>
      </pc:sldChg>
      <pc:sldChg chg="new del">
        <pc:chgData name="Kjetil Teigen Hansen (KTH)" userId="S::kth_conscia.com#ext#@telenorgroup.onmicrosoft.com::f8a0f255-21b8-4c53-aace-7d9a45a4c72e" providerId="AD" clId="Web-{BCCE81AE-AA33-5A90-7DDA-D0AFCC3DB5E6}" dt="2024-09-04T07:41:52.566" v="687"/>
        <pc:sldMkLst>
          <pc:docMk/>
          <pc:sldMk cId="3764383421" sldId="1050"/>
        </pc:sldMkLst>
      </pc:sldChg>
    </pc:docChg>
  </pc:docChgLst>
  <pc:docChgLst>
    <pc:chgData name="Koksrud Andreas" userId="9d9beba6-c052-407a-8599-c781a677a996" providerId="ADAL" clId="{48A7DA74-46DF-41F4-B014-4ED8B1955498}"/>
    <pc:docChg chg="modSld">
      <pc:chgData name="Koksrud Andreas" userId="9d9beba6-c052-407a-8599-c781a677a996" providerId="ADAL" clId="{48A7DA74-46DF-41F4-B014-4ED8B1955498}" dt="2022-10-12T21:01:08.327" v="115" actId="404"/>
      <pc:docMkLst>
        <pc:docMk/>
      </pc:docMkLst>
      <pc:sldChg chg="modSp mod">
        <pc:chgData name="Koksrud Andreas" userId="9d9beba6-c052-407a-8599-c781a677a996" providerId="ADAL" clId="{48A7DA74-46DF-41F4-B014-4ED8B1955498}" dt="2022-10-12T21:01:08.327" v="115" actId="404"/>
        <pc:sldMkLst>
          <pc:docMk/>
          <pc:sldMk cId="697137886" sldId="679"/>
        </pc:sldMkLst>
      </pc:sldChg>
    </pc:docChg>
  </pc:docChgLst>
  <pc:docChgLst>
    <pc:chgData name="Koksrud Andreas" userId="9d9beba6-c052-407a-8599-c781a677a996" providerId="ADAL" clId="{4C89AD2D-B60A-479F-9F95-9D423A06FAEA}"/>
    <pc:docChg chg="undo custSel modSld">
      <pc:chgData name="Koksrud Andreas" userId="9d9beba6-c052-407a-8599-c781a677a996" providerId="ADAL" clId="{4C89AD2D-B60A-479F-9F95-9D423A06FAEA}" dt="2024-07-13T21:48:53.843" v="10" actId="1076"/>
      <pc:docMkLst>
        <pc:docMk/>
      </pc:docMkLst>
      <pc:sldChg chg="addSp modSp mod">
        <pc:chgData name="Koksrud Andreas" userId="9d9beba6-c052-407a-8599-c781a677a996" providerId="ADAL" clId="{4C89AD2D-B60A-479F-9F95-9D423A06FAEA}" dt="2024-07-13T21:48:53.843" v="10" actId="1076"/>
        <pc:sldMkLst>
          <pc:docMk/>
          <pc:sldMk cId="3094626849" sldId="986"/>
        </pc:sldMkLst>
      </pc:sldChg>
    </pc:docChg>
  </pc:docChgLst>
  <pc:docChgLst>
    <pc:chgData name="Kjetil Teigen Hansen (KTH)" userId="S::kth_conscia.com#ext#@telenorgroup.onmicrosoft.com::f8a0f255-21b8-4c53-aace-7d9a45a4c72e" providerId="AD" clId="Web-{DBE54246-0C98-76F2-6F00-744236DE8C59}"/>
    <pc:docChg chg="modSld">
      <pc:chgData name="Kjetil Teigen Hansen (KTH)" userId="S::kth_conscia.com#ext#@telenorgroup.onmicrosoft.com::f8a0f255-21b8-4c53-aace-7d9a45a4c72e" providerId="AD" clId="Web-{DBE54246-0C98-76F2-6F00-744236DE8C59}" dt="2024-09-06T06:54:52.342" v="25" actId="1076"/>
      <pc:docMkLst>
        <pc:docMk/>
      </pc:docMkLst>
      <pc:sldChg chg="addSp delSp modSp">
        <pc:chgData name="Kjetil Teigen Hansen (KTH)" userId="S::kth_conscia.com#ext#@telenorgroup.onmicrosoft.com::f8a0f255-21b8-4c53-aace-7d9a45a4c72e" providerId="AD" clId="Web-{DBE54246-0C98-76F2-6F00-744236DE8C59}" dt="2024-09-06T06:54:52.342" v="25" actId="1076"/>
        <pc:sldMkLst>
          <pc:docMk/>
          <pc:sldMk cId="2014202690" sldId="1030"/>
        </pc:sldMkLst>
      </pc:sldChg>
    </pc:docChg>
  </pc:docChgLst>
  <pc:docChgLst>
    <pc:chgData name="Koksrud Andreas" userId="9d9beba6-c052-407a-8599-c781a677a996" providerId="ADAL" clId="{4C03B8BE-ED6C-47DA-A194-101B46B7832B}"/>
    <pc:docChg chg="undo redo custSel addSld delSld modSld sldOrd modSection">
      <pc:chgData name="Koksrud Andreas" userId="9d9beba6-c052-407a-8599-c781a677a996" providerId="ADAL" clId="{4C03B8BE-ED6C-47DA-A194-101B46B7832B}" dt="2024-02-02T10:18:46.071" v="6818" actId="20577"/>
      <pc:docMkLst>
        <pc:docMk/>
      </pc:docMkLst>
      <pc:sldChg chg="add">
        <pc:chgData name="Koksrud Andreas" userId="9d9beba6-c052-407a-8599-c781a677a996" providerId="ADAL" clId="{4C03B8BE-ED6C-47DA-A194-101B46B7832B}" dt="2024-01-29T12:33:14.270" v="4246"/>
        <pc:sldMkLst>
          <pc:docMk/>
          <pc:sldMk cId="0" sldId="269"/>
        </pc:sldMkLst>
      </pc:sldChg>
      <pc:sldChg chg="modSp mod">
        <pc:chgData name="Koksrud Andreas" userId="9d9beba6-c052-407a-8599-c781a677a996" providerId="ADAL" clId="{4C03B8BE-ED6C-47DA-A194-101B46B7832B}" dt="2024-01-29T13:13:14.874" v="4640" actId="6549"/>
        <pc:sldMkLst>
          <pc:docMk/>
          <pc:sldMk cId="2087783305" sldId="730"/>
        </pc:sldMkLst>
      </pc:sldChg>
      <pc:sldChg chg="modSp mod">
        <pc:chgData name="Koksrud Andreas" userId="9d9beba6-c052-407a-8599-c781a677a996" providerId="ADAL" clId="{4C03B8BE-ED6C-47DA-A194-101B46B7832B}" dt="2024-02-02T08:16:43.721" v="6652" actId="20577"/>
        <pc:sldMkLst>
          <pc:docMk/>
          <pc:sldMk cId="4184721091" sldId="775"/>
        </pc:sldMkLst>
      </pc:sldChg>
      <pc:sldChg chg="addSp delSp modSp mod">
        <pc:chgData name="Koksrud Andreas" userId="9d9beba6-c052-407a-8599-c781a677a996" providerId="ADAL" clId="{4C03B8BE-ED6C-47DA-A194-101B46B7832B}" dt="2024-02-02T08:56:05.287" v="6703" actId="478"/>
        <pc:sldMkLst>
          <pc:docMk/>
          <pc:sldMk cId="590634226" sldId="798"/>
        </pc:sldMkLst>
      </pc:sldChg>
      <pc:sldChg chg="modSp mod">
        <pc:chgData name="Koksrud Andreas" userId="9d9beba6-c052-407a-8599-c781a677a996" providerId="ADAL" clId="{4C03B8BE-ED6C-47DA-A194-101B46B7832B}" dt="2024-02-01T13:30:05.618" v="6304" actId="20577"/>
        <pc:sldMkLst>
          <pc:docMk/>
          <pc:sldMk cId="2075912972" sldId="800"/>
        </pc:sldMkLst>
      </pc:sldChg>
      <pc:sldChg chg="addSp delSp modSp mod">
        <pc:chgData name="Koksrud Andreas" userId="9d9beba6-c052-407a-8599-c781a677a996" providerId="ADAL" clId="{4C03B8BE-ED6C-47DA-A194-101B46B7832B}" dt="2024-02-01T13:31:05.641" v="6337" actId="20577"/>
        <pc:sldMkLst>
          <pc:docMk/>
          <pc:sldMk cId="1335476865" sldId="813"/>
        </pc:sldMkLst>
      </pc:sldChg>
      <pc:sldChg chg="modSp mod ord">
        <pc:chgData name="Koksrud Andreas" userId="9d9beba6-c052-407a-8599-c781a677a996" providerId="ADAL" clId="{4C03B8BE-ED6C-47DA-A194-101B46B7832B}" dt="2024-02-02T10:18:46.071" v="6818" actId="20577"/>
        <pc:sldMkLst>
          <pc:docMk/>
          <pc:sldMk cId="798825500" sldId="844"/>
        </pc:sldMkLst>
      </pc:sldChg>
      <pc:sldChg chg="addSp modSp mod">
        <pc:chgData name="Koksrud Andreas" userId="9d9beba6-c052-407a-8599-c781a677a996" providerId="ADAL" clId="{4C03B8BE-ED6C-47DA-A194-101B46B7832B}" dt="2024-01-29T13:14:12.556" v="4646" actId="1076"/>
        <pc:sldMkLst>
          <pc:docMk/>
          <pc:sldMk cId="2885639092" sldId="848"/>
        </pc:sldMkLst>
      </pc:sldChg>
      <pc:sldChg chg="addSp delSp modSp mod">
        <pc:chgData name="Koksrud Andreas" userId="9d9beba6-c052-407a-8599-c781a677a996" providerId="ADAL" clId="{4C03B8BE-ED6C-47DA-A194-101B46B7832B}" dt="2024-01-31T18:50:46.555" v="5243" actId="478"/>
        <pc:sldMkLst>
          <pc:docMk/>
          <pc:sldMk cId="1110680622" sldId="849"/>
        </pc:sldMkLst>
      </pc:sldChg>
      <pc:sldChg chg="modSp mod">
        <pc:chgData name="Koksrud Andreas" userId="9d9beba6-c052-407a-8599-c781a677a996" providerId="ADAL" clId="{4C03B8BE-ED6C-47DA-A194-101B46B7832B}" dt="2024-02-01T12:20:56.290" v="6084" actId="20577"/>
        <pc:sldMkLst>
          <pc:docMk/>
          <pc:sldMk cId="468106742" sldId="850"/>
        </pc:sldMkLst>
      </pc:sldChg>
      <pc:sldChg chg="addSp delSp modSp mod">
        <pc:chgData name="Koksrud Andreas" userId="9d9beba6-c052-407a-8599-c781a677a996" providerId="ADAL" clId="{4C03B8BE-ED6C-47DA-A194-101B46B7832B}" dt="2024-02-02T10:00:27.709" v="6781" actId="6549"/>
        <pc:sldMkLst>
          <pc:docMk/>
          <pc:sldMk cId="82959561" sldId="852"/>
        </pc:sldMkLst>
      </pc:sldChg>
      <pc:sldChg chg="ord">
        <pc:chgData name="Koksrud Andreas" userId="9d9beba6-c052-407a-8599-c781a677a996" providerId="ADAL" clId="{4C03B8BE-ED6C-47DA-A194-101B46B7832B}" dt="2024-01-23T12:38:36.892" v="554"/>
        <pc:sldMkLst>
          <pc:docMk/>
          <pc:sldMk cId="3385289181" sldId="854"/>
        </pc:sldMkLst>
      </pc:sldChg>
      <pc:sldChg chg="modSp mod">
        <pc:chgData name="Koksrud Andreas" userId="9d9beba6-c052-407a-8599-c781a677a996" providerId="ADAL" clId="{4C03B8BE-ED6C-47DA-A194-101B46B7832B}" dt="2024-02-01T12:21:03.471" v="6085"/>
        <pc:sldMkLst>
          <pc:docMk/>
          <pc:sldMk cId="1250772557" sldId="855"/>
        </pc:sldMkLst>
      </pc:sldChg>
      <pc:sldChg chg="modSp mod ord">
        <pc:chgData name="Koksrud Andreas" userId="9d9beba6-c052-407a-8599-c781a677a996" providerId="ADAL" clId="{4C03B8BE-ED6C-47DA-A194-101B46B7832B}" dt="2024-02-02T09:02:10.942" v="6735"/>
        <pc:sldMkLst>
          <pc:docMk/>
          <pc:sldMk cId="879097217" sldId="856"/>
        </pc:sldMkLst>
      </pc:sldChg>
      <pc:sldChg chg="delSp modSp mod">
        <pc:chgData name="Koksrud Andreas" userId="9d9beba6-c052-407a-8599-c781a677a996" providerId="ADAL" clId="{4C03B8BE-ED6C-47DA-A194-101B46B7832B}" dt="2024-01-23T12:31:33.586" v="485" actId="1035"/>
        <pc:sldMkLst>
          <pc:docMk/>
          <pc:sldMk cId="1987049343" sldId="858"/>
        </pc:sldMkLst>
      </pc:sldChg>
      <pc:sldChg chg="addSp delSp modSp mod">
        <pc:chgData name="Koksrud Andreas" userId="9d9beba6-c052-407a-8599-c781a677a996" providerId="ADAL" clId="{4C03B8BE-ED6C-47DA-A194-101B46B7832B}" dt="2024-01-23T12:29:26.979" v="260" actId="1076"/>
        <pc:sldMkLst>
          <pc:docMk/>
          <pc:sldMk cId="2034020006" sldId="859"/>
        </pc:sldMkLst>
      </pc:sldChg>
      <pc:sldChg chg="addSp delSp modSp del mod">
        <pc:chgData name="Koksrud Andreas" userId="9d9beba6-c052-407a-8599-c781a677a996" providerId="ADAL" clId="{4C03B8BE-ED6C-47DA-A194-101B46B7832B}" dt="2024-02-01T12:20:20.506" v="6064" actId="47"/>
        <pc:sldMkLst>
          <pc:docMk/>
          <pc:sldMk cId="1439612205" sldId="860"/>
        </pc:sldMkLst>
      </pc:sldChg>
      <pc:sldChg chg="addSp delSp modSp mod ord">
        <pc:chgData name="Koksrud Andreas" userId="9d9beba6-c052-407a-8599-c781a677a996" providerId="ADAL" clId="{4C03B8BE-ED6C-47DA-A194-101B46B7832B}" dt="2024-02-02T09:03:26.554" v="6739"/>
        <pc:sldMkLst>
          <pc:docMk/>
          <pc:sldMk cId="2554802186" sldId="861"/>
        </pc:sldMkLst>
      </pc:sldChg>
      <pc:sldChg chg="addSp delSp modSp mod">
        <pc:chgData name="Koksrud Andreas" userId="9d9beba6-c052-407a-8599-c781a677a996" providerId="ADAL" clId="{4C03B8BE-ED6C-47DA-A194-101B46B7832B}" dt="2024-01-31T20:35:28.422" v="5381" actId="207"/>
        <pc:sldMkLst>
          <pc:docMk/>
          <pc:sldMk cId="575130139" sldId="862"/>
        </pc:sldMkLst>
      </pc:sldChg>
      <pc:sldChg chg="modSp mod">
        <pc:chgData name="Koksrud Andreas" userId="9d9beba6-c052-407a-8599-c781a677a996" providerId="ADAL" clId="{4C03B8BE-ED6C-47DA-A194-101B46B7832B}" dt="2024-01-23T13:11:22.966" v="873" actId="1035"/>
        <pc:sldMkLst>
          <pc:docMk/>
          <pc:sldMk cId="3027998341" sldId="863"/>
        </pc:sldMkLst>
      </pc:sldChg>
      <pc:sldChg chg="addSp delSp modSp mod">
        <pc:chgData name="Koksrud Andreas" userId="9d9beba6-c052-407a-8599-c781a677a996" providerId="ADAL" clId="{4C03B8BE-ED6C-47DA-A194-101B46B7832B}" dt="2024-02-01T19:18:19.548" v="6590" actId="1076"/>
        <pc:sldMkLst>
          <pc:docMk/>
          <pc:sldMk cId="2970237999" sldId="864"/>
        </pc:sldMkLst>
      </pc:sldChg>
      <pc:sldChg chg="addSp delSp modSp mod">
        <pc:chgData name="Koksrud Andreas" userId="9d9beba6-c052-407a-8599-c781a677a996" providerId="ADAL" clId="{4C03B8BE-ED6C-47DA-A194-101B46B7832B}" dt="2024-01-23T13:15:01.340" v="890" actId="1076"/>
        <pc:sldMkLst>
          <pc:docMk/>
          <pc:sldMk cId="1445178992" sldId="865"/>
        </pc:sldMkLst>
      </pc:sldChg>
      <pc:sldChg chg="addSp delSp modSp mod">
        <pc:chgData name="Koksrud Andreas" userId="9d9beba6-c052-407a-8599-c781a677a996" providerId="ADAL" clId="{4C03B8BE-ED6C-47DA-A194-101B46B7832B}" dt="2024-01-31T20:27:59.824" v="5308" actId="1076"/>
        <pc:sldMkLst>
          <pc:docMk/>
          <pc:sldMk cId="141793938" sldId="866"/>
        </pc:sldMkLst>
      </pc:sldChg>
      <pc:sldChg chg="addSp delSp modSp mod">
        <pc:chgData name="Koksrud Andreas" userId="9d9beba6-c052-407a-8599-c781a677a996" providerId="ADAL" clId="{4C03B8BE-ED6C-47DA-A194-101B46B7832B}" dt="2024-01-31T19:14:55.873" v="5305" actId="1076"/>
        <pc:sldMkLst>
          <pc:docMk/>
          <pc:sldMk cId="3994882627" sldId="867"/>
        </pc:sldMkLst>
      </pc:sldChg>
      <pc:sldChg chg="addSp delSp modSp mod">
        <pc:chgData name="Koksrud Andreas" userId="9d9beba6-c052-407a-8599-c781a677a996" providerId="ADAL" clId="{4C03B8BE-ED6C-47DA-A194-101B46B7832B}" dt="2024-02-01T10:52:07.851" v="5599" actId="20577"/>
        <pc:sldMkLst>
          <pc:docMk/>
          <pc:sldMk cId="612492956" sldId="869"/>
        </pc:sldMkLst>
      </pc:sldChg>
      <pc:sldChg chg="addSp delSp modSp mod">
        <pc:chgData name="Koksrud Andreas" userId="9d9beba6-c052-407a-8599-c781a677a996" providerId="ADAL" clId="{4C03B8BE-ED6C-47DA-A194-101B46B7832B}" dt="2024-01-31T20:37:44.811" v="5407" actId="20577"/>
        <pc:sldMkLst>
          <pc:docMk/>
          <pc:sldMk cId="118550550" sldId="870"/>
        </pc:sldMkLst>
      </pc:sldChg>
      <pc:sldChg chg="addSp delSp modSp mod ord">
        <pc:chgData name="Koksrud Andreas" userId="9d9beba6-c052-407a-8599-c781a677a996" providerId="ADAL" clId="{4C03B8BE-ED6C-47DA-A194-101B46B7832B}" dt="2024-02-01T12:11:23.631" v="5835" actId="1076"/>
        <pc:sldMkLst>
          <pc:docMk/>
          <pc:sldMk cId="548472017" sldId="871"/>
        </pc:sldMkLst>
      </pc:sldChg>
      <pc:sldChg chg="delSp modSp add mod">
        <pc:chgData name="Koksrud Andreas" userId="9d9beba6-c052-407a-8599-c781a677a996" providerId="ADAL" clId="{4C03B8BE-ED6C-47DA-A194-101B46B7832B}" dt="2024-01-29T08:09:46.344" v="2925" actId="20577"/>
        <pc:sldMkLst>
          <pc:docMk/>
          <pc:sldMk cId="1118540174" sldId="872"/>
        </pc:sldMkLst>
      </pc:sldChg>
      <pc:sldChg chg="delSp modSp add mod ord">
        <pc:chgData name="Koksrud Andreas" userId="9d9beba6-c052-407a-8599-c781a677a996" providerId="ADAL" clId="{4C03B8BE-ED6C-47DA-A194-101B46B7832B}" dt="2024-01-23T12:31:15.808" v="436" actId="20577"/>
        <pc:sldMkLst>
          <pc:docMk/>
          <pc:sldMk cId="2716145312" sldId="873"/>
        </pc:sldMkLst>
      </pc:sldChg>
      <pc:sldChg chg="add del">
        <pc:chgData name="Koksrud Andreas" userId="9d9beba6-c052-407a-8599-c781a677a996" providerId="ADAL" clId="{4C03B8BE-ED6C-47DA-A194-101B46B7832B}" dt="2024-01-23T12:30:24.389" v="269"/>
        <pc:sldMkLst>
          <pc:docMk/>
          <pc:sldMk cId="2752198801" sldId="874"/>
        </pc:sldMkLst>
      </pc:sldChg>
      <pc:sldChg chg="addSp delSp modSp add mod">
        <pc:chgData name="Koksrud Andreas" userId="9d9beba6-c052-407a-8599-c781a677a996" providerId="ADAL" clId="{4C03B8BE-ED6C-47DA-A194-101B46B7832B}" dt="2024-02-01T19:15:48.027" v="6435" actId="20577"/>
        <pc:sldMkLst>
          <pc:docMk/>
          <pc:sldMk cId="3240008992" sldId="874"/>
        </pc:sldMkLst>
      </pc:sldChg>
      <pc:sldChg chg="addSp delSp modSp add mod">
        <pc:chgData name="Koksrud Andreas" userId="9d9beba6-c052-407a-8599-c781a677a996" providerId="ADAL" clId="{4C03B8BE-ED6C-47DA-A194-101B46B7832B}" dt="2024-01-31T20:37:14.543" v="5390" actId="13822"/>
        <pc:sldMkLst>
          <pc:docMk/>
          <pc:sldMk cId="3825753762" sldId="875"/>
        </pc:sldMkLst>
      </pc:sldChg>
      <pc:sldChg chg="addSp delSp modSp add mod">
        <pc:chgData name="Koksrud Andreas" userId="9d9beba6-c052-407a-8599-c781a677a996" providerId="ADAL" clId="{4C03B8BE-ED6C-47DA-A194-101B46B7832B}" dt="2024-01-31T20:44:15.043" v="5456" actId="14100"/>
        <pc:sldMkLst>
          <pc:docMk/>
          <pc:sldMk cId="1529294142" sldId="876"/>
        </pc:sldMkLst>
      </pc:sldChg>
      <pc:sldChg chg="addSp delSp modSp add mod">
        <pc:chgData name="Koksrud Andreas" userId="9d9beba6-c052-407a-8599-c781a677a996" providerId="ADAL" clId="{4C03B8BE-ED6C-47DA-A194-101B46B7832B}" dt="2024-02-02T09:21:42.323" v="6766" actId="20577"/>
        <pc:sldMkLst>
          <pc:docMk/>
          <pc:sldMk cId="1680702220" sldId="877"/>
        </pc:sldMkLst>
      </pc:sldChg>
      <pc:sldChg chg="addSp delSp modSp add mod">
        <pc:chgData name="Koksrud Andreas" userId="9d9beba6-c052-407a-8599-c781a677a996" providerId="ADAL" clId="{4C03B8BE-ED6C-47DA-A194-101B46B7832B}" dt="2024-01-25T17:57:02.931" v="1733" actId="1076"/>
        <pc:sldMkLst>
          <pc:docMk/>
          <pc:sldMk cId="3516004309" sldId="878"/>
        </pc:sldMkLst>
      </pc:sldChg>
      <pc:sldChg chg="addSp delSp modSp add mod">
        <pc:chgData name="Koksrud Andreas" userId="9d9beba6-c052-407a-8599-c781a677a996" providerId="ADAL" clId="{4C03B8BE-ED6C-47DA-A194-101B46B7832B}" dt="2024-01-25T18:09:11.066" v="1944" actId="1076"/>
        <pc:sldMkLst>
          <pc:docMk/>
          <pc:sldMk cId="999972062" sldId="879"/>
        </pc:sldMkLst>
      </pc:sldChg>
      <pc:sldChg chg="addSp delSp modSp add mod">
        <pc:chgData name="Koksrud Andreas" userId="9d9beba6-c052-407a-8599-c781a677a996" providerId="ADAL" clId="{4C03B8BE-ED6C-47DA-A194-101B46B7832B}" dt="2024-01-29T10:50:07.289" v="3416" actId="14100"/>
        <pc:sldMkLst>
          <pc:docMk/>
          <pc:sldMk cId="3205976706" sldId="880"/>
        </pc:sldMkLst>
      </pc:sldChg>
      <pc:sldChg chg="addSp delSp modSp add mod">
        <pc:chgData name="Koksrud Andreas" userId="9d9beba6-c052-407a-8599-c781a677a996" providerId="ADAL" clId="{4C03B8BE-ED6C-47DA-A194-101B46B7832B}" dt="2024-02-01T11:06:55.445" v="5601"/>
        <pc:sldMkLst>
          <pc:docMk/>
          <pc:sldMk cId="2279528697" sldId="881"/>
        </pc:sldMkLst>
      </pc:sldChg>
      <pc:sldChg chg="addSp delSp modSp add mod">
        <pc:chgData name="Koksrud Andreas" userId="9d9beba6-c052-407a-8599-c781a677a996" providerId="ADAL" clId="{4C03B8BE-ED6C-47DA-A194-101B46B7832B}" dt="2024-02-01T11:08:53.546" v="5609" actId="1035"/>
        <pc:sldMkLst>
          <pc:docMk/>
          <pc:sldMk cId="360095748" sldId="882"/>
        </pc:sldMkLst>
      </pc:sldChg>
      <pc:sldChg chg="addSp delSp modSp add mod">
        <pc:chgData name="Koksrud Andreas" userId="9d9beba6-c052-407a-8599-c781a677a996" providerId="ADAL" clId="{4C03B8BE-ED6C-47DA-A194-101B46B7832B}" dt="2024-01-29T07:06:06.965" v="2428" actId="1076"/>
        <pc:sldMkLst>
          <pc:docMk/>
          <pc:sldMk cId="1917928831" sldId="883"/>
        </pc:sldMkLst>
      </pc:sldChg>
      <pc:sldChg chg="addSp delSp modSp add del mod">
        <pc:chgData name="Koksrud Andreas" userId="9d9beba6-c052-407a-8599-c781a677a996" providerId="ADAL" clId="{4C03B8BE-ED6C-47DA-A194-101B46B7832B}" dt="2024-02-01T11:35:19.819" v="5668" actId="1076"/>
        <pc:sldMkLst>
          <pc:docMk/>
          <pc:sldMk cId="33461568" sldId="884"/>
        </pc:sldMkLst>
      </pc:sldChg>
      <pc:sldChg chg="addSp delSp modSp add mod">
        <pc:chgData name="Koksrud Andreas" userId="9d9beba6-c052-407a-8599-c781a677a996" providerId="ADAL" clId="{4C03B8BE-ED6C-47DA-A194-101B46B7832B}" dt="2024-01-29T09:51:15.443" v="3240" actId="692"/>
        <pc:sldMkLst>
          <pc:docMk/>
          <pc:sldMk cId="2228775269" sldId="885"/>
        </pc:sldMkLst>
      </pc:sldChg>
      <pc:sldChg chg="addSp delSp modSp add mod">
        <pc:chgData name="Koksrud Andreas" userId="9d9beba6-c052-407a-8599-c781a677a996" providerId="ADAL" clId="{4C03B8BE-ED6C-47DA-A194-101B46B7832B}" dt="2024-02-01T11:39:15.629" v="5670"/>
        <pc:sldMkLst>
          <pc:docMk/>
          <pc:sldMk cId="3576402817" sldId="886"/>
        </pc:sldMkLst>
      </pc:sldChg>
      <pc:sldChg chg="addSp delSp modSp add mod">
        <pc:chgData name="Koksrud Andreas" userId="9d9beba6-c052-407a-8599-c781a677a996" providerId="ADAL" clId="{4C03B8BE-ED6C-47DA-A194-101B46B7832B}" dt="2024-01-29T12:12:53.510" v="4065" actId="1076"/>
        <pc:sldMkLst>
          <pc:docMk/>
          <pc:sldMk cId="3284537785" sldId="887"/>
        </pc:sldMkLst>
      </pc:sldChg>
      <pc:sldChg chg="addSp delSp modSp add mod">
        <pc:chgData name="Koksrud Andreas" userId="9d9beba6-c052-407a-8599-c781a677a996" providerId="ADAL" clId="{4C03B8BE-ED6C-47DA-A194-101B46B7832B}" dt="2024-02-01T11:55:38.925" v="5821" actId="20577"/>
        <pc:sldMkLst>
          <pc:docMk/>
          <pc:sldMk cId="2194220150" sldId="888"/>
        </pc:sldMkLst>
      </pc:sldChg>
      <pc:sldChg chg="addSp delSp modSp add mod">
        <pc:chgData name="Koksrud Andreas" userId="9d9beba6-c052-407a-8599-c781a677a996" providerId="ADAL" clId="{4C03B8BE-ED6C-47DA-A194-101B46B7832B}" dt="2024-02-01T12:04:53.843" v="5825"/>
        <pc:sldMkLst>
          <pc:docMk/>
          <pc:sldMk cId="797114304" sldId="889"/>
        </pc:sldMkLst>
      </pc:sldChg>
      <pc:sldChg chg="addSp delSp modSp add mod">
        <pc:chgData name="Koksrud Andreas" userId="9d9beba6-c052-407a-8599-c781a677a996" providerId="ADAL" clId="{4C03B8BE-ED6C-47DA-A194-101B46B7832B}" dt="2024-02-01T12:14:09.843" v="6063"/>
        <pc:sldMkLst>
          <pc:docMk/>
          <pc:sldMk cId="2383107090" sldId="890"/>
        </pc:sldMkLst>
      </pc:sldChg>
    </pc:docChg>
  </pc:docChgLst>
  <pc:docChgLst>
    <pc:chgData name="Kjetil Teigen Hansen (KTH)" userId="b00e1467-cd04-4012-9851-f763aaf02a55" providerId="ADAL" clId="{BB1F599B-2BF9-4FCC-85D2-0A2494CB7A37}"/>
    <pc:docChg chg="undo custSel addSld delSld modSld modSection">
      <pc:chgData name="Kjetil Teigen Hansen (KTH)" userId="b00e1467-cd04-4012-9851-f763aaf02a55" providerId="ADAL" clId="{BB1F599B-2BF9-4FCC-85D2-0A2494CB7A37}" dt="2024-09-21T06:59:26.194" v="247" actId="47"/>
      <pc:docMkLst>
        <pc:docMk/>
      </pc:docMkLst>
      <pc:sldChg chg="delSp mod">
        <pc:chgData name="Kjetil Teigen Hansen (KTH)" userId="b00e1467-cd04-4012-9851-f763aaf02a55" providerId="ADAL" clId="{BB1F599B-2BF9-4FCC-85D2-0A2494CB7A37}" dt="2024-09-21T06:48:37.015" v="0" actId="478"/>
        <pc:sldMkLst>
          <pc:docMk/>
          <pc:sldMk cId="835930409" sldId="1038"/>
        </pc:sldMkLst>
      </pc:sldChg>
      <pc:sldChg chg="addSp delSp modSp mod">
        <pc:chgData name="Kjetil Teigen Hansen (KTH)" userId="b00e1467-cd04-4012-9851-f763aaf02a55" providerId="ADAL" clId="{BB1F599B-2BF9-4FCC-85D2-0A2494CB7A37}" dt="2024-09-21T06:50:38.972" v="28" actId="478"/>
        <pc:sldMkLst>
          <pc:docMk/>
          <pc:sldMk cId="2180325670" sldId="1039"/>
        </pc:sldMkLst>
      </pc:sldChg>
      <pc:sldChg chg="modSp mod">
        <pc:chgData name="Kjetil Teigen Hansen (KTH)" userId="b00e1467-cd04-4012-9851-f763aaf02a55" providerId="ADAL" clId="{BB1F599B-2BF9-4FCC-85D2-0A2494CB7A37}" dt="2024-09-21T06:48:54.299" v="20" actId="20577"/>
        <pc:sldMkLst>
          <pc:docMk/>
          <pc:sldMk cId="3079092685" sldId="1055"/>
        </pc:sldMkLst>
      </pc:sldChg>
      <pc:sldChg chg="addSp delSp modSp add mod">
        <pc:chgData name="Kjetil Teigen Hansen (KTH)" userId="b00e1467-cd04-4012-9851-f763aaf02a55" providerId="ADAL" clId="{BB1F599B-2BF9-4FCC-85D2-0A2494CB7A37}" dt="2024-09-21T06:55:17.624" v="231" actId="14100"/>
        <pc:sldMkLst>
          <pc:docMk/>
          <pc:sldMk cId="1761467169" sldId="1061"/>
        </pc:sldMkLst>
      </pc:sldChg>
      <pc:sldChg chg="delSp add del mod">
        <pc:chgData name="Kjetil Teigen Hansen (KTH)" userId="b00e1467-cd04-4012-9851-f763aaf02a55" providerId="ADAL" clId="{BB1F599B-2BF9-4FCC-85D2-0A2494CB7A37}" dt="2024-09-21T06:59:26.194" v="247" actId="47"/>
        <pc:sldMkLst>
          <pc:docMk/>
          <pc:sldMk cId="461279370" sldId="1062"/>
        </pc:sldMkLst>
      </pc:sldChg>
      <pc:sldChg chg="new del">
        <pc:chgData name="Kjetil Teigen Hansen (KTH)" userId="b00e1467-cd04-4012-9851-f763aaf02a55" providerId="ADAL" clId="{BB1F599B-2BF9-4FCC-85D2-0A2494CB7A37}" dt="2024-09-21T06:57:05.577" v="238" actId="47"/>
        <pc:sldMkLst>
          <pc:docMk/>
          <pc:sldMk cId="1531490388" sldId="1062"/>
        </pc:sldMkLst>
      </pc:sldChg>
      <pc:sldChg chg="modSp add del mod">
        <pc:chgData name="Kjetil Teigen Hansen (KTH)" userId="b00e1467-cd04-4012-9851-f763aaf02a55" providerId="ADAL" clId="{BB1F599B-2BF9-4FCC-85D2-0A2494CB7A37}" dt="2024-09-21T06:56:21.276" v="236" actId="47"/>
        <pc:sldMkLst>
          <pc:docMk/>
          <pc:sldMk cId="3458565194" sldId="1062"/>
        </pc:sldMkLst>
      </pc:sldChg>
    </pc:docChg>
  </pc:docChgLst>
  <pc:docChgLst>
    <pc:chgData name="Koksrud Andreas" userId="9d9beba6-c052-407a-8599-c781a677a996" providerId="ADAL" clId="{7956FAC5-41A0-4609-A911-62C4A829A2C4}"/>
    <pc:docChg chg="undo redo custSel addSld delSld modSld sldOrd modSection">
      <pc:chgData name="Koksrud Andreas" userId="9d9beba6-c052-407a-8599-c781a677a996" providerId="ADAL" clId="{7956FAC5-41A0-4609-A911-62C4A829A2C4}" dt="2021-12-15T14:49:07.924" v="4235" actId="20577"/>
      <pc:docMkLst>
        <pc:docMk/>
      </pc:docMkLst>
      <pc:sldChg chg="del">
        <pc:chgData name="Koksrud Andreas" userId="9d9beba6-c052-407a-8599-c781a677a996" providerId="ADAL" clId="{7956FAC5-41A0-4609-A911-62C4A829A2C4}" dt="2021-12-08T15:16:33.539" v="56" actId="47"/>
        <pc:sldMkLst>
          <pc:docMk/>
          <pc:sldMk cId="3737422792" sldId="276"/>
        </pc:sldMkLst>
      </pc:sldChg>
      <pc:sldChg chg="delSp modSp del mod">
        <pc:chgData name="Koksrud Andreas" userId="9d9beba6-c052-407a-8599-c781a677a996" providerId="ADAL" clId="{7956FAC5-41A0-4609-A911-62C4A829A2C4}" dt="2021-12-08T15:17:21.167" v="120" actId="47"/>
        <pc:sldMkLst>
          <pc:docMk/>
          <pc:sldMk cId="3062551098" sldId="278"/>
        </pc:sldMkLst>
      </pc:sldChg>
      <pc:sldChg chg="del">
        <pc:chgData name="Koksrud Andreas" userId="9d9beba6-c052-407a-8599-c781a677a996" providerId="ADAL" clId="{7956FAC5-41A0-4609-A911-62C4A829A2C4}" dt="2021-12-08T15:16:48.469" v="86" actId="47"/>
        <pc:sldMkLst>
          <pc:docMk/>
          <pc:sldMk cId="595294778" sldId="279"/>
        </pc:sldMkLst>
      </pc:sldChg>
      <pc:sldChg chg="del">
        <pc:chgData name="Koksrud Andreas" userId="9d9beba6-c052-407a-8599-c781a677a996" providerId="ADAL" clId="{7956FAC5-41A0-4609-A911-62C4A829A2C4}" dt="2021-12-08T15:16:48.812" v="87" actId="47"/>
        <pc:sldMkLst>
          <pc:docMk/>
          <pc:sldMk cId="3494317797" sldId="280"/>
        </pc:sldMkLst>
      </pc:sldChg>
      <pc:sldChg chg="del">
        <pc:chgData name="Koksrud Andreas" userId="9d9beba6-c052-407a-8599-c781a677a996" providerId="ADAL" clId="{7956FAC5-41A0-4609-A911-62C4A829A2C4}" dt="2021-12-08T15:16:49.341" v="88" actId="47"/>
        <pc:sldMkLst>
          <pc:docMk/>
          <pc:sldMk cId="1895067963" sldId="281"/>
        </pc:sldMkLst>
      </pc:sldChg>
      <pc:sldChg chg="del">
        <pc:chgData name="Koksrud Andreas" userId="9d9beba6-c052-407a-8599-c781a677a996" providerId="ADAL" clId="{7956FAC5-41A0-4609-A911-62C4A829A2C4}" dt="2021-12-08T15:16:49.748" v="89" actId="47"/>
        <pc:sldMkLst>
          <pc:docMk/>
          <pc:sldMk cId="3454780860" sldId="282"/>
        </pc:sldMkLst>
      </pc:sldChg>
      <pc:sldChg chg="del">
        <pc:chgData name="Koksrud Andreas" userId="9d9beba6-c052-407a-8599-c781a677a996" providerId="ADAL" clId="{7956FAC5-41A0-4609-A911-62C4A829A2C4}" dt="2021-12-08T15:16:50.155" v="90" actId="47"/>
        <pc:sldMkLst>
          <pc:docMk/>
          <pc:sldMk cId="1108960129" sldId="283"/>
        </pc:sldMkLst>
      </pc:sldChg>
      <pc:sldChg chg="del">
        <pc:chgData name="Koksrud Andreas" userId="9d9beba6-c052-407a-8599-c781a677a996" providerId="ADAL" clId="{7956FAC5-41A0-4609-A911-62C4A829A2C4}" dt="2021-12-08T15:16:51.065" v="92" actId="47"/>
        <pc:sldMkLst>
          <pc:docMk/>
          <pc:sldMk cId="1607459823" sldId="285"/>
        </pc:sldMkLst>
      </pc:sldChg>
      <pc:sldChg chg="del">
        <pc:chgData name="Koksrud Andreas" userId="9d9beba6-c052-407a-8599-c781a677a996" providerId="ADAL" clId="{7956FAC5-41A0-4609-A911-62C4A829A2C4}" dt="2021-12-08T15:16:51.475" v="93" actId="47"/>
        <pc:sldMkLst>
          <pc:docMk/>
          <pc:sldMk cId="1459155293" sldId="286"/>
        </pc:sldMkLst>
      </pc:sldChg>
      <pc:sldChg chg="del">
        <pc:chgData name="Koksrud Andreas" userId="9d9beba6-c052-407a-8599-c781a677a996" providerId="ADAL" clId="{7956FAC5-41A0-4609-A911-62C4A829A2C4}" dt="2021-12-08T15:16:51.851" v="94" actId="47"/>
        <pc:sldMkLst>
          <pc:docMk/>
          <pc:sldMk cId="1405705192" sldId="287"/>
        </pc:sldMkLst>
      </pc:sldChg>
      <pc:sldChg chg="del">
        <pc:chgData name="Koksrud Andreas" userId="9d9beba6-c052-407a-8599-c781a677a996" providerId="ADAL" clId="{7956FAC5-41A0-4609-A911-62C4A829A2C4}" dt="2021-12-08T15:16:52.595" v="95" actId="47"/>
        <pc:sldMkLst>
          <pc:docMk/>
          <pc:sldMk cId="2770564330" sldId="288"/>
        </pc:sldMkLst>
      </pc:sldChg>
      <pc:sldChg chg="del">
        <pc:chgData name="Koksrud Andreas" userId="9d9beba6-c052-407a-8599-c781a677a996" providerId="ADAL" clId="{7956FAC5-41A0-4609-A911-62C4A829A2C4}" dt="2021-12-08T15:16:53.151" v="96" actId="47"/>
        <pc:sldMkLst>
          <pc:docMk/>
          <pc:sldMk cId="708408685" sldId="289"/>
        </pc:sldMkLst>
      </pc:sldChg>
      <pc:sldChg chg="del">
        <pc:chgData name="Koksrud Andreas" userId="9d9beba6-c052-407a-8599-c781a677a996" providerId="ADAL" clId="{7956FAC5-41A0-4609-A911-62C4A829A2C4}" dt="2021-12-08T15:16:53.642" v="97" actId="47"/>
        <pc:sldMkLst>
          <pc:docMk/>
          <pc:sldMk cId="2509195288" sldId="290"/>
        </pc:sldMkLst>
      </pc:sldChg>
      <pc:sldChg chg="del">
        <pc:chgData name="Koksrud Andreas" userId="9d9beba6-c052-407a-8599-c781a677a996" providerId="ADAL" clId="{7956FAC5-41A0-4609-A911-62C4A829A2C4}" dt="2021-12-08T15:16:54.187" v="98" actId="47"/>
        <pc:sldMkLst>
          <pc:docMk/>
          <pc:sldMk cId="1911017754" sldId="291"/>
        </pc:sldMkLst>
      </pc:sldChg>
      <pc:sldChg chg="del">
        <pc:chgData name="Koksrud Andreas" userId="9d9beba6-c052-407a-8599-c781a677a996" providerId="ADAL" clId="{7956FAC5-41A0-4609-A911-62C4A829A2C4}" dt="2021-12-08T15:17:23.991" v="121" actId="47"/>
        <pc:sldMkLst>
          <pc:docMk/>
          <pc:sldMk cId="905136967" sldId="292"/>
        </pc:sldMkLst>
      </pc:sldChg>
      <pc:sldChg chg="del">
        <pc:chgData name="Koksrud Andreas" userId="9d9beba6-c052-407a-8599-c781a677a996" providerId="ADAL" clId="{7956FAC5-41A0-4609-A911-62C4A829A2C4}" dt="2021-12-08T15:16:59.903" v="99" actId="47"/>
        <pc:sldMkLst>
          <pc:docMk/>
          <pc:sldMk cId="2719012752" sldId="293"/>
        </pc:sldMkLst>
      </pc:sldChg>
      <pc:sldChg chg="del">
        <pc:chgData name="Koksrud Andreas" userId="9d9beba6-c052-407a-8599-c781a677a996" providerId="ADAL" clId="{7956FAC5-41A0-4609-A911-62C4A829A2C4}" dt="2021-12-08T15:17:00.455" v="100" actId="47"/>
        <pc:sldMkLst>
          <pc:docMk/>
          <pc:sldMk cId="105445765" sldId="294"/>
        </pc:sldMkLst>
      </pc:sldChg>
      <pc:sldChg chg="del">
        <pc:chgData name="Koksrud Andreas" userId="9d9beba6-c052-407a-8599-c781a677a996" providerId="ADAL" clId="{7956FAC5-41A0-4609-A911-62C4A829A2C4}" dt="2021-12-08T15:17:00.850" v="101" actId="47"/>
        <pc:sldMkLst>
          <pc:docMk/>
          <pc:sldMk cId="2698391475" sldId="295"/>
        </pc:sldMkLst>
      </pc:sldChg>
      <pc:sldChg chg="del">
        <pc:chgData name="Koksrud Andreas" userId="9d9beba6-c052-407a-8599-c781a677a996" providerId="ADAL" clId="{7956FAC5-41A0-4609-A911-62C4A829A2C4}" dt="2021-12-08T15:17:01.366" v="102" actId="47"/>
        <pc:sldMkLst>
          <pc:docMk/>
          <pc:sldMk cId="558428443" sldId="296"/>
        </pc:sldMkLst>
      </pc:sldChg>
      <pc:sldChg chg="del">
        <pc:chgData name="Koksrud Andreas" userId="9d9beba6-c052-407a-8599-c781a677a996" providerId="ADAL" clId="{7956FAC5-41A0-4609-A911-62C4A829A2C4}" dt="2021-12-08T15:17:02.072" v="103" actId="47"/>
        <pc:sldMkLst>
          <pc:docMk/>
          <pc:sldMk cId="312594172" sldId="298"/>
        </pc:sldMkLst>
      </pc:sldChg>
      <pc:sldChg chg="del">
        <pc:chgData name="Koksrud Andreas" userId="9d9beba6-c052-407a-8599-c781a677a996" providerId="ADAL" clId="{7956FAC5-41A0-4609-A911-62C4A829A2C4}" dt="2021-12-08T15:17:02.633" v="104" actId="47"/>
        <pc:sldMkLst>
          <pc:docMk/>
          <pc:sldMk cId="2755240579" sldId="299"/>
        </pc:sldMkLst>
      </pc:sldChg>
      <pc:sldChg chg="del">
        <pc:chgData name="Koksrud Andreas" userId="9d9beba6-c052-407a-8599-c781a677a996" providerId="ADAL" clId="{7956FAC5-41A0-4609-A911-62C4A829A2C4}" dt="2021-12-08T15:17:26.436" v="122" actId="47"/>
        <pc:sldMkLst>
          <pc:docMk/>
          <pc:sldMk cId="3134029436" sldId="300"/>
        </pc:sldMkLst>
      </pc:sldChg>
      <pc:sldChg chg="del">
        <pc:chgData name="Koksrud Andreas" userId="9d9beba6-c052-407a-8599-c781a677a996" providerId="ADAL" clId="{7956FAC5-41A0-4609-A911-62C4A829A2C4}" dt="2021-12-08T15:17:07.292" v="106" actId="47"/>
        <pc:sldMkLst>
          <pc:docMk/>
          <pc:sldMk cId="1764870061" sldId="302"/>
        </pc:sldMkLst>
      </pc:sldChg>
      <pc:sldChg chg="del">
        <pc:chgData name="Koksrud Andreas" userId="9d9beba6-c052-407a-8599-c781a677a996" providerId="ADAL" clId="{7956FAC5-41A0-4609-A911-62C4A829A2C4}" dt="2021-12-08T15:17:08.902" v="108" actId="47"/>
        <pc:sldMkLst>
          <pc:docMk/>
          <pc:sldMk cId="1114236349" sldId="303"/>
        </pc:sldMkLst>
      </pc:sldChg>
      <pc:sldChg chg="del">
        <pc:chgData name="Koksrud Andreas" userId="9d9beba6-c052-407a-8599-c781a677a996" providerId="ADAL" clId="{7956FAC5-41A0-4609-A911-62C4A829A2C4}" dt="2021-12-08T15:17:09.555" v="109" actId="47"/>
        <pc:sldMkLst>
          <pc:docMk/>
          <pc:sldMk cId="2366142093" sldId="304"/>
        </pc:sldMkLst>
      </pc:sldChg>
      <pc:sldChg chg="del">
        <pc:chgData name="Koksrud Andreas" userId="9d9beba6-c052-407a-8599-c781a677a996" providerId="ADAL" clId="{7956FAC5-41A0-4609-A911-62C4A829A2C4}" dt="2021-12-08T15:17:10.109" v="110" actId="47"/>
        <pc:sldMkLst>
          <pc:docMk/>
          <pc:sldMk cId="4218830267" sldId="306"/>
        </pc:sldMkLst>
      </pc:sldChg>
      <pc:sldChg chg="del">
        <pc:chgData name="Koksrud Andreas" userId="9d9beba6-c052-407a-8599-c781a677a996" providerId="ADAL" clId="{7956FAC5-41A0-4609-A911-62C4A829A2C4}" dt="2021-12-08T15:17:10.688" v="111" actId="47"/>
        <pc:sldMkLst>
          <pc:docMk/>
          <pc:sldMk cId="2431522764" sldId="311"/>
        </pc:sldMkLst>
      </pc:sldChg>
      <pc:sldChg chg="del">
        <pc:chgData name="Koksrud Andreas" userId="9d9beba6-c052-407a-8599-c781a677a996" providerId="ADAL" clId="{7956FAC5-41A0-4609-A911-62C4A829A2C4}" dt="2021-12-08T15:17:11.266" v="112" actId="47"/>
        <pc:sldMkLst>
          <pc:docMk/>
          <pc:sldMk cId="3505328169" sldId="312"/>
        </pc:sldMkLst>
      </pc:sldChg>
      <pc:sldChg chg="del">
        <pc:chgData name="Koksrud Andreas" userId="9d9beba6-c052-407a-8599-c781a677a996" providerId="ADAL" clId="{7956FAC5-41A0-4609-A911-62C4A829A2C4}" dt="2021-12-08T15:17:11.730" v="113" actId="47"/>
        <pc:sldMkLst>
          <pc:docMk/>
          <pc:sldMk cId="488657684" sldId="313"/>
        </pc:sldMkLst>
      </pc:sldChg>
      <pc:sldChg chg="del">
        <pc:chgData name="Koksrud Andreas" userId="9d9beba6-c052-407a-8599-c781a677a996" providerId="ADAL" clId="{7956FAC5-41A0-4609-A911-62C4A829A2C4}" dt="2021-12-08T15:17:30.540" v="123" actId="47"/>
        <pc:sldMkLst>
          <pc:docMk/>
          <pc:sldMk cId="2314019208" sldId="315"/>
        </pc:sldMkLst>
      </pc:sldChg>
      <pc:sldChg chg="del">
        <pc:chgData name="Koksrud Andreas" userId="9d9beba6-c052-407a-8599-c781a677a996" providerId="ADAL" clId="{7956FAC5-41A0-4609-A911-62C4A829A2C4}" dt="2021-12-08T15:17:12.167" v="114" actId="47"/>
        <pc:sldMkLst>
          <pc:docMk/>
          <pc:sldMk cId="541287524" sldId="316"/>
        </pc:sldMkLst>
      </pc:sldChg>
      <pc:sldChg chg="modSp mod">
        <pc:chgData name="Koksrud Andreas" userId="9d9beba6-c052-407a-8599-c781a677a996" providerId="ADAL" clId="{7956FAC5-41A0-4609-A911-62C4A829A2C4}" dt="2021-12-08T15:15:14.985" v="18" actId="20577"/>
        <pc:sldMkLst>
          <pc:docMk/>
          <pc:sldMk cId="697137886" sldId="679"/>
        </pc:sldMkLst>
      </pc:sldChg>
      <pc:sldChg chg="delSp modSp mod">
        <pc:chgData name="Koksrud Andreas" userId="9d9beba6-c052-407a-8599-c781a677a996" providerId="ADAL" clId="{7956FAC5-41A0-4609-A911-62C4A829A2C4}" dt="2021-12-08T15:16:01.811" v="55" actId="478"/>
        <pc:sldMkLst>
          <pc:docMk/>
          <pc:sldMk cId="2087783305" sldId="730"/>
        </pc:sldMkLst>
      </pc:sldChg>
      <pc:sldChg chg="del">
        <pc:chgData name="Koksrud Andreas" userId="9d9beba6-c052-407a-8599-c781a677a996" providerId="ADAL" clId="{7956FAC5-41A0-4609-A911-62C4A829A2C4}" dt="2021-12-08T15:17:07.931" v="107" actId="47"/>
        <pc:sldMkLst>
          <pc:docMk/>
          <pc:sldMk cId="1184925497" sldId="732"/>
        </pc:sldMkLst>
      </pc:sldChg>
      <pc:sldChg chg="del">
        <pc:chgData name="Koksrud Andreas" userId="9d9beba6-c052-407a-8599-c781a677a996" providerId="ADAL" clId="{7956FAC5-41A0-4609-A911-62C4A829A2C4}" dt="2021-12-08T15:17:06.783" v="105" actId="47"/>
        <pc:sldMkLst>
          <pc:docMk/>
          <pc:sldMk cId="2202495698" sldId="733"/>
        </pc:sldMkLst>
      </pc:sldChg>
      <pc:sldChg chg="del">
        <pc:chgData name="Koksrud Andreas" userId="9d9beba6-c052-407a-8599-c781a677a996" providerId="ADAL" clId="{7956FAC5-41A0-4609-A911-62C4A829A2C4}" dt="2021-12-08T15:16:50.659" v="91" actId="47"/>
        <pc:sldMkLst>
          <pc:docMk/>
          <pc:sldMk cId="827763474" sldId="734"/>
        </pc:sldMkLst>
      </pc:sldChg>
      <pc:sldChg chg="del">
        <pc:chgData name="Koksrud Andreas" userId="9d9beba6-c052-407a-8599-c781a677a996" providerId="ADAL" clId="{7956FAC5-41A0-4609-A911-62C4A829A2C4}" dt="2021-12-08T15:17:12.652" v="115" actId="47"/>
        <pc:sldMkLst>
          <pc:docMk/>
          <pc:sldMk cId="1210415694" sldId="736"/>
        </pc:sldMkLst>
      </pc:sldChg>
      <pc:sldChg chg="del">
        <pc:chgData name="Koksrud Andreas" userId="9d9beba6-c052-407a-8599-c781a677a996" providerId="ADAL" clId="{7956FAC5-41A0-4609-A911-62C4A829A2C4}" dt="2021-12-08T15:17:13.245" v="116" actId="47"/>
        <pc:sldMkLst>
          <pc:docMk/>
          <pc:sldMk cId="2671092135" sldId="737"/>
        </pc:sldMkLst>
      </pc:sldChg>
      <pc:sldChg chg="del">
        <pc:chgData name="Koksrud Andreas" userId="9d9beba6-c052-407a-8599-c781a677a996" providerId="ADAL" clId="{7956FAC5-41A0-4609-A911-62C4A829A2C4}" dt="2021-12-08T15:17:13.831" v="117" actId="47"/>
        <pc:sldMkLst>
          <pc:docMk/>
          <pc:sldMk cId="862304365" sldId="738"/>
        </pc:sldMkLst>
      </pc:sldChg>
      <pc:sldChg chg="del">
        <pc:chgData name="Koksrud Andreas" userId="9d9beba6-c052-407a-8599-c781a677a996" providerId="ADAL" clId="{7956FAC5-41A0-4609-A911-62C4A829A2C4}" dt="2021-12-08T15:17:14.318" v="118" actId="47"/>
        <pc:sldMkLst>
          <pc:docMk/>
          <pc:sldMk cId="2173740" sldId="739"/>
        </pc:sldMkLst>
      </pc:sldChg>
      <pc:sldChg chg="del">
        <pc:chgData name="Koksrud Andreas" userId="9d9beba6-c052-407a-8599-c781a677a996" providerId="ADAL" clId="{7956FAC5-41A0-4609-A911-62C4A829A2C4}" dt="2021-12-08T15:17:14.863" v="119" actId="47"/>
        <pc:sldMkLst>
          <pc:docMk/>
          <pc:sldMk cId="4010697748" sldId="740"/>
        </pc:sldMkLst>
      </pc:sldChg>
      <pc:sldChg chg="modSp del mod">
        <pc:chgData name="Koksrud Andreas" userId="9d9beba6-c052-407a-8599-c781a677a996" providerId="ADAL" clId="{7956FAC5-41A0-4609-A911-62C4A829A2C4}" dt="2021-12-08T15:19:19.769" v="193" actId="47"/>
        <pc:sldMkLst>
          <pc:docMk/>
          <pc:sldMk cId="2876860209" sldId="741"/>
        </pc:sldMkLst>
      </pc:sldChg>
      <pc:sldChg chg="del">
        <pc:chgData name="Koksrud Andreas" userId="9d9beba6-c052-407a-8599-c781a677a996" providerId="ADAL" clId="{7956FAC5-41A0-4609-A911-62C4A829A2C4}" dt="2021-12-08T15:17:40.438" v="124" actId="47"/>
        <pc:sldMkLst>
          <pc:docMk/>
          <pc:sldMk cId="587894895" sldId="742"/>
        </pc:sldMkLst>
      </pc:sldChg>
      <pc:sldChg chg="add del">
        <pc:chgData name="Koksrud Andreas" userId="9d9beba6-c052-407a-8599-c781a677a996" providerId="ADAL" clId="{7956FAC5-41A0-4609-A911-62C4A829A2C4}" dt="2021-12-08T15:19:20.021" v="194" actId="47"/>
        <pc:sldMkLst>
          <pc:docMk/>
          <pc:sldMk cId="2943518614" sldId="742"/>
        </pc:sldMkLst>
      </pc:sldChg>
      <pc:sldChg chg="add del">
        <pc:chgData name="Koksrud Andreas" userId="9d9beba6-c052-407a-8599-c781a677a996" providerId="ADAL" clId="{7956FAC5-41A0-4609-A911-62C4A829A2C4}" dt="2021-12-08T15:19:20.605" v="195" actId="47"/>
        <pc:sldMkLst>
          <pc:docMk/>
          <pc:sldMk cId="4262138407" sldId="743"/>
        </pc:sldMkLst>
      </pc:sldChg>
      <pc:sldChg chg="add del">
        <pc:chgData name="Koksrud Andreas" userId="9d9beba6-c052-407a-8599-c781a677a996" providerId="ADAL" clId="{7956FAC5-41A0-4609-A911-62C4A829A2C4}" dt="2021-12-08T15:19:20.829" v="196" actId="47"/>
        <pc:sldMkLst>
          <pc:docMk/>
          <pc:sldMk cId="1225091722" sldId="744"/>
        </pc:sldMkLst>
      </pc:sldChg>
      <pc:sldChg chg="add del">
        <pc:chgData name="Koksrud Andreas" userId="9d9beba6-c052-407a-8599-c781a677a996" providerId="ADAL" clId="{7956FAC5-41A0-4609-A911-62C4A829A2C4}" dt="2021-12-08T15:19:21.054" v="197" actId="47"/>
        <pc:sldMkLst>
          <pc:docMk/>
          <pc:sldMk cId="550561932" sldId="745"/>
        </pc:sldMkLst>
      </pc:sldChg>
      <pc:sldChg chg="add del">
        <pc:chgData name="Koksrud Andreas" userId="9d9beba6-c052-407a-8599-c781a677a996" providerId="ADAL" clId="{7956FAC5-41A0-4609-A911-62C4A829A2C4}" dt="2021-12-08T15:19:21.228" v="198" actId="47"/>
        <pc:sldMkLst>
          <pc:docMk/>
          <pc:sldMk cId="1761088982" sldId="746"/>
        </pc:sldMkLst>
      </pc:sldChg>
      <pc:sldChg chg="add del">
        <pc:chgData name="Koksrud Andreas" userId="9d9beba6-c052-407a-8599-c781a677a996" providerId="ADAL" clId="{7956FAC5-41A0-4609-A911-62C4A829A2C4}" dt="2021-12-08T15:19:21.638" v="199" actId="47"/>
        <pc:sldMkLst>
          <pc:docMk/>
          <pc:sldMk cId="871342142" sldId="747"/>
        </pc:sldMkLst>
      </pc:sldChg>
      <pc:sldChg chg="add del">
        <pc:chgData name="Koksrud Andreas" userId="9d9beba6-c052-407a-8599-c781a677a996" providerId="ADAL" clId="{7956FAC5-41A0-4609-A911-62C4A829A2C4}" dt="2021-12-08T15:19:22.001" v="200" actId="47"/>
        <pc:sldMkLst>
          <pc:docMk/>
          <pc:sldMk cId="854509214" sldId="748"/>
        </pc:sldMkLst>
      </pc:sldChg>
      <pc:sldChg chg="add del">
        <pc:chgData name="Koksrud Andreas" userId="9d9beba6-c052-407a-8599-c781a677a996" providerId="ADAL" clId="{7956FAC5-41A0-4609-A911-62C4A829A2C4}" dt="2021-12-08T15:19:22.293" v="201" actId="47"/>
        <pc:sldMkLst>
          <pc:docMk/>
          <pc:sldMk cId="1868890099" sldId="749"/>
        </pc:sldMkLst>
      </pc:sldChg>
      <pc:sldChg chg="add del">
        <pc:chgData name="Koksrud Andreas" userId="9d9beba6-c052-407a-8599-c781a677a996" providerId="ADAL" clId="{7956FAC5-41A0-4609-A911-62C4A829A2C4}" dt="2021-12-08T15:19:22.722" v="202" actId="47"/>
        <pc:sldMkLst>
          <pc:docMk/>
          <pc:sldMk cId="1906560191" sldId="750"/>
        </pc:sldMkLst>
      </pc:sldChg>
      <pc:sldChg chg="add del">
        <pc:chgData name="Koksrud Andreas" userId="9d9beba6-c052-407a-8599-c781a677a996" providerId="ADAL" clId="{7956FAC5-41A0-4609-A911-62C4A829A2C4}" dt="2021-12-08T15:19:23.008" v="203" actId="47"/>
        <pc:sldMkLst>
          <pc:docMk/>
          <pc:sldMk cId="984105003" sldId="751"/>
        </pc:sldMkLst>
      </pc:sldChg>
      <pc:sldChg chg="add del">
        <pc:chgData name="Koksrud Andreas" userId="9d9beba6-c052-407a-8599-c781a677a996" providerId="ADAL" clId="{7956FAC5-41A0-4609-A911-62C4A829A2C4}" dt="2021-12-08T15:19:23.372" v="204" actId="47"/>
        <pc:sldMkLst>
          <pc:docMk/>
          <pc:sldMk cId="73400914" sldId="752"/>
        </pc:sldMkLst>
      </pc:sldChg>
      <pc:sldChg chg="add del">
        <pc:chgData name="Koksrud Andreas" userId="9d9beba6-c052-407a-8599-c781a677a996" providerId="ADAL" clId="{7956FAC5-41A0-4609-A911-62C4A829A2C4}" dt="2021-12-08T15:19:23.713" v="205" actId="47"/>
        <pc:sldMkLst>
          <pc:docMk/>
          <pc:sldMk cId="1061761218" sldId="753"/>
        </pc:sldMkLst>
      </pc:sldChg>
      <pc:sldChg chg="add del">
        <pc:chgData name="Koksrud Andreas" userId="9d9beba6-c052-407a-8599-c781a677a996" providerId="ADAL" clId="{7956FAC5-41A0-4609-A911-62C4A829A2C4}" dt="2021-12-08T15:19:23.927" v="206" actId="47"/>
        <pc:sldMkLst>
          <pc:docMk/>
          <pc:sldMk cId="3301308958" sldId="754"/>
        </pc:sldMkLst>
      </pc:sldChg>
      <pc:sldChg chg="add del">
        <pc:chgData name="Koksrud Andreas" userId="9d9beba6-c052-407a-8599-c781a677a996" providerId="ADAL" clId="{7956FAC5-41A0-4609-A911-62C4A829A2C4}" dt="2021-12-08T15:19:24.697" v="207" actId="47"/>
        <pc:sldMkLst>
          <pc:docMk/>
          <pc:sldMk cId="1916156686" sldId="755"/>
        </pc:sldMkLst>
      </pc:sldChg>
      <pc:sldChg chg="addSp delSp modSp add mod ord">
        <pc:chgData name="Koksrud Andreas" userId="9d9beba6-c052-407a-8599-c781a677a996" providerId="ADAL" clId="{7956FAC5-41A0-4609-A911-62C4A829A2C4}" dt="2021-12-08T15:22:13.261" v="567" actId="20577"/>
        <pc:sldMkLst>
          <pc:docMk/>
          <pc:sldMk cId="662028914" sldId="756"/>
        </pc:sldMkLst>
      </pc:sldChg>
      <pc:sldChg chg="modSp add mod">
        <pc:chgData name="Koksrud Andreas" userId="9d9beba6-c052-407a-8599-c781a677a996" providerId="ADAL" clId="{7956FAC5-41A0-4609-A911-62C4A829A2C4}" dt="2021-12-08T15:23:01.488" v="715" actId="20577"/>
        <pc:sldMkLst>
          <pc:docMk/>
          <pc:sldMk cId="396736890" sldId="757"/>
        </pc:sldMkLst>
      </pc:sldChg>
      <pc:sldChg chg="modSp add mod">
        <pc:chgData name="Koksrud Andreas" userId="9d9beba6-c052-407a-8599-c781a677a996" providerId="ADAL" clId="{7956FAC5-41A0-4609-A911-62C4A829A2C4}" dt="2021-12-08T15:26:06.674" v="1273" actId="20577"/>
        <pc:sldMkLst>
          <pc:docMk/>
          <pc:sldMk cId="2706780473" sldId="758"/>
        </pc:sldMkLst>
      </pc:sldChg>
      <pc:sldChg chg="modSp add mod">
        <pc:chgData name="Koksrud Andreas" userId="9d9beba6-c052-407a-8599-c781a677a996" providerId="ADAL" clId="{7956FAC5-41A0-4609-A911-62C4A829A2C4}" dt="2021-12-08T15:27:51.679" v="1670" actId="20577"/>
        <pc:sldMkLst>
          <pc:docMk/>
          <pc:sldMk cId="2616277657" sldId="759"/>
        </pc:sldMkLst>
      </pc:sldChg>
      <pc:sldChg chg="modSp add mod">
        <pc:chgData name="Koksrud Andreas" userId="9d9beba6-c052-407a-8599-c781a677a996" providerId="ADAL" clId="{7956FAC5-41A0-4609-A911-62C4A829A2C4}" dt="2021-12-08T15:28:24.282" v="1753" actId="20577"/>
        <pc:sldMkLst>
          <pc:docMk/>
          <pc:sldMk cId="1725751202" sldId="760"/>
        </pc:sldMkLst>
      </pc:sldChg>
      <pc:sldChg chg="modSp add mod">
        <pc:chgData name="Koksrud Andreas" userId="9d9beba6-c052-407a-8599-c781a677a996" providerId="ADAL" clId="{7956FAC5-41A0-4609-A911-62C4A829A2C4}" dt="2021-12-08T15:31:06.211" v="2127" actId="20577"/>
        <pc:sldMkLst>
          <pc:docMk/>
          <pc:sldMk cId="1019764475" sldId="761"/>
        </pc:sldMkLst>
      </pc:sldChg>
      <pc:sldChg chg="modSp add mod">
        <pc:chgData name="Koksrud Andreas" userId="9d9beba6-c052-407a-8599-c781a677a996" providerId="ADAL" clId="{7956FAC5-41A0-4609-A911-62C4A829A2C4}" dt="2021-12-08T15:46:10.481" v="2512" actId="20577"/>
        <pc:sldMkLst>
          <pc:docMk/>
          <pc:sldMk cId="451449259" sldId="762"/>
        </pc:sldMkLst>
      </pc:sldChg>
      <pc:sldChg chg="modSp add mod">
        <pc:chgData name="Koksrud Andreas" userId="9d9beba6-c052-407a-8599-c781a677a996" providerId="ADAL" clId="{7956FAC5-41A0-4609-A911-62C4A829A2C4}" dt="2021-12-15T14:47:37.279" v="4058" actId="20577"/>
        <pc:sldMkLst>
          <pc:docMk/>
          <pc:sldMk cId="1523800458" sldId="763"/>
        </pc:sldMkLst>
      </pc:sldChg>
      <pc:sldChg chg="modSp add mod">
        <pc:chgData name="Koksrud Andreas" userId="9d9beba6-c052-407a-8599-c781a677a996" providerId="ADAL" clId="{7956FAC5-41A0-4609-A911-62C4A829A2C4}" dt="2021-12-08T15:29:40.970" v="1858" actId="20577"/>
        <pc:sldMkLst>
          <pc:docMk/>
          <pc:sldMk cId="1963101599" sldId="764"/>
        </pc:sldMkLst>
      </pc:sldChg>
      <pc:sldChg chg="modSp add mod">
        <pc:chgData name="Koksrud Andreas" userId="9d9beba6-c052-407a-8599-c781a677a996" providerId="ADAL" clId="{7956FAC5-41A0-4609-A911-62C4A829A2C4}" dt="2021-12-08T15:46:35.006" v="2523" actId="20577"/>
        <pc:sldMkLst>
          <pc:docMk/>
          <pc:sldMk cId="1133620909" sldId="765"/>
        </pc:sldMkLst>
      </pc:sldChg>
      <pc:sldChg chg="modSp add mod ord">
        <pc:chgData name="Koksrud Andreas" userId="9d9beba6-c052-407a-8599-c781a677a996" providerId="ADAL" clId="{7956FAC5-41A0-4609-A911-62C4A829A2C4}" dt="2021-12-15T14:40:35.627" v="3201" actId="20577"/>
        <pc:sldMkLst>
          <pc:docMk/>
          <pc:sldMk cId="2033200031" sldId="766"/>
        </pc:sldMkLst>
      </pc:sldChg>
      <pc:sldChg chg="modSp add mod">
        <pc:chgData name="Koksrud Andreas" userId="9d9beba6-c052-407a-8599-c781a677a996" providerId="ADAL" clId="{7956FAC5-41A0-4609-A911-62C4A829A2C4}" dt="2021-12-14T14:02:35.219" v="2743" actId="20577"/>
        <pc:sldMkLst>
          <pc:docMk/>
          <pc:sldMk cId="3428711004" sldId="767"/>
        </pc:sldMkLst>
      </pc:sldChg>
      <pc:sldChg chg="modSp add mod">
        <pc:chgData name="Koksrud Andreas" userId="9d9beba6-c052-407a-8599-c781a677a996" providerId="ADAL" clId="{7956FAC5-41A0-4609-A911-62C4A829A2C4}" dt="2021-12-14T14:03:23.014" v="2914" actId="20577"/>
        <pc:sldMkLst>
          <pc:docMk/>
          <pc:sldMk cId="1456486215" sldId="768"/>
        </pc:sldMkLst>
      </pc:sldChg>
      <pc:sldChg chg="modSp add mod">
        <pc:chgData name="Koksrud Andreas" userId="9d9beba6-c052-407a-8599-c781a677a996" providerId="ADAL" clId="{7956FAC5-41A0-4609-A911-62C4A829A2C4}" dt="2021-12-15T14:41:34.771" v="3300" actId="20577"/>
        <pc:sldMkLst>
          <pc:docMk/>
          <pc:sldMk cId="1313933673" sldId="769"/>
        </pc:sldMkLst>
      </pc:sldChg>
      <pc:sldChg chg="modSp add mod">
        <pc:chgData name="Koksrud Andreas" userId="9d9beba6-c052-407a-8599-c781a677a996" providerId="ADAL" clId="{7956FAC5-41A0-4609-A911-62C4A829A2C4}" dt="2021-12-15T14:43:40.489" v="3492" actId="20577"/>
        <pc:sldMkLst>
          <pc:docMk/>
          <pc:sldMk cId="284321844" sldId="770"/>
        </pc:sldMkLst>
      </pc:sldChg>
      <pc:sldChg chg="modSp add mod">
        <pc:chgData name="Koksrud Andreas" userId="9d9beba6-c052-407a-8599-c781a677a996" providerId="ADAL" clId="{7956FAC5-41A0-4609-A911-62C4A829A2C4}" dt="2021-12-15T14:44:15.258" v="3612" actId="20577"/>
        <pc:sldMkLst>
          <pc:docMk/>
          <pc:sldMk cId="3521944309" sldId="771"/>
        </pc:sldMkLst>
      </pc:sldChg>
      <pc:sldChg chg="modSp add mod">
        <pc:chgData name="Koksrud Andreas" userId="9d9beba6-c052-407a-8599-c781a677a996" providerId="ADAL" clId="{7956FAC5-41A0-4609-A911-62C4A829A2C4}" dt="2021-12-15T14:45:23.726" v="3697" actId="20577"/>
        <pc:sldMkLst>
          <pc:docMk/>
          <pc:sldMk cId="4174575932" sldId="772"/>
        </pc:sldMkLst>
      </pc:sldChg>
      <pc:sldChg chg="modSp add mod">
        <pc:chgData name="Koksrud Andreas" userId="9d9beba6-c052-407a-8599-c781a677a996" providerId="ADAL" clId="{7956FAC5-41A0-4609-A911-62C4A829A2C4}" dt="2021-12-15T14:46:08.884" v="3875" actId="20577"/>
        <pc:sldMkLst>
          <pc:docMk/>
          <pc:sldMk cId="1893841773" sldId="773"/>
        </pc:sldMkLst>
      </pc:sldChg>
      <pc:sldChg chg="modSp add mod">
        <pc:chgData name="Koksrud Andreas" userId="9d9beba6-c052-407a-8599-c781a677a996" providerId="ADAL" clId="{7956FAC5-41A0-4609-A911-62C4A829A2C4}" dt="2021-12-15T14:46:43.879" v="3986" actId="20577"/>
        <pc:sldMkLst>
          <pc:docMk/>
          <pc:sldMk cId="1749779748" sldId="774"/>
        </pc:sldMkLst>
      </pc:sldChg>
      <pc:sldChg chg="modSp add mod">
        <pc:chgData name="Koksrud Andreas" userId="9d9beba6-c052-407a-8599-c781a677a996" providerId="ADAL" clId="{7956FAC5-41A0-4609-A911-62C4A829A2C4}" dt="2021-12-15T14:47:22.096" v="4037" actId="20577"/>
        <pc:sldMkLst>
          <pc:docMk/>
          <pc:sldMk cId="2963068298" sldId="775"/>
        </pc:sldMkLst>
      </pc:sldChg>
      <pc:sldChg chg="modSp add mod">
        <pc:chgData name="Koksrud Andreas" userId="9d9beba6-c052-407a-8599-c781a677a996" providerId="ADAL" clId="{7956FAC5-41A0-4609-A911-62C4A829A2C4}" dt="2021-12-15T14:48:17.766" v="4119" actId="20577"/>
        <pc:sldMkLst>
          <pc:docMk/>
          <pc:sldMk cId="2831047971" sldId="776"/>
        </pc:sldMkLst>
      </pc:sldChg>
      <pc:sldChg chg="modSp add mod">
        <pc:chgData name="Koksrud Andreas" userId="9d9beba6-c052-407a-8599-c781a677a996" providerId="ADAL" clId="{7956FAC5-41A0-4609-A911-62C4A829A2C4}" dt="2021-12-15T14:48:31.545" v="4161" actId="20577"/>
        <pc:sldMkLst>
          <pc:docMk/>
          <pc:sldMk cId="1447749266" sldId="777"/>
        </pc:sldMkLst>
      </pc:sldChg>
      <pc:sldChg chg="modSp add mod">
        <pc:chgData name="Koksrud Andreas" userId="9d9beba6-c052-407a-8599-c781a677a996" providerId="ADAL" clId="{7956FAC5-41A0-4609-A911-62C4A829A2C4}" dt="2021-12-15T14:48:49.107" v="4189" actId="20577"/>
        <pc:sldMkLst>
          <pc:docMk/>
          <pc:sldMk cId="988087066" sldId="778"/>
        </pc:sldMkLst>
      </pc:sldChg>
      <pc:sldChg chg="modSp add mod">
        <pc:chgData name="Koksrud Andreas" userId="9d9beba6-c052-407a-8599-c781a677a996" providerId="ADAL" clId="{7956FAC5-41A0-4609-A911-62C4A829A2C4}" dt="2021-12-15T14:49:01.169" v="4204" actId="20577"/>
        <pc:sldMkLst>
          <pc:docMk/>
          <pc:sldMk cId="286125317" sldId="779"/>
        </pc:sldMkLst>
      </pc:sldChg>
      <pc:sldChg chg="modSp add mod">
        <pc:chgData name="Koksrud Andreas" userId="9d9beba6-c052-407a-8599-c781a677a996" providerId="ADAL" clId="{7956FAC5-41A0-4609-A911-62C4A829A2C4}" dt="2021-12-15T14:49:07.924" v="4235" actId="20577"/>
        <pc:sldMkLst>
          <pc:docMk/>
          <pc:sldMk cId="2127300312" sldId="780"/>
        </pc:sldMkLst>
      </pc:sldChg>
    </pc:docChg>
  </pc:docChgLst>
  <pc:docChgLst>
    <pc:chgData name="Koksrud Andreas" userId="9d9beba6-c052-407a-8599-c781a677a996" providerId="ADAL" clId="{03D60686-C1EE-406E-9930-E5E8C04507EA}"/>
    <pc:docChg chg="undo redo custSel addSld delSld modSld modSection">
      <pc:chgData name="Koksrud Andreas" userId="9d9beba6-c052-407a-8599-c781a677a996" providerId="ADAL" clId="{03D60686-C1EE-406E-9930-E5E8C04507EA}" dt="2022-10-12T19:24:40.890" v="123" actId="47"/>
      <pc:docMkLst>
        <pc:docMk/>
      </pc:docMkLst>
      <pc:sldChg chg="delSp mod">
        <pc:chgData name="Koksrud Andreas" userId="9d9beba6-c052-407a-8599-c781a677a996" providerId="ADAL" clId="{03D60686-C1EE-406E-9930-E5E8C04507EA}" dt="2022-10-12T19:24:32.602" v="121" actId="478"/>
        <pc:sldMkLst>
          <pc:docMk/>
          <pc:sldMk cId="0" sldId="269"/>
        </pc:sldMkLst>
      </pc:sldChg>
      <pc:sldChg chg="modSp mod">
        <pc:chgData name="Koksrud Andreas" userId="9d9beba6-c052-407a-8599-c781a677a996" providerId="ADAL" clId="{03D60686-C1EE-406E-9930-E5E8C04507EA}" dt="2022-10-12T19:22:22.776" v="50" actId="20577"/>
        <pc:sldMkLst>
          <pc:docMk/>
          <pc:sldMk cId="697137886" sldId="679"/>
        </pc:sldMkLst>
      </pc:sldChg>
      <pc:sldChg chg="delSp modSp mod">
        <pc:chgData name="Koksrud Andreas" userId="9d9beba6-c052-407a-8599-c781a677a996" providerId="ADAL" clId="{03D60686-C1EE-406E-9930-E5E8C04507EA}" dt="2022-10-12T19:23:55.331" v="120" actId="20577"/>
        <pc:sldMkLst>
          <pc:docMk/>
          <pc:sldMk cId="2087783305" sldId="730"/>
        </pc:sldMkLst>
      </pc:sldChg>
      <pc:sldChg chg="add del">
        <pc:chgData name="Koksrud Andreas" userId="9d9beba6-c052-407a-8599-c781a677a996" providerId="ADAL" clId="{03D60686-C1EE-406E-9930-E5E8C04507EA}" dt="2022-10-12T19:24:40.890" v="123" actId="47"/>
        <pc:sldMkLst>
          <pc:docMk/>
          <pc:sldMk cId="286125317" sldId="779"/>
        </pc:sldMkLst>
      </pc:sldChg>
      <pc:sldChg chg="add">
        <pc:chgData name="Koksrud Andreas" userId="9d9beba6-c052-407a-8599-c781a677a996" providerId="ADAL" clId="{03D60686-C1EE-406E-9930-E5E8C04507EA}" dt="2022-10-12T19:22:31.302" v="51"/>
        <pc:sldMkLst>
          <pc:docMk/>
          <pc:sldMk cId="3764478461" sldId="795"/>
        </pc:sldMkLst>
      </pc:sldChg>
    </pc:docChg>
  </pc:docChgLst>
  <pc:docChgLst>
    <pc:chgData name="Kjetil Teigen Hansen (KTH)" userId="S::kth_conscia.com#ext#@telenorgroup.onmicrosoft.com::f8a0f255-21b8-4c53-aace-7d9a45a4c72e" providerId="AD" clId="Web-{0324D9E0-7ECC-C166-9C2D-CF9EDF84055E}"/>
    <pc:docChg chg="modSld">
      <pc:chgData name="Kjetil Teigen Hansen (KTH)" userId="S::kth_conscia.com#ext#@telenorgroup.onmicrosoft.com::f8a0f255-21b8-4c53-aace-7d9a45a4c72e" providerId="AD" clId="Web-{0324D9E0-7ECC-C166-9C2D-CF9EDF84055E}" dt="2024-09-12T19:53:44.941" v="6" actId="20577"/>
      <pc:docMkLst>
        <pc:docMk/>
      </pc:docMkLst>
      <pc:sldChg chg="modSp">
        <pc:chgData name="Kjetil Teigen Hansen (KTH)" userId="S::kth_conscia.com#ext#@telenorgroup.onmicrosoft.com::f8a0f255-21b8-4c53-aace-7d9a45a4c72e" providerId="AD" clId="Web-{0324D9E0-7ECC-C166-9C2D-CF9EDF84055E}" dt="2024-09-12T19:53:44.941" v="6" actId="20577"/>
        <pc:sldMkLst>
          <pc:docMk/>
          <pc:sldMk cId="2014202690" sldId="1030"/>
        </pc:sldMkLst>
      </pc:sldChg>
    </pc:docChg>
  </pc:docChgLst>
  <pc:docChgLst>
    <pc:chgData name="Kjetil Teigen Hansen (KTH)" userId="S::kth_conscia.com#ext#@telenorgroup.onmicrosoft.com::f8a0f255-21b8-4c53-aace-7d9a45a4c72e" providerId="AD" clId="Web-{DB8847BE-FE4D-7886-E90F-CAE6EAC95F37}"/>
    <pc:docChg chg="modSld">
      <pc:chgData name="Kjetil Teigen Hansen (KTH)" userId="S::kth_conscia.com#ext#@telenorgroup.onmicrosoft.com::f8a0f255-21b8-4c53-aace-7d9a45a4c72e" providerId="AD" clId="Web-{DB8847BE-FE4D-7886-E90F-CAE6EAC95F37}" dt="2024-09-06T07:36:21.388" v="27" actId="20577"/>
      <pc:docMkLst>
        <pc:docMk/>
      </pc:docMkLst>
      <pc:sldChg chg="addSp delSp modSp">
        <pc:chgData name="Kjetil Teigen Hansen (KTH)" userId="S::kth_conscia.com#ext#@telenorgroup.onmicrosoft.com::f8a0f255-21b8-4c53-aace-7d9a45a4c72e" providerId="AD" clId="Web-{DB8847BE-FE4D-7886-E90F-CAE6EAC95F37}" dt="2024-09-06T07:36:21.388" v="27" actId="20577"/>
        <pc:sldMkLst>
          <pc:docMk/>
          <pc:sldMk cId="2014202690" sldId="1030"/>
        </pc:sldMkLst>
      </pc:sldChg>
    </pc:docChg>
  </pc:docChgLst>
  <pc:docChgLst>
    <pc:chgData name="Koksrud Andreas" userId="9d9beba6-c052-407a-8599-c781a677a996" providerId="ADAL" clId="{C7E37F34-6F54-43DB-95E2-955F8CDF9C61}"/>
    <pc:docChg chg="undo custSel modSld">
      <pc:chgData name="Koksrud Andreas" userId="9d9beba6-c052-407a-8599-c781a677a996" providerId="ADAL" clId="{C7E37F34-6F54-43DB-95E2-955F8CDF9C61}" dt="2023-10-26T10:29:20.878" v="86" actId="20577"/>
      <pc:docMkLst>
        <pc:docMk/>
      </pc:docMkLst>
      <pc:sldChg chg="modSp mod">
        <pc:chgData name="Koksrud Andreas" userId="9d9beba6-c052-407a-8599-c781a677a996" providerId="ADAL" clId="{C7E37F34-6F54-43DB-95E2-955F8CDF9C61}" dt="2023-10-26T10:29:20.878" v="86" actId="20577"/>
        <pc:sldMkLst>
          <pc:docMk/>
          <pc:sldMk cId="697137886" sldId="679"/>
        </pc:sldMkLst>
      </pc:sldChg>
    </pc:docChg>
  </pc:docChgLst>
  <pc:docChgLst>
    <pc:chgData name="Koksrud Andreas" userId="9d9beba6-c052-407a-8599-c781a677a996" providerId="ADAL" clId="{4FE90A26-74BB-45D9-B110-78981551CFFA}"/>
    <pc:docChg chg="undo custSel addSld delSld modSld modSection">
      <pc:chgData name="Koksrud Andreas" userId="9d9beba6-c052-407a-8599-c781a677a996" providerId="ADAL" clId="{4FE90A26-74BB-45D9-B110-78981551CFFA}" dt="2022-10-12T20:54:44.818" v="1440" actId="47"/>
      <pc:docMkLst>
        <pc:docMk/>
      </pc:docMkLst>
      <pc:sldChg chg="modSp mod">
        <pc:chgData name="Koksrud Andreas" userId="9d9beba6-c052-407a-8599-c781a677a996" providerId="ADAL" clId="{4FE90A26-74BB-45D9-B110-78981551CFFA}" dt="2022-10-12T19:26:40.009" v="34" actId="20577"/>
        <pc:sldMkLst>
          <pc:docMk/>
          <pc:sldMk cId="697137886" sldId="679"/>
        </pc:sldMkLst>
      </pc:sldChg>
      <pc:sldChg chg="modSp mod">
        <pc:chgData name="Koksrud Andreas" userId="9d9beba6-c052-407a-8599-c781a677a996" providerId="ADAL" clId="{4FE90A26-74BB-45D9-B110-78981551CFFA}" dt="2022-10-12T19:27:23.535" v="152" actId="20577"/>
        <pc:sldMkLst>
          <pc:docMk/>
          <pc:sldMk cId="2087783305" sldId="730"/>
        </pc:sldMkLst>
      </pc:sldChg>
      <pc:sldChg chg="addSp delSp modSp mod">
        <pc:chgData name="Koksrud Andreas" userId="9d9beba6-c052-407a-8599-c781a677a996" providerId="ADAL" clId="{4FE90A26-74BB-45D9-B110-78981551CFFA}" dt="2022-10-12T19:59:20.056" v="735" actId="14100"/>
        <pc:sldMkLst>
          <pc:docMk/>
          <pc:sldMk cId="396736890" sldId="757"/>
        </pc:sldMkLst>
      </pc:sldChg>
      <pc:sldChg chg="del">
        <pc:chgData name="Koksrud Andreas" userId="9d9beba6-c052-407a-8599-c781a677a996" providerId="ADAL" clId="{4FE90A26-74BB-45D9-B110-78981551CFFA}" dt="2022-10-12T19:59:44.074" v="737" actId="47"/>
        <pc:sldMkLst>
          <pc:docMk/>
          <pc:sldMk cId="2706780473" sldId="758"/>
        </pc:sldMkLst>
      </pc:sldChg>
      <pc:sldChg chg="del">
        <pc:chgData name="Koksrud Andreas" userId="9d9beba6-c052-407a-8599-c781a677a996" providerId="ADAL" clId="{4FE90A26-74BB-45D9-B110-78981551CFFA}" dt="2022-10-12T19:59:56.077" v="740" actId="47"/>
        <pc:sldMkLst>
          <pc:docMk/>
          <pc:sldMk cId="2616277657" sldId="759"/>
        </pc:sldMkLst>
      </pc:sldChg>
      <pc:sldChg chg="del">
        <pc:chgData name="Koksrud Andreas" userId="9d9beba6-c052-407a-8599-c781a677a996" providerId="ADAL" clId="{4FE90A26-74BB-45D9-B110-78981551CFFA}" dt="2022-10-12T20:10:58.414" v="867" actId="47"/>
        <pc:sldMkLst>
          <pc:docMk/>
          <pc:sldMk cId="1725751202" sldId="760"/>
        </pc:sldMkLst>
      </pc:sldChg>
      <pc:sldChg chg="del">
        <pc:chgData name="Koksrud Andreas" userId="9d9beba6-c052-407a-8599-c781a677a996" providerId="ADAL" clId="{4FE90A26-74BB-45D9-B110-78981551CFFA}" dt="2022-10-12T20:11:01.710" v="870" actId="47"/>
        <pc:sldMkLst>
          <pc:docMk/>
          <pc:sldMk cId="1019764475" sldId="761"/>
        </pc:sldMkLst>
      </pc:sldChg>
      <pc:sldChg chg="modSp mod">
        <pc:chgData name="Koksrud Andreas" userId="9d9beba6-c052-407a-8599-c781a677a996" providerId="ADAL" clId="{4FE90A26-74BB-45D9-B110-78981551CFFA}" dt="2022-10-12T20:16:50.641" v="1114" actId="1076"/>
        <pc:sldMkLst>
          <pc:docMk/>
          <pc:sldMk cId="3548956945" sldId="762"/>
        </pc:sldMkLst>
      </pc:sldChg>
      <pc:sldChg chg="del">
        <pc:chgData name="Koksrud Andreas" userId="9d9beba6-c052-407a-8599-c781a677a996" providerId="ADAL" clId="{4FE90A26-74BB-45D9-B110-78981551CFFA}" dt="2022-10-12T20:11:30.888" v="884" actId="47"/>
        <pc:sldMkLst>
          <pc:docMk/>
          <pc:sldMk cId="1523800458" sldId="763"/>
        </pc:sldMkLst>
      </pc:sldChg>
      <pc:sldChg chg="del">
        <pc:chgData name="Koksrud Andreas" userId="9d9beba6-c052-407a-8599-c781a677a996" providerId="ADAL" clId="{4FE90A26-74BB-45D9-B110-78981551CFFA}" dt="2022-10-12T20:11:00.768" v="869" actId="47"/>
        <pc:sldMkLst>
          <pc:docMk/>
          <pc:sldMk cId="1963101599" sldId="764"/>
        </pc:sldMkLst>
      </pc:sldChg>
      <pc:sldChg chg="del">
        <pc:chgData name="Koksrud Andreas" userId="9d9beba6-c052-407a-8599-c781a677a996" providerId="ADAL" clId="{4FE90A26-74BB-45D9-B110-78981551CFFA}" dt="2022-10-12T20:11:05.440" v="872" actId="47"/>
        <pc:sldMkLst>
          <pc:docMk/>
          <pc:sldMk cId="1133620909" sldId="765"/>
        </pc:sldMkLst>
      </pc:sldChg>
      <pc:sldChg chg="del">
        <pc:chgData name="Koksrud Andreas" userId="9d9beba6-c052-407a-8599-c781a677a996" providerId="ADAL" clId="{4FE90A26-74BB-45D9-B110-78981551CFFA}" dt="2022-10-12T20:11:10.049" v="876" actId="47"/>
        <pc:sldMkLst>
          <pc:docMk/>
          <pc:sldMk cId="2033200031" sldId="766"/>
        </pc:sldMkLst>
      </pc:sldChg>
      <pc:sldChg chg="del">
        <pc:chgData name="Koksrud Andreas" userId="9d9beba6-c052-407a-8599-c781a677a996" providerId="ADAL" clId="{4FE90A26-74BB-45D9-B110-78981551CFFA}" dt="2022-10-12T20:11:07.093" v="873" actId="47"/>
        <pc:sldMkLst>
          <pc:docMk/>
          <pc:sldMk cId="3428711004" sldId="767"/>
        </pc:sldMkLst>
      </pc:sldChg>
      <pc:sldChg chg="del">
        <pc:chgData name="Koksrud Andreas" userId="9d9beba6-c052-407a-8599-c781a677a996" providerId="ADAL" clId="{4FE90A26-74BB-45D9-B110-78981551CFFA}" dt="2022-10-12T20:11:09.247" v="875" actId="47"/>
        <pc:sldMkLst>
          <pc:docMk/>
          <pc:sldMk cId="1456486215" sldId="768"/>
        </pc:sldMkLst>
      </pc:sldChg>
      <pc:sldChg chg="del">
        <pc:chgData name="Koksrud Andreas" userId="9d9beba6-c052-407a-8599-c781a677a996" providerId="ADAL" clId="{4FE90A26-74BB-45D9-B110-78981551CFFA}" dt="2022-10-12T20:11:12.822" v="877" actId="47"/>
        <pc:sldMkLst>
          <pc:docMk/>
          <pc:sldMk cId="1313933673" sldId="769"/>
        </pc:sldMkLst>
      </pc:sldChg>
      <pc:sldChg chg="del">
        <pc:chgData name="Koksrud Andreas" userId="9d9beba6-c052-407a-8599-c781a677a996" providerId="ADAL" clId="{4FE90A26-74BB-45D9-B110-78981551CFFA}" dt="2022-10-12T20:11:15.032" v="878" actId="47"/>
        <pc:sldMkLst>
          <pc:docMk/>
          <pc:sldMk cId="284321844" sldId="770"/>
        </pc:sldMkLst>
      </pc:sldChg>
      <pc:sldChg chg="del">
        <pc:chgData name="Koksrud Andreas" userId="9d9beba6-c052-407a-8599-c781a677a996" providerId="ADAL" clId="{4FE90A26-74BB-45D9-B110-78981551CFFA}" dt="2022-10-12T20:11:16.569" v="879" actId="47"/>
        <pc:sldMkLst>
          <pc:docMk/>
          <pc:sldMk cId="3521944309" sldId="771"/>
        </pc:sldMkLst>
      </pc:sldChg>
      <pc:sldChg chg="del">
        <pc:chgData name="Koksrud Andreas" userId="9d9beba6-c052-407a-8599-c781a677a996" providerId="ADAL" clId="{4FE90A26-74BB-45D9-B110-78981551CFFA}" dt="2022-10-12T20:11:24.140" v="880" actId="47"/>
        <pc:sldMkLst>
          <pc:docMk/>
          <pc:sldMk cId="4174575932" sldId="772"/>
        </pc:sldMkLst>
      </pc:sldChg>
      <pc:sldChg chg="del">
        <pc:chgData name="Koksrud Andreas" userId="9d9beba6-c052-407a-8599-c781a677a996" providerId="ADAL" clId="{4FE90A26-74BB-45D9-B110-78981551CFFA}" dt="2022-10-12T20:11:26.072" v="881" actId="47"/>
        <pc:sldMkLst>
          <pc:docMk/>
          <pc:sldMk cId="1893841773" sldId="773"/>
        </pc:sldMkLst>
      </pc:sldChg>
      <pc:sldChg chg="del">
        <pc:chgData name="Koksrud Andreas" userId="9d9beba6-c052-407a-8599-c781a677a996" providerId="ADAL" clId="{4FE90A26-74BB-45D9-B110-78981551CFFA}" dt="2022-10-12T20:11:27.296" v="882" actId="47"/>
        <pc:sldMkLst>
          <pc:docMk/>
          <pc:sldMk cId="1749779748" sldId="774"/>
        </pc:sldMkLst>
      </pc:sldChg>
      <pc:sldChg chg="del">
        <pc:chgData name="Koksrud Andreas" userId="9d9beba6-c052-407a-8599-c781a677a996" providerId="ADAL" clId="{4FE90A26-74BB-45D9-B110-78981551CFFA}" dt="2022-10-12T20:11:29.779" v="883" actId="47"/>
        <pc:sldMkLst>
          <pc:docMk/>
          <pc:sldMk cId="2963068298" sldId="775"/>
        </pc:sldMkLst>
      </pc:sldChg>
      <pc:sldChg chg="addSp delSp modSp mod">
        <pc:chgData name="Koksrud Andreas" userId="9d9beba6-c052-407a-8599-c781a677a996" providerId="ADAL" clId="{4FE90A26-74BB-45D9-B110-78981551CFFA}" dt="2022-10-12T20:22:16.039" v="1241" actId="1076"/>
        <pc:sldMkLst>
          <pc:docMk/>
          <pc:sldMk cId="2831047971" sldId="776"/>
        </pc:sldMkLst>
      </pc:sldChg>
      <pc:sldChg chg="modSp mod">
        <pc:chgData name="Koksrud Andreas" userId="9d9beba6-c052-407a-8599-c781a677a996" providerId="ADAL" clId="{4FE90A26-74BB-45D9-B110-78981551CFFA}" dt="2022-10-12T20:16:26.582" v="1096" actId="20577"/>
        <pc:sldMkLst>
          <pc:docMk/>
          <pc:sldMk cId="1447749266" sldId="777"/>
        </pc:sldMkLst>
      </pc:sldChg>
      <pc:sldChg chg="del">
        <pc:chgData name="Koksrud Andreas" userId="9d9beba6-c052-407a-8599-c781a677a996" providerId="ADAL" clId="{4FE90A26-74BB-45D9-B110-78981551CFFA}" dt="2022-10-12T20:17:36.492" v="1135" actId="47"/>
        <pc:sldMkLst>
          <pc:docMk/>
          <pc:sldMk cId="286125317" sldId="779"/>
        </pc:sldMkLst>
      </pc:sldChg>
      <pc:sldChg chg="modSp mod">
        <pc:chgData name="Koksrud Andreas" userId="9d9beba6-c052-407a-8599-c781a677a996" providerId="ADAL" clId="{4FE90A26-74BB-45D9-B110-78981551CFFA}" dt="2022-10-12T20:17:14.991" v="1134" actId="20577"/>
        <pc:sldMkLst>
          <pc:docMk/>
          <pc:sldMk cId="2127300312" sldId="780"/>
        </pc:sldMkLst>
      </pc:sldChg>
      <pc:sldChg chg="del">
        <pc:chgData name="Koksrud Andreas" userId="9d9beba6-c052-407a-8599-c781a677a996" providerId="ADAL" clId="{4FE90A26-74BB-45D9-B110-78981551CFFA}" dt="2022-10-12T19:59:54.252" v="739" actId="47"/>
        <pc:sldMkLst>
          <pc:docMk/>
          <pc:sldMk cId="2324317775" sldId="781"/>
        </pc:sldMkLst>
      </pc:sldChg>
      <pc:sldChg chg="del">
        <pc:chgData name="Koksrud Andreas" userId="9d9beba6-c052-407a-8599-c781a677a996" providerId="ADAL" clId="{4FE90A26-74BB-45D9-B110-78981551CFFA}" dt="2022-10-12T19:59:52.571" v="738" actId="47"/>
        <pc:sldMkLst>
          <pc:docMk/>
          <pc:sldMk cId="1584291209" sldId="782"/>
        </pc:sldMkLst>
      </pc:sldChg>
      <pc:sldChg chg="del">
        <pc:chgData name="Koksrud Andreas" userId="9d9beba6-c052-407a-8599-c781a677a996" providerId="ADAL" clId="{4FE90A26-74BB-45D9-B110-78981551CFFA}" dt="2022-10-12T19:59:41.994" v="736" actId="47"/>
        <pc:sldMkLst>
          <pc:docMk/>
          <pc:sldMk cId="2272527178" sldId="783"/>
        </pc:sldMkLst>
      </pc:sldChg>
      <pc:sldChg chg="del">
        <pc:chgData name="Koksrud Andreas" userId="9d9beba6-c052-407a-8599-c781a677a996" providerId="ADAL" clId="{4FE90A26-74BB-45D9-B110-78981551CFFA}" dt="2022-10-12T19:59:56.780" v="741" actId="47"/>
        <pc:sldMkLst>
          <pc:docMk/>
          <pc:sldMk cId="2035997049" sldId="784"/>
        </pc:sldMkLst>
      </pc:sldChg>
      <pc:sldChg chg="del">
        <pc:chgData name="Koksrud Andreas" userId="9d9beba6-c052-407a-8599-c781a677a996" providerId="ADAL" clId="{4FE90A26-74BB-45D9-B110-78981551CFFA}" dt="2022-10-12T19:59:57.428" v="742" actId="47"/>
        <pc:sldMkLst>
          <pc:docMk/>
          <pc:sldMk cId="1437315232" sldId="785"/>
        </pc:sldMkLst>
      </pc:sldChg>
      <pc:sldChg chg="del">
        <pc:chgData name="Koksrud Andreas" userId="9d9beba6-c052-407a-8599-c781a677a996" providerId="ADAL" clId="{4FE90A26-74BB-45D9-B110-78981551CFFA}" dt="2022-10-12T19:59:58.089" v="743" actId="47"/>
        <pc:sldMkLst>
          <pc:docMk/>
          <pc:sldMk cId="439586449" sldId="786"/>
        </pc:sldMkLst>
      </pc:sldChg>
      <pc:sldChg chg="del">
        <pc:chgData name="Koksrud Andreas" userId="9d9beba6-c052-407a-8599-c781a677a996" providerId="ADAL" clId="{4FE90A26-74BB-45D9-B110-78981551CFFA}" dt="2022-10-12T19:59:58.929" v="744" actId="47"/>
        <pc:sldMkLst>
          <pc:docMk/>
          <pc:sldMk cId="3919586401" sldId="787"/>
        </pc:sldMkLst>
      </pc:sldChg>
      <pc:sldChg chg="del">
        <pc:chgData name="Koksrud Andreas" userId="9d9beba6-c052-407a-8599-c781a677a996" providerId="ADAL" clId="{4FE90A26-74BB-45D9-B110-78981551CFFA}" dt="2022-10-12T20:00:00.164" v="745" actId="47"/>
        <pc:sldMkLst>
          <pc:docMk/>
          <pc:sldMk cId="463834088" sldId="788"/>
        </pc:sldMkLst>
      </pc:sldChg>
      <pc:sldChg chg="del">
        <pc:chgData name="Koksrud Andreas" userId="9d9beba6-c052-407a-8599-c781a677a996" providerId="ADAL" clId="{4FE90A26-74BB-45D9-B110-78981551CFFA}" dt="2022-10-12T20:00:00.997" v="746" actId="47"/>
        <pc:sldMkLst>
          <pc:docMk/>
          <pc:sldMk cId="1168678729" sldId="789"/>
        </pc:sldMkLst>
      </pc:sldChg>
      <pc:sldChg chg="del">
        <pc:chgData name="Koksrud Andreas" userId="9d9beba6-c052-407a-8599-c781a677a996" providerId="ADAL" clId="{4FE90A26-74BB-45D9-B110-78981551CFFA}" dt="2022-10-12T20:11:02.807" v="871" actId="47"/>
        <pc:sldMkLst>
          <pc:docMk/>
          <pc:sldMk cId="2352117430" sldId="790"/>
        </pc:sldMkLst>
      </pc:sldChg>
      <pc:sldChg chg="del">
        <pc:chgData name="Koksrud Andreas" userId="9d9beba6-c052-407a-8599-c781a677a996" providerId="ADAL" clId="{4FE90A26-74BB-45D9-B110-78981551CFFA}" dt="2022-10-12T20:11:08.038" v="874" actId="47"/>
        <pc:sldMkLst>
          <pc:docMk/>
          <pc:sldMk cId="1582857246" sldId="791"/>
        </pc:sldMkLst>
      </pc:sldChg>
      <pc:sldChg chg="del">
        <pc:chgData name="Koksrud Andreas" userId="9d9beba6-c052-407a-8599-c781a677a996" providerId="ADAL" clId="{4FE90A26-74BB-45D9-B110-78981551CFFA}" dt="2022-10-12T20:16:13.631" v="1081" actId="47"/>
        <pc:sldMkLst>
          <pc:docMk/>
          <pc:sldMk cId="95454940" sldId="792"/>
        </pc:sldMkLst>
      </pc:sldChg>
      <pc:sldChg chg="del">
        <pc:chgData name="Koksrud Andreas" userId="9d9beba6-c052-407a-8599-c781a677a996" providerId="ADAL" clId="{4FE90A26-74BB-45D9-B110-78981551CFFA}" dt="2022-10-12T20:10:59.769" v="868" actId="47"/>
        <pc:sldMkLst>
          <pc:docMk/>
          <pc:sldMk cId="2873046022" sldId="793"/>
        </pc:sldMkLst>
      </pc:sldChg>
      <pc:sldChg chg="modSp mod">
        <pc:chgData name="Koksrud Andreas" userId="9d9beba6-c052-407a-8599-c781a677a996" providerId="ADAL" clId="{4FE90A26-74BB-45D9-B110-78981551CFFA}" dt="2022-10-12T19:41:26.587" v="406" actId="20577"/>
        <pc:sldMkLst>
          <pc:docMk/>
          <pc:sldMk cId="3764478461" sldId="795"/>
        </pc:sldMkLst>
      </pc:sldChg>
      <pc:sldChg chg="addSp delSp modSp add mod">
        <pc:chgData name="Koksrud Andreas" userId="9d9beba6-c052-407a-8599-c781a677a996" providerId="ADAL" clId="{4FE90A26-74BB-45D9-B110-78981551CFFA}" dt="2022-10-12T20:11:53.947" v="900" actId="20577"/>
        <pc:sldMkLst>
          <pc:docMk/>
          <pc:sldMk cId="1907635855" sldId="796"/>
        </pc:sldMkLst>
      </pc:sldChg>
      <pc:sldChg chg="addSp delSp modSp add mod">
        <pc:chgData name="Koksrud Andreas" userId="9d9beba6-c052-407a-8599-c781a677a996" providerId="ADAL" clId="{4FE90A26-74BB-45D9-B110-78981551CFFA}" dt="2022-10-12T20:12:01.475" v="913" actId="20577"/>
        <pc:sldMkLst>
          <pc:docMk/>
          <pc:sldMk cId="1982064828" sldId="797"/>
        </pc:sldMkLst>
      </pc:sldChg>
      <pc:sldChg chg="addSp delSp modSp add mod">
        <pc:chgData name="Koksrud Andreas" userId="9d9beba6-c052-407a-8599-c781a677a996" providerId="ADAL" clId="{4FE90A26-74BB-45D9-B110-78981551CFFA}" dt="2022-10-12T20:14:45.324" v="1035" actId="1076"/>
        <pc:sldMkLst>
          <pc:docMk/>
          <pc:sldMk cId="3022261891" sldId="798"/>
        </pc:sldMkLst>
      </pc:sldChg>
      <pc:sldChg chg="addSp modSp add mod">
        <pc:chgData name="Koksrud Andreas" userId="9d9beba6-c052-407a-8599-c781a677a996" providerId="ADAL" clId="{4FE90A26-74BB-45D9-B110-78981551CFFA}" dt="2022-10-12T20:26:01.516" v="1253" actId="1582"/>
        <pc:sldMkLst>
          <pc:docMk/>
          <pc:sldMk cId="3047001927" sldId="799"/>
        </pc:sldMkLst>
      </pc:sldChg>
      <pc:sldChg chg="addSp delSp modSp add mod">
        <pc:chgData name="Koksrud Andreas" userId="9d9beba6-c052-407a-8599-c781a677a996" providerId="ADAL" clId="{4FE90A26-74BB-45D9-B110-78981551CFFA}" dt="2022-10-12T20:33:53.537" v="1265" actId="931"/>
        <pc:sldMkLst>
          <pc:docMk/>
          <pc:sldMk cId="370428494" sldId="800"/>
        </pc:sldMkLst>
      </pc:sldChg>
      <pc:sldChg chg="addSp modSp add mod">
        <pc:chgData name="Koksrud Andreas" userId="9d9beba6-c052-407a-8599-c781a677a996" providerId="ADAL" clId="{4FE90A26-74BB-45D9-B110-78981551CFFA}" dt="2022-10-12T20:41:14.406" v="1329" actId="1035"/>
        <pc:sldMkLst>
          <pc:docMk/>
          <pc:sldMk cId="490059796" sldId="801"/>
        </pc:sldMkLst>
      </pc:sldChg>
      <pc:sldChg chg="addSp modSp add mod">
        <pc:chgData name="Koksrud Andreas" userId="9d9beba6-c052-407a-8599-c781a677a996" providerId="ADAL" clId="{4FE90A26-74BB-45D9-B110-78981551CFFA}" dt="2022-10-12T20:43:44.086" v="1345" actId="732"/>
        <pc:sldMkLst>
          <pc:docMk/>
          <pc:sldMk cId="4103761933" sldId="802"/>
        </pc:sldMkLst>
      </pc:sldChg>
      <pc:sldChg chg="add del">
        <pc:chgData name="Koksrud Andreas" userId="9d9beba6-c052-407a-8599-c781a677a996" providerId="ADAL" clId="{4FE90A26-74BB-45D9-B110-78981551CFFA}" dt="2022-10-12T20:18:58.222" v="1228" actId="47"/>
        <pc:sldMkLst>
          <pc:docMk/>
          <pc:sldMk cId="1711339699" sldId="803"/>
        </pc:sldMkLst>
      </pc:sldChg>
      <pc:sldChg chg="addSp delSp modSp add mod">
        <pc:chgData name="Koksrud Andreas" userId="9d9beba6-c052-407a-8599-c781a677a996" providerId="ADAL" clId="{4FE90A26-74BB-45D9-B110-78981551CFFA}" dt="2022-10-12T20:36:41.492" v="1311" actId="1076"/>
        <pc:sldMkLst>
          <pc:docMk/>
          <pc:sldMk cId="2082423837" sldId="803"/>
        </pc:sldMkLst>
      </pc:sldChg>
      <pc:sldChg chg="delSp modSp add mod">
        <pc:chgData name="Koksrud Andreas" userId="9d9beba6-c052-407a-8599-c781a677a996" providerId="ADAL" clId="{4FE90A26-74BB-45D9-B110-78981551CFFA}" dt="2022-10-12T20:44:57.067" v="1363" actId="20577"/>
        <pc:sldMkLst>
          <pc:docMk/>
          <pc:sldMk cId="652182716" sldId="804"/>
        </pc:sldMkLst>
      </pc:sldChg>
      <pc:sldChg chg="delSp modSp add mod">
        <pc:chgData name="Koksrud Andreas" userId="9d9beba6-c052-407a-8599-c781a677a996" providerId="ADAL" clId="{4FE90A26-74BB-45D9-B110-78981551CFFA}" dt="2022-10-12T20:45:37.855" v="1396" actId="1076"/>
        <pc:sldMkLst>
          <pc:docMk/>
          <pc:sldMk cId="2465847695" sldId="805"/>
        </pc:sldMkLst>
      </pc:sldChg>
      <pc:sldChg chg="delSp modSp add mod">
        <pc:chgData name="Koksrud Andreas" userId="9d9beba6-c052-407a-8599-c781a677a996" providerId="ADAL" clId="{4FE90A26-74BB-45D9-B110-78981551CFFA}" dt="2022-10-12T20:46:13.772" v="1427" actId="478"/>
        <pc:sldMkLst>
          <pc:docMk/>
          <pc:sldMk cId="2061140835" sldId="806"/>
        </pc:sldMkLst>
      </pc:sldChg>
      <pc:sldChg chg="delSp modSp add del mod">
        <pc:chgData name="Koksrud Andreas" userId="9d9beba6-c052-407a-8599-c781a677a996" providerId="ADAL" clId="{4FE90A26-74BB-45D9-B110-78981551CFFA}" dt="2022-10-12T20:54:44.818" v="1440" actId="47"/>
        <pc:sldMkLst>
          <pc:docMk/>
          <pc:sldMk cId="1126792161" sldId="807"/>
        </pc:sldMkLst>
      </pc:sldChg>
    </pc:docChg>
  </pc:docChgLst>
  <pc:docChgLst>
    <pc:chgData name="Koksrud Andreas" userId="9d9beba6-c052-407a-8599-c781a677a996" providerId="ADAL" clId="{4CD5824D-6142-4CBD-9878-FA57E0D27293}"/>
    <pc:docChg chg="undo redo custSel addSld delSld modSld sldOrd addSection modSection">
      <pc:chgData name="Koksrud Andreas" userId="9d9beba6-c052-407a-8599-c781a677a996" providerId="ADAL" clId="{4CD5824D-6142-4CBD-9878-FA57E0D27293}" dt="2023-12-03T19:04:08.867" v="4695" actId="1076"/>
      <pc:docMkLst>
        <pc:docMk/>
      </pc:docMkLst>
      <pc:sldChg chg="del">
        <pc:chgData name="Koksrud Andreas" userId="9d9beba6-c052-407a-8599-c781a677a996" providerId="ADAL" clId="{4CD5824D-6142-4CBD-9878-FA57E0D27293}" dt="2023-11-13T19:16:43.185" v="76" actId="47"/>
        <pc:sldMkLst>
          <pc:docMk/>
          <pc:sldMk cId="0" sldId="269"/>
        </pc:sldMkLst>
      </pc:sldChg>
      <pc:sldChg chg="modSp mod">
        <pc:chgData name="Koksrud Andreas" userId="9d9beba6-c052-407a-8599-c781a677a996" providerId="ADAL" clId="{4CD5824D-6142-4CBD-9878-FA57E0D27293}" dt="2023-11-13T19:15:15.476" v="35" actId="20577"/>
        <pc:sldMkLst>
          <pc:docMk/>
          <pc:sldMk cId="697137886" sldId="679"/>
        </pc:sldMkLst>
      </pc:sldChg>
      <pc:sldChg chg="modSp mod">
        <pc:chgData name="Koksrud Andreas" userId="9d9beba6-c052-407a-8599-c781a677a996" providerId="ADAL" clId="{4CD5824D-6142-4CBD-9878-FA57E0D27293}" dt="2023-11-24T08:19:19.587" v="2520" actId="6549"/>
        <pc:sldMkLst>
          <pc:docMk/>
          <pc:sldMk cId="2087783305" sldId="730"/>
        </pc:sldMkLst>
      </pc:sldChg>
      <pc:sldChg chg="del">
        <pc:chgData name="Koksrud Andreas" userId="9d9beba6-c052-407a-8599-c781a677a996" providerId="ADAL" clId="{4CD5824D-6142-4CBD-9878-FA57E0D27293}" dt="2023-11-13T19:16:39.370" v="58" actId="47"/>
        <pc:sldMkLst>
          <pc:docMk/>
          <pc:sldMk cId="662028914" sldId="756"/>
        </pc:sldMkLst>
      </pc:sldChg>
      <pc:sldChg chg="del">
        <pc:chgData name="Koksrud Andreas" userId="9d9beba6-c052-407a-8599-c781a677a996" providerId="ADAL" clId="{4CD5824D-6142-4CBD-9878-FA57E0D27293}" dt="2023-11-13T19:16:40.031" v="62" actId="47"/>
        <pc:sldMkLst>
          <pc:docMk/>
          <pc:sldMk cId="1459679819" sldId="757"/>
        </pc:sldMkLst>
      </pc:sldChg>
      <pc:sldChg chg="del">
        <pc:chgData name="Koksrud Andreas" userId="9d9beba6-c052-407a-8599-c781a677a996" providerId="ADAL" clId="{4CD5824D-6142-4CBD-9878-FA57E0D27293}" dt="2023-11-13T19:16:40.207" v="63" actId="47"/>
        <pc:sldMkLst>
          <pc:docMk/>
          <pc:sldMk cId="3262562090" sldId="758"/>
        </pc:sldMkLst>
      </pc:sldChg>
      <pc:sldChg chg="del">
        <pc:chgData name="Koksrud Andreas" userId="9d9beba6-c052-407a-8599-c781a677a996" providerId="ADAL" clId="{4CD5824D-6142-4CBD-9878-FA57E0D27293}" dt="2023-11-13T19:16:40.745" v="65" actId="47"/>
        <pc:sldMkLst>
          <pc:docMk/>
          <pc:sldMk cId="461679863" sldId="759"/>
        </pc:sldMkLst>
      </pc:sldChg>
      <pc:sldChg chg="del">
        <pc:chgData name="Koksrud Andreas" userId="9d9beba6-c052-407a-8599-c781a677a996" providerId="ADAL" clId="{4CD5824D-6142-4CBD-9878-FA57E0D27293}" dt="2023-11-13T19:16:41.139" v="67" actId="47"/>
        <pc:sldMkLst>
          <pc:docMk/>
          <pc:sldMk cId="1172803293" sldId="761"/>
        </pc:sldMkLst>
      </pc:sldChg>
      <pc:sldChg chg="del">
        <pc:chgData name="Koksrud Andreas" userId="9d9beba6-c052-407a-8599-c781a677a996" providerId="ADAL" clId="{4CD5824D-6142-4CBD-9878-FA57E0D27293}" dt="2023-11-13T19:16:39.572" v="59" actId="47"/>
        <pc:sldMkLst>
          <pc:docMk/>
          <pc:sldMk cId="4159893121" sldId="762"/>
        </pc:sldMkLst>
      </pc:sldChg>
      <pc:sldChg chg="del">
        <pc:chgData name="Koksrud Andreas" userId="9d9beba6-c052-407a-8599-c781a677a996" providerId="ADAL" clId="{4CD5824D-6142-4CBD-9878-FA57E0D27293}" dt="2023-11-13T19:16:39.730" v="60" actId="47"/>
        <pc:sldMkLst>
          <pc:docMk/>
          <pc:sldMk cId="2660123184" sldId="763"/>
        </pc:sldMkLst>
      </pc:sldChg>
      <pc:sldChg chg="del">
        <pc:chgData name="Koksrud Andreas" userId="9d9beba6-c052-407a-8599-c781a677a996" providerId="ADAL" clId="{4CD5824D-6142-4CBD-9878-FA57E0D27293}" dt="2023-11-13T19:16:39.887" v="61" actId="47"/>
        <pc:sldMkLst>
          <pc:docMk/>
          <pc:sldMk cId="1888191167" sldId="764"/>
        </pc:sldMkLst>
      </pc:sldChg>
      <pc:sldChg chg="del">
        <pc:chgData name="Koksrud Andreas" userId="9d9beba6-c052-407a-8599-c781a677a996" providerId="ADAL" clId="{4CD5824D-6142-4CBD-9878-FA57E0D27293}" dt="2023-11-13T19:16:41.937" v="70" actId="47"/>
        <pc:sldMkLst>
          <pc:docMk/>
          <pc:sldMk cId="1743956420" sldId="765"/>
        </pc:sldMkLst>
      </pc:sldChg>
      <pc:sldChg chg="del">
        <pc:chgData name="Koksrud Andreas" userId="9d9beba6-c052-407a-8599-c781a677a996" providerId="ADAL" clId="{4CD5824D-6142-4CBD-9878-FA57E0D27293}" dt="2023-11-13T19:16:42.108" v="71" actId="47"/>
        <pc:sldMkLst>
          <pc:docMk/>
          <pc:sldMk cId="3156992607" sldId="766"/>
        </pc:sldMkLst>
      </pc:sldChg>
      <pc:sldChg chg="del">
        <pc:chgData name="Koksrud Andreas" userId="9d9beba6-c052-407a-8599-c781a677a996" providerId="ADAL" clId="{4CD5824D-6142-4CBD-9878-FA57E0D27293}" dt="2023-11-13T19:16:42.275" v="72" actId="47"/>
        <pc:sldMkLst>
          <pc:docMk/>
          <pc:sldMk cId="3099146481" sldId="767"/>
        </pc:sldMkLst>
      </pc:sldChg>
      <pc:sldChg chg="del">
        <pc:chgData name="Koksrud Andreas" userId="9d9beba6-c052-407a-8599-c781a677a996" providerId="ADAL" clId="{4CD5824D-6142-4CBD-9878-FA57E0D27293}" dt="2023-11-13T19:16:42.456" v="73" actId="47"/>
        <pc:sldMkLst>
          <pc:docMk/>
          <pc:sldMk cId="4003498005" sldId="768"/>
        </pc:sldMkLst>
      </pc:sldChg>
      <pc:sldChg chg="del">
        <pc:chgData name="Koksrud Andreas" userId="9d9beba6-c052-407a-8599-c781a677a996" providerId="ADAL" clId="{4CD5824D-6142-4CBD-9878-FA57E0D27293}" dt="2023-11-13T19:16:42.865" v="74" actId="47"/>
        <pc:sldMkLst>
          <pc:docMk/>
          <pc:sldMk cId="257484981" sldId="769"/>
        </pc:sldMkLst>
      </pc:sldChg>
      <pc:sldChg chg="del">
        <pc:chgData name="Koksrud Andreas" userId="9d9beba6-c052-407a-8599-c781a677a996" providerId="ADAL" clId="{4CD5824D-6142-4CBD-9878-FA57E0D27293}" dt="2023-11-13T19:16:37.920" v="53" actId="47"/>
        <pc:sldMkLst>
          <pc:docMk/>
          <pc:sldMk cId="3236957713" sldId="774"/>
        </pc:sldMkLst>
      </pc:sldChg>
      <pc:sldChg chg="delSp modSp mod">
        <pc:chgData name="Koksrud Andreas" userId="9d9beba6-c052-407a-8599-c781a677a996" providerId="ADAL" clId="{4CD5824D-6142-4CBD-9878-FA57E0D27293}" dt="2023-11-23T15:56:47.518" v="1399" actId="20577"/>
        <pc:sldMkLst>
          <pc:docMk/>
          <pc:sldMk cId="4184721091" sldId="775"/>
        </pc:sldMkLst>
      </pc:sldChg>
      <pc:sldChg chg="addSp delSp modSp add mod">
        <pc:chgData name="Koksrud Andreas" userId="9d9beba6-c052-407a-8599-c781a677a996" providerId="ADAL" clId="{4CD5824D-6142-4CBD-9878-FA57E0D27293}" dt="2023-11-30T13:54:54.880" v="3726" actId="1076"/>
        <pc:sldMkLst>
          <pc:docMk/>
          <pc:sldMk cId="267941889" sldId="776"/>
        </pc:sldMkLst>
      </pc:sldChg>
      <pc:sldChg chg="del">
        <pc:chgData name="Koksrud Andreas" userId="9d9beba6-c052-407a-8599-c781a677a996" providerId="ADAL" clId="{4CD5824D-6142-4CBD-9878-FA57E0D27293}" dt="2023-11-13T19:16:38.513" v="54" actId="47"/>
        <pc:sldMkLst>
          <pc:docMk/>
          <pc:sldMk cId="3102905591" sldId="776"/>
        </pc:sldMkLst>
      </pc:sldChg>
      <pc:sldChg chg="del">
        <pc:chgData name="Koksrud Andreas" userId="9d9beba6-c052-407a-8599-c781a677a996" providerId="ADAL" clId="{4CD5824D-6142-4CBD-9878-FA57E0D27293}" dt="2023-11-13T19:16:38.703" v="55" actId="47"/>
        <pc:sldMkLst>
          <pc:docMk/>
          <pc:sldMk cId="298508261" sldId="777"/>
        </pc:sldMkLst>
      </pc:sldChg>
      <pc:sldChg chg="addSp delSp modSp add mod">
        <pc:chgData name="Koksrud Andreas" userId="9d9beba6-c052-407a-8599-c781a677a996" providerId="ADAL" clId="{4CD5824D-6142-4CBD-9878-FA57E0D27293}" dt="2023-11-14T08:15:28.036" v="924" actId="2711"/>
        <pc:sldMkLst>
          <pc:docMk/>
          <pc:sldMk cId="3268319793" sldId="777"/>
        </pc:sldMkLst>
      </pc:sldChg>
      <pc:sldChg chg="del">
        <pc:chgData name="Koksrud Andreas" userId="9d9beba6-c052-407a-8599-c781a677a996" providerId="ADAL" clId="{4CD5824D-6142-4CBD-9878-FA57E0D27293}" dt="2023-11-13T19:16:39.016" v="57" actId="47"/>
        <pc:sldMkLst>
          <pc:docMk/>
          <pc:sldMk cId="867521254" sldId="778"/>
        </pc:sldMkLst>
      </pc:sldChg>
      <pc:sldChg chg="modSp add mod">
        <pc:chgData name="Koksrud Andreas" userId="9d9beba6-c052-407a-8599-c781a677a996" providerId="ADAL" clId="{4CD5824D-6142-4CBD-9878-FA57E0D27293}" dt="2023-11-24T11:44:49.204" v="3133" actId="21"/>
        <pc:sldMkLst>
          <pc:docMk/>
          <pc:sldMk cId="2866642472" sldId="778"/>
        </pc:sldMkLst>
      </pc:sldChg>
      <pc:sldChg chg="modSp add del mod">
        <pc:chgData name="Koksrud Andreas" userId="9d9beba6-c052-407a-8599-c781a677a996" providerId="ADAL" clId="{4CD5824D-6142-4CBD-9878-FA57E0D27293}" dt="2023-11-24T11:50:18.109" v="3340" actId="47"/>
        <pc:sldMkLst>
          <pc:docMk/>
          <pc:sldMk cId="411238224" sldId="779"/>
        </pc:sldMkLst>
      </pc:sldChg>
      <pc:sldChg chg="del">
        <pc:chgData name="Koksrud Andreas" userId="9d9beba6-c052-407a-8599-c781a677a996" providerId="ADAL" clId="{4CD5824D-6142-4CBD-9878-FA57E0D27293}" dt="2023-11-13T19:16:38.860" v="56" actId="47"/>
        <pc:sldMkLst>
          <pc:docMk/>
          <pc:sldMk cId="2800815207" sldId="779"/>
        </pc:sldMkLst>
      </pc:sldChg>
      <pc:sldChg chg="del">
        <pc:chgData name="Koksrud Andreas" userId="9d9beba6-c052-407a-8599-c781a677a996" providerId="ADAL" clId="{4CD5824D-6142-4CBD-9878-FA57E0D27293}" dt="2023-11-13T19:16:40.544" v="64" actId="47"/>
        <pc:sldMkLst>
          <pc:docMk/>
          <pc:sldMk cId="5783671" sldId="780"/>
        </pc:sldMkLst>
      </pc:sldChg>
      <pc:sldChg chg="modSp add mod ord">
        <pc:chgData name="Koksrud Andreas" userId="9d9beba6-c052-407a-8599-c781a677a996" providerId="ADAL" clId="{4CD5824D-6142-4CBD-9878-FA57E0D27293}" dt="2023-12-01T11:36:39.972" v="4285" actId="14"/>
        <pc:sldMkLst>
          <pc:docMk/>
          <pc:sldMk cId="2950788596" sldId="780"/>
        </pc:sldMkLst>
      </pc:sldChg>
      <pc:sldChg chg="del">
        <pc:chgData name="Koksrud Andreas" userId="9d9beba6-c052-407a-8599-c781a677a996" providerId="ADAL" clId="{4CD5824D-6142-4CBD-9878-FA57E0D27293}" dt="2023-11-13T19:16:40.957" v="66" actId="47"/>
        <pc:sldMkLst>
          <pc:docMk/>
          <pc:sldMk cId="135523954" sldId="781"/>
        </pc:sldMkLst>
      </pc:sldChg>
      <pc:sldChg chg="addSp delSp modSp add mod">
        <pc:chgData name="Koksrud Andreas" userId="9d9beba6-c052-407a-8599-c781a677a996" providerId="ADAL" clId="{4CD5824D-6142-4CBD-9878-FA57E0D27293}" dt="2023-12-03T18:59:57.069" v="4478" actId="14100"/>
        <pc:sldMkLst>
          <pc:docMk/>
          <pc:sldMk cId="1603511548" sldId="781"/>
        </pc:sldMkLst>
      </pc:sldChg>
      <pc:sldChg chg="modSp add mod">
        <pc:chgData name="Koksrud Andreas" userId="9d9beba6-c052-407a-8599-c781a677a996" providerId="ADAL" clId="{4CD5824D-6142-4CBD-9878-FA57E0D27293}" dt="2023-11-24T07:31:13.694" v="2467" actId="20577"/>
        <pc:sldMkLst>
          <pc:docMk/>
          <pc:sldMk cId="1881751481" sldId="782"/>
        </pc:sldMkLst>
      </pc:sldChg>
      <pc:sldChg chg="del">
        <pc:chgData name="Koksrud Andreas" userId="9d9beba6-c052-407a-8599-c781a677a996" providerId="ADAL" clId="{4CD5824D-6142-4CBD-9878-FA57E0D27293}" dt="2023-11-13T19:16:41.318" v="68" actId="47"/>
        <pc:sldMkLst>
          <pc:docMk/>
          <pc:sldMk cId="2431776702" sldId="782"/>
        </pc:sldMkLst>
      </pc:sldChg>
      <pc:sldChg chg="add del">
        <pc:chgData name="Koksrud Andreas" userId="9d9beba6-c052-407a-8599-c781a677a996" providerId="ADAL" clId="{4CD5824D-6142-4CBD-9878-FA57E0D27293}" dt="2023-11-24T07:32:10.953" v="2498" actId="47"/>
        <pc:sldMkLst>
          <pc:docMk/>
          <pc:sldMk cId="1178452431" sldId="783"/>
        </pc:sldMkLst>
      </pc:sldChg>
      <pc:sldChg chg="del">
        <pc:chgData name="Koksrud Andreas" userId="9d9beba6-c052-407a-8599-c781a677a996" providerId="ADAL" clId="{4CD5824D-6142-4CBD-9878-FA57E0D27293}" dt="2023-11-13T19:16:41.773" v="69" actId="47"/>
        <pc:sldMkLst>
          <pc:docMk/>
          <pc:sldMk cId="4084346027" sldId="783"/>
        </pc:sldMkLst>
      </pc:sldChg>
      <pc:sldChg chg="add del">
        <pc:chgData name="Koksrud Andreas" userId="9d9beba6-c052-407a-8599-c781a677a996" providerId="ADAL" clId="{4CD5824D-6142-4CBD-9878-FA57E0D27293}" dt="2023-11-24T07:32:11.657" v="2499" actId="47"/>
        <pc:sldMkLst>
          <pc:docMk/>
          <pc:sldMk cId="1401184782" sldId="784"/>
        </pc:sldMkLst>
      </pc:sldChg>
      <pc:sldChg chg="del">
        <pc:chgData name="Koksrud Andreas" userId="9d9beba6-c052-407a-8599-c781a677a996" providerId="ADAL" clId="{4CD5824D-6142-4CBD-9878-FA57E0D27293}" dt="2023-11-13T19:16:42.989" v="75" actId="47"/>
        <pc:sldMkLst>
          <pc:docMk/>
          <pc:sldMk cId="2842146877" sldId="784"/>
        </pc:sldMkLst>
      </pc:sldChg>
      <pc:sldChg chg="add del">
        <pc:chgData name="Koksrud Andreas" userId="9d9beba6-c052-407a-8599-c781a677a996" providerId="ADAL" clId="{4CD5824D-6142-4CBD-9878-FA57E0D27293}" dt="2023-11-24T07:32:12.069" v="2500" actId="47"/>
        <pc:sldMkLst>
          <pc:docMk/>
          <pc:sldMk cId="476865816" sldId="785"/>
        </pc:sldMkLst>
      </pc:sldChg>
      <pc:sldChg chg="add del">
        <pc:chgData name="Koksrud Andreas" userId="9d9beba6-c052-407a-8599-c781a677a996" providerId="ADAL" clId="{4CD5824D-6142-4CBD-9878-FA57E0D27293}" dt="2023-11-24T07:32:12.414" v="2501" actId="47"/>
        <pc:sldMkLst>
          <pc:docMk/>
          <pc:sldMk cId="952288399" sldId="786"/>
        </pc:sldMkLst>
      </pc:sldChg>
      <pc:sldChg chg="add del">
        <pc:chgData name="Koksrud Andreas" userId="9d9beba6-c052-407a-8599-c781a677a996" providerId="ADAL" clId="{4CD5824D-6142-4CBD-9878-FA57E0D27293}" dt="2023-11-24T07:32:12.702" v="2502" actId="47"/>
        <pc:sldMkLst>
          <pc:docMk/>
          <pc:sldMk cId="2548142618" sldId="787"/>
        </pc:sldMkLst>
      </pc:sldChg>
      <pc:sldChg chg="add del">
        <pc:chgData name="Koksrud Andreas" userId="9d9beba6-c052-407a-8599-c781a677a996" providerId="ADAL" clId="{4CD5824D-6142-4CBD-9878-FA57E0D27293}" dt="2023-11-24T07:32:13.142" v="2503" actId="47"/>
        <pc:sldMkLst>
          <pc:docMk/>
          <pc:sldMk cId="333102911" sldId="788"/>
        </pc:sldMkLst>
      </pc:sldChg>
      <pc:sldChg chg="add del">
        <pc:chgData name="Koksrud Andreas" userId="9d9beba6-c052-407a-8599-c781a677a996" providerId="ADAL" clId="{4CD5824D-6142-4CBD-9878-FA57E0D27293}" dt="2023-11-24T07:32:13.428" v="2504" actId="47"/>
        <pc:sldMkLst>
          <pc:docMk/>
          <pc:sldMk cId="4000107918" sldId="789"/>
        </pc:sldMkLst>
      </pc:sldChg>
      <pc:sldChg chg="add del">
        <pc:chgData name="Koksrud Andreas" userId="9d9beba6-c052-407a-8599-c781a677a996" providerId="ADAL" clId="{4CD5824D-6142-4CBD-9878-FA57E0D27293}" dt="2023-11-24T07:32:13.694" v="2505" actId="47"/>
        <pc:sldMkLst>
          <pc:docMk/>
          <pc:sldMk cId="2696435861" sldId="790"/>
        </pc:sldMkLst>
      </pc:sldChg>
      <pc:sldChg chg="add del">
        <pc:chgData name="Koksrud Andreas" userId="9d9beba6-c052-407a-8599-c781a677a996" providerId="ADAL" clId="{4CD5824D-6142-4CBD-9878-FA57E0D27293}" dt="2023-11-24T07:32:14.233" v="2506" actId="47"/>
        <pc:sldMkLst>
          <pc:docMk/>
          <pc:sldMk cId="795629405" sldId="791"/>
        </pc:sldMkLst>
      </pc:sldChg>
      <pc:sldChg chg="add del">
        <pc:chgData name="Koksrud Andreas" userId="9d9beba6-c052-407a-8599-c781a677a996" providerId="ADAL" clId="{4CD5824D-6142-4CBD-9878-FA57E0D27293}" dt="2023-11-24T07:32:14.632" v="2507" actId="47"/>
        <pc:sldMkLst>
          <pc:docMk/>
          <pc:sldMk cId="976261081" sldId="792"/>
        </pc:sldMkLst>
      </pc:sldChg>
      <pc:sldChg chg="add del">
        <pc:chgData name="Koksrud Andreas" userId="9d9beba6-c052-407a-8599-c781a677a996" providerId="ADAL" clId="{4CD5824D-6142-4CBD-9878-FA57E0D27293}" dt="2023-11-24T07:32:15.039" v="2508" actId="47"/>
        <pc:sldMkLst>
          <pc:docMk/>
          <pc:sldMk cId="2512561598" sldId="793"/>
        </pc:sldMkLst>
      </pc:sldChg>
      <pc:sldChg chg="add del">
        <pc:chgData name="Koksrud Andreas" userId="9d9beba6-c052-407a-8599-c781a677a996" providerId="ADAL" clId="{4CD5824D-6142-4CBD-9878-FA57E0D27293}" dt="2023-11-24T07:32:15.413" v="2509" actId="47"/>
        <pc:sldMkLst>
          <pc:docMk/>
          <pc:sldMk cId="4152653441" sldId="794"/>
        </pc:sldMkLst>
      </pc:sldChg>
      <pc:sldChg chg="add del">
        <pc:chgData name="Koksrud Andreas" userId="9d9beba6-c052-407a-8599-c781a677a996" providerId="ADAL" clId="{4CD5824D-6142-4CBD-9878-FA57E0D27293}" dt="2023-11-24T07:32:15.758" v="2510" actId="47"/>
        <pc:sldMkLst>
          <pc:docMk/>
          <pc:sldMk cId="3773561703" sldId="795"/>
        </pc:sldMkLst>
      </pc:sldChg>
      <pc:sldChg chg="add del">
        <pc:chgData name="Koksrud Andreas" userId="9d9beba6-c052-407a-8599-c781a677a996" providerId="ADAL" clId="{4CD5824D-6142-4CBD-9878-FA57E0D27293}" dt="2023-11-24T07:32:19.466" v="2512" actId="47"/>
        <pc:sldMkLst>
          <pc:docMk/>
          <pc:sldMk cId="1235100158" sldId="796"/>
        </pc:sldMkLst>
      </pc:sldChg>
      <pc:sldChg chg="addSp delSp modSp add del mod ord">
        <pc:chgData name="Koksrud Andreas" userId="9d9beba6-c052-407a-8599-c781a677a996" providerId="ADAL" clId="{4CD5824D-6142-4CBD-9878-FA57E0D27293}" dt="2023-12-01T07:01:33.844" v="3966" actId="14100"/>
        <pc:sldMkLst>
          <pc:docMk/>
          <pc:sldMk cId="1079463624" sldId="797"/>
        </pc:sldMkLst>
      </pc:sldChg>
      <pc:sldChg chg="addSp modSp add mod ord">
        <pc:chgData name="Koksrud Andreas" userId="9d9beba6-c052-407a-8599-c781a677a996" providerId="ADAL" clId="{4CD5824D-6142-4CBD-9878-FA57E0D27293}" dt="2023-12-01T06:13:25.487" v="3728" actId="20577"/>
        <pc:sldMkLst>
          <pc:docMk/>
          <pc:sldMk cId="590634226" sldId="798"/>
        </pc:sldMkLst>
      </pc:sldChg>
      <pc:sldChg chg="addSp modSp add mod">
        <pc:chgData name="Koksrud Andreas" userId="9d9beba6-c052-407a-8599-c781a677a996" providerId="ADAL" clId="{4CD5824D-6142-4CBD-9878-FA57E0D27293}" dt="2023-11-23T16:00:17.721" v="1452" actId="20577"/>
        <pc:sldMkLst>
          <pc:docMk/>
          <pc:sldMk cId="1792322963" sldId="799"/>
        </pc:sldMkLst>
      </pc:sldChg>
      <pc:sldChg chg="addSp delSp modSp add mod ord">
        <pc:chgData name="Koksrud Andreas" userId="9d9beba6-c052-407a-8599-c781a677a996" providerId="ADAL" clId="{4CD5824D-6142-4CBD-9878-FA57E0D27293}" dt="2023-11-30T13:26:44.661" v="3399" actId="20577"/>
        <pc:sldMkLst>
          <pc:docMk/>
          <pc:sldMk cId="2075912972" sldId="800"/>
        </pc:sldMkLst>
      </pc:sldChg>
      <pc:sldChg chg="modSp add del mod">
        <pc:chgData name="Koksrud Andreas" userId="9d9beba6-c052-407a-8599-c781a677a996" providerId="ADAL" clId="{4CD5824D-6142-4CBD-9878-FA57E0D27293}" dt="2023-12-01T11:39:35.527" v="4286" actId="47"/>
        <pc:sldMkLst>
          <pc:docMk/>
          <pc:sldMk cId="1407358056" sldId="801"/>
        </pc:sldMkLst>
      </pc:sldChg>
      <pc:sldChg chg="addSp delSp modSp add mod">
        <pc:chgData name="Koksrud Andreas" userId="9d9beba6-c052-407a-8599-c781a677a996" providerId="ADAL" clId="{4CD5824D-6142-4CBD-9878-FA57E0D27293}" dt="2023-12-03T19:02:11.548" v="4563" actId="14100"/>
        <pc:sldMkLst>
          <pc:docMk/>
          <pc:sldMk cId="1498060418" sldId="802"/>
        </pc:sldMkLst>
      </pc:sldChg>
      <pc:sldChg chg="new del">
        <pc:chgData name="Koksrud Andreas" userId="9d9beba6-c052-407a-8599-c781a677a996" providerId="ADAL" clId="{4CD5824D-6142-4CBD-9878-FA57E0D27293}" dt="2023-11-24T07:27:32.437" v="2363" actId="47"/>
        <pc:sldMkLst>
          <pc:docMk/>
          <pc:sldMk cId="148774009" sldId="803"/>
        </pc:sldMkLst>
      </pc:sldChg>
      <pc:sldChg chg="modSp add mod">
        <pc:chgData name="Koksrud Andreas" userId="9d9beba6-c052-407a-8599-c781a677a996" providerId="ADAL" clId="{4CD5824D-6142-4CBD-9878-FA57E0D27293}" dt="2023-11-24T07:32:00.081" v="2497" actId="20577"/>
        <pc:sldMkLst>
          <pc:docMk/>
          <pc:sldMk cId="4143839114" sldId="803"/>
        </pc:sldMkLst>
      </pc:sldChg>
      <pc:sldChg chg="addSp delSp modSp add mod ord">
        <pc:chgData name="Koksrud Andreas" userId="9d9beba6-c052-407a-8599-c781a677a996" providerId="ADAL" clId="{4CD5824D-6142-4CBD-9878-FA57E0D27293}" dt="2023-11-24T09:14:05.112" v="2884" actId="20577"/>
        <pc:sldMkLst>
          <pc:docMk/>
          <pc:sldMk cId="650945980" sldId="804"/>
        </pc:sldMkLst>
      </pc:sldChg>
      <pc:sldChg chg="addSp delSp modSp add del mod">
        <pc:chgData name="Koksrud Andreas" userId="9d9beba6-c052-407a-8599-c781a677a996" providerId="ADAL" clId="{4CD5824D-6142-4CBD-9878-FA57E0D27293}" dt="2023-11-24T09:10:16.325" v="2823" actId="47"/>
        <pc:sldMkLst>
          <pc:docMk/>
          <pc:sldMk cId="1072299339" sldId="805"/>
        </pc:sldMkLst>
      </pc:sldChg>
      <pc:sldChg chg="addSp delSp modSp add mod modShow">
        <pc:chgData name="Koksrud Andreas" userId="9d9beba6-c052-407a-8599-c781a677a996" providerId="ADAL" clId="{4CD5824D-6142-4CBD-9878-FA57E0D27293}" dt="2023-11-24T09:17:40.376" v="3030" actId="729"/>
        <pc:sldMkLst>
          <pc:docMk/>
          <pc:sldMk cId="2074140981" sldId="806"/>
        </pc:sldMkLst>
      </pc:sldChg>
      <pc:sldChg chg="addSp delSp modSp add mod modShow">
        <pc:chgData name="Koksrud Andreas" userId="9d9beba6-c052-407a-8599-c781a677a996" providerId="ADAL" clId="{4CD5824D-6142-4CBD-9878-FA57E0D27293}" dt="2023-11-24T09:17:40.376" v="3030" actId="729"/>
        <pc:sldMkLst>
          <pc:docMk/>
          <pc:sldMk cId="3317680748" sldId="807"/>
        </pc:sldMkLst>
      </pc:sldChg>
      <pc:sldChg chg="addSp modSp add mod modShow">
        <pc:chgData name="Koksrud Andreas" userId="9d9beba6-c052-407a-8599-c781a677a996" providerId="ADAL" clId="{4CD5824D-6142-4CBD-9878-FA57E0D27293}" dt="2023-11-24T09:17:40.376" v="3030" actId="729"/>
        <pc:sldMkLst>
          <pc:docMk/>
          <pc:sldMk cId="197388729" sldId="808"/>
        </pc:sldMkLst>
      </pc:sldChg>
      <pc:sldChg chg="add del">
        <pc:chgData name="Koksrud Andreas" userId="9d9beba6-c052-407a-8599-c781a677a996" providerId="ADAL" clId="{4CD5824D-6142-4CBD-9878-FA57E0D27293}" dt="2023-11-24T09:12:02.157" v="2841" actId="47"/>
        <pc:sldMkLst>
          <pc:docMk/>
          <pc:sldMk cId="1862349036" sldId="809"/>
        </pc:sldMkLst>
      </pc:sldChg>
      <pc:sldChg chg="add del">
        <pc:chgData name="Koksrud Andreas" userId="9d9beba6-c052-407a-8599-c781a677a996" providerId="ADAL" clId="{4CD5824D-6142-4CBD-9878-FA57E0D27293}" dt="2023-11-24T09:12:02.939" v="2842" actId="47"/>
        <pc:sldMkLst>
          <pc:docMk/>
          <pc:sldMk cId="3428239464" sldId="810"/>
        </pc:sldMkLst>
      </pc:sldChg>
      <pc:sldChg chg="add del">
        <pc:chgData name="Koksrud Andreas" userId="9d9beba6-c052-407a-8599-c781a677a996" providerId="ADAL" clId="{4CD5824D-6142-4CBD-9878-FA57E0D27293}" dt="2023-11-24T09:12:03.476" v="2843" actId="47"/>
        <pc:sldMkLst>
          <pc:docMk/>
          <pc:sldMk cId="1506935442" sldId="811"/>
        </pc:sldMkLst>
      </pc:sldChg>
      <pc:sldChg chg="add del">
        <pc:chgData name="Koksrud Andreas" userId="9d9beba6-c052-407a-8599-c781a677a996" providerId="ADAL" clId="{4CD5824D-6142-4CBD-9878-FA57E0D27293}" dt="2023-11-24T09:12:04.112" v="2844" actId="47"/>
        <pc:sldMkLst>
          <pc:docMk/>
          <pc:sldMk cId="3566603215" sldId="812"/>
        </pc:sldMkLst>
      </pc:sldChg>
      <pc:sldChg chg="addSp modSp add mod modShow">
        <pc:chgData name="Koksrud Andreas" userId="9d9beba6-c052-407a-8599-c781a677a996" providerId="ADAL" clId="{4CD5824D-6142-4CBD-9878-FA57E0D27293}" dt="2023-11-24T09:17:40.376" v="3030" actId="729"/>
        <pc:sldMkLst>
          <pc:docMk/>
          <pc:sldMk cId="1335476865" sldId="813"/>
        </pc:sldMkLst>
      </pc:sldChg>
      <pc:sldChg chg="addSp modSp add mod ord">
        <pc:chgData name="Koksrud Andreas" userId="9d9beba6-c052-407a-8599-c781a677a996" providerId="ADAL" clId="{4CD5824D-6142-4CBD-9878-FA57E0D27293}" dt="2023-11-24T09:13:43.802" v="2855"/>
        <pc:sldMkLst>
          <pc:docMk/>
          <pc:sldMk cId="248187023" sldId="814"/>
        </pc:sldMkLst>
      </pc:sldChg>
      <pc:sldChg chg="add del">
        <pc:chgData name="Koksrud Andreas" userId="9d9beba6-c052-407a-8599-c781a677a996" providerId="ADAL" clId="{4CD5824D-6142-4CBD-9878-FA57E0D27293}" dt="2023-11-24T09:12:28.179" v="2846" actId="47"/>
        <pc:sldMkLst>
          <pc:docMk/>
          <pc:sldMk cId="1531917809" sldId="814"/>
        </pc:sldMkLst>
      </pc:sldChg>
      <pc:sldChg chg="addSp delSp modSp add mod">
        <pc:chgData name="Koksrud Andreas" userId="9d9beba6-c052-407a-8599-c781a677a996" providerId="ADAL" clId="{4CD5824D-6142-4CBD-9878-FA57E0D27293}" dt="2023-11-24T09:14:31.649" v="2907" actId="20577"/>
        <pc:sldMkLst>
          <pc:docMk/>
          <pc:sldMk cId="2920848915" sldId="815"/>
        </pc:sldMkLst>
      </pc:sldChg>
      <pc:sldChg chg="addSp delSp modSp add mod">
        <pc:chgData name="Koksrud Andreas" userId="9d9beba6-c052-407a-8599-c781a677a996" providerId="ADAL" clId="{4CD5824D-6142-4CBD-9878-FA57E0D27293}" dt="2023-11-24T09:19:48.810" v="3035" actId="1076"/>
        <pc:sldMkLst>
          <pc:docMk/>
          <pc:sldMk cId="2825686732" sldId="816"/>
        </pc:sldMkLst>
      </pc:sldChg>
      <pc:sldChg chg="addSp delSp modSp add mod">
        <pc:chgData name="Koksrud Andreas" userId="9d9beba6-c052-407a-8599-c781a677a996" providerId="ADAL" clId="{4CD5824D-6142-4CBD-9878-FA57E0D27293}" dt="2023-11-24T09:22:32.873" v="3053" actId="20577"/>
        <pc:sldMkLst>
          <pc:docMk/>
          <pc:sldMk cId="3012956304" sldId="817"/>
        </pc:sldMkLst>
      </pc:sldChg>
      <pc:sldChg chg="addSp delSp modSp add mod">
        <pc:chgData name="Koksrud Andreas" userId="9d9beba6-c052-407a-8599-c781a677a996" providerId="ADAL" clId="{4CD5824D-6142-4CBD-9878-FA57E0D27293}" dt="2023-11-24T09:16:56.333" v="3024" actId="14100"/>
        <pc:sldMkLst>
          <pc:docMk/>
          <pc:sldMk cId="958133851" sldId="818"/>
        </pc:sldMkLst>
      </pc:sldChg>
      <pc:sldChg chg="addSp delSp modSp add mod">
        <pc:chgData name="Koksrud Andreas" userId="9d9beba6-c052-407a-8599-c781a677a996" providerId="ADAL" clId="{4CD5824D-6142-4CBD-9878-FA57E0D27293}" dt="2023-11-24T09:17:14.726" v="3029" actId="14100"/>
        <pc:sldMkLst>
          <pc:docMk/>
          <pc:sldMk cId="3123567294" sldId="819"/>
        </pc:sldMkLst>
      </pc:sldChg>
      <pc:sldChg chg="addSp modSp add mod">
        <pc:chgData name="Koksrud Andreas" userId="9d9beba6-c052-407a-8599-c781a677a996" providerId="ADAL" clId="{4CD5824D-6142-4CBD-9878-FA57E0D27293}" dt="2023-12-03T18:52:50.391" v="4410" actId="20577"/>
        <pc:sldMkLst>
          <pc:docMk/>
          <pc:sldMk cId="2810975730" sldId="820"/>
        </pc:sldMkLst>
      </pc:sldChg>
      <pc:sldChg chg="addSp modSp add mod">
        <pc:chgData name="Koksrud Andreas" userId="9d9beba6-c052-407a-8599-c781a677a996" providerId="ADAL" clId="{4CD5824D-6142-4CBD-9878-FA57E0D27293}" dt="2023-12-03T18:51:39.770" v="4397" actId="732"/>
        <pc:sldMkLst>
          <pc:docMk/>
          <pc:sldMk cId="484354108" sldId="821"/>
        </pc:sldMkLst>
      </pc:sldChg>
      <pc:sldChg chg="addSp modSp add mod">
        <pc:chgData name="Koksrud Andreas" userId="9d9beba6-c052-407a-8599-c781a677a996" providerId="ADAL" clId="{4CD5824D-6142-4CBD-9878-FA57E0D27293}" dt="2023-11-30T13:53:00.978" v="3724" actId="14100"/>
        <pc:sldMkLst>
          <pc:docMk/>
          <pc:sldMk cId="1297674930" sldId="822"/>
        </pc:sldMkLst>
      </pc:sldChg>
      <pc:sldChg chg="addSp delSp modSp add mod">
        <pc:chgData name="Koksrud Andreas" userId="9d9beba6-c052-407a-8599-c781a677a996" providerId="ADAL" clId="{4CD5824D-6142-4CBD-9878-FA57E0D27293}" dt="2023-12-01T11:32:03.550" v="4162" actId="20577"/>
        <pc:sldMkLst>
          <pc:docMk/>
          <pc:sldMk cId="3521479601" sldId="823"/>
        </pc:sldMkLst>
      </pc:sldChg>
      <pc:sldChg chg="addSp modSp add mod">
        <pc:chgData name="Koksrud Andreas" userId="9d9beba6-c052-407a-8599-c781a677a996" providerId="ADAL" clId="{4CD5824D-6142-4CBD-9878-FA57E0D27293}" dt="2023-11-24T11:49:17.143" v="3308" actId="1076"/>
        <pc:sldMkLst>
          <pc:docMk/>
          <pc:sldMk cId="2832886649" sldId="824"/>
        </pc:sldMkLst>
      </pc:sldChg>
      <pc:sldChg chg="delSp modSp add mod">
        <pc:chgData name="Koksrud Andreas" userId="9d9beba6-c052-407a-8599-c781a677a996" providerId="ADAL" clId="{4CD5824D-6142-4CBD-9878-FA57E0D27293}" dt="2023-11-24T11:51:15.718" v="3380" actId="6549"/>
        <pc:sldMkLst>
          <pc:docMk/>
          <pc:sldMk cId="3060428227" sldId="825"/>
        </pc:sldMkLst>
      </pc:sldChg>
      <pc:sldChg chg="addSp delSp modSp add mod">
        <pc:chgData name="Koksrud Andreas" userId="9d9beba6-c052-407a-8599-c781a677a996" providerId="ADAL" clId="{4CD5824D-6142-4CBD-9878-FA57E0D27293}" dt="2023-12-01T07:02:16.582" v="3977" actId="404"/>
        <pc:sldMkLst>
          <pc:docMk/>
          <pc:sldMk cId="4106763092" sldId="826"/>
        </pc:sldMkLst>
      </pc:sldChg>
      <pc:sldChg chg="addSp delSp modSp add mod">
        <pc:chgData name="Koksrud Andreas" userId="9d9beba6-c052-407a-8599-c781a677a996" providerId="ADAL" clId="{4CD5824D-6142-4CBD-9878-FA57E0D27293}" dt="2023-12-01T07:03:40.504" v="4012" actId="20577"/>
        <pc:sldMkLst>
          <pc:docMk/>
          <pc:sldMk cId="3993021773" sldId="827"/>
        </pc:sldMkLst>
      </pc:sldChg>
      <pc:sldChg chg="add">
        <pc:chgData name="Koksrud Andreas" userId="9d9beba6-c052-407a-8599-c781a677a996" providerId="ADAL" clId="{4CD5824D-6142-4CBD-9878-FA57E0D27293}" dt="2023-12-01T11:25:40.359" v="4013" actId="2890"/>
        <pc:sldMkLst>
          <pc:docMk/>
          <pc:sldMk cId="4152257816" sldId="828"/>
        </pc:sldMkLst>
      </pc:sldChg>
      <pc:sldChg chg="addSp delSp modSp add mod">
        <pc:chgData name="Koksrud Andreas" userId="9d9beba6-c052-407a-8599-c781a677a996" providerId="ADAL" clId="{4CD5824D-6142-4CBD-9878-FA57E0D27293}" dt="2023-12-03T18:52:14.805" v="4400" actId="1076"/>
        <pc:sldMkLst>
          <pc:docMk/>
          <pc:sldMk cId="1118305278" sldId="829"/>
        </pc:sldMkLst>
      </pc:sldChg>
      <pc:sldChg chg="addSp delSp modSp add mod">
        <pc:chgData name="Koksrud Andreas" userId="9d9beba6-c052-407a-8599-c781a677a996" providerId="ADAL" clId="{4CD5824D-6142-4CBD-9878-FA57E0D27293}" dt="2023-12-03T19:04:08.867" v="4695" actId="1076"/>
        <pc:sldMkLst>
          <pc:docMk/>
          <pc:sldMk cId="1212745208" sldId="830"/>
        </pc:sldMkLst>
      </pc:sldChg>
    </pc:docChg>
  </pc:docChgLst>
  <pc:docChgLst>
    <pc:chgData name="Kjetil Teigen Hansen (KTH)" userId="b00e1467-cd04-4012-9851-f763aaf02a55" providerId="ADAL" clId="{09BFAEE2-E7C9-4168-AE26-A9F556EF7F84}"/>
    <pc:docChg chg="undo custSel addSld delSld modSld sldOrd modSection">
      <pc:chgData name="Kjetil Teigen Hansen (KTH)" userId="b00e1467-cd04-4012-9851-f763aaf02a55" providerId="ADAL" clId="{09BFAEE2-E7C9-4168-AE26-A9F556EF7F84}" dt="2024-09-07T15:00:41.531" v="2190" actId="1076"/>
      <pc:docMkLst>
        <pc:docMk/>
      </pc:docMkLst>
      <pc:sldChg chg="modSp mod">
        <pc:chgData name="Kjetil Teigen Hansen (KTH)" userId="b00e1467-cd04-4012-9851-f763aaf02a55" providerId="ADAL" clId="{09BFAEE2-E7C9-4168-AE26-A9F556EF7F84}" dt="2024-09-07T12:56:26.909" v="210" actId="14100"/>
        <pc:sldMkLst>
          <pc:docMk/>
          <pc:sldMk cId="1498060418" sldId="802"/>
        </pc:sldMkLst>
      </pc:sldChg>
      <pc:sldChg chg="addSp delSp modSp mod">
        <pc:chgData name="Kjetil Teigen Hansen (KTH)" userId="b00e1467-cd04-4012-9851-f763aaf02a55" providerId="ADAL" clId="{09BFAEE2-E7C9-4168-AE26-A9F556EF7F84}" dt="2024-09-07T14:09:45.844" v="2184" actId="14100"/>
        <pc:sldMkLst>
          <pc:docMk/>
          <pc:sldMk cId="1640846257" sldId="936"/>
        </pc:sldMkLst>
      </pc:sldChg>
      <pc:sldChg chg="addSp delSp modSp mod">
        <pc:chgData name="Kjetil Teigen Hansen (KTH)" userId="b00e1467-cd04-4012-9851-f763aaf02a55" providerId="ADAL" clId="{09BFAEE2-E7C9-4168-AE26-A9F556EF7F84}" dt="2024-09-07T12:55:28.396" v="148" actId="14100"/>
        <pc:sldMkLst>
          <pc:docMk/>
          <pc:sldMk cId="3288778496" sldId="1022"/>
        </pc:sldMkLst>
      </pc:sldChg>
      <pc:sldChg chg="modSp mod">
        <pc:chgData name="Kjetil Teigen Hansen (KTH)" userId="b00e1467-cd04-4012-9851-f763aaf02a55" providerId="ADAL" clId="{09BFAEE2-E7C9-4168-AE26-A9F556EF7F84}" dt="2024-09-07T12:24:44.899" v="29" actId="14100"/>
        <pc:sldMkLst>
          <pc:docMk/>
          <pc:sldMk cId="3711552670" sldId="1029"/>
        </pc:sldMkLst>
      </pc:sldChg>
      <pc:sldChg chg="addSp delSp modSp mod">
        <pc:chgData name="Kjetil Teigen Hansen (KTH)" userId="b00e1467-cd04-4012-9851-f763aaf02a55" providerId="ADAL" clId="{09BFAEE2-E7C9-4168-AE26-A9F556EF7F84}" dt="2024-09-07T13:00:46.424" v="437" actId="14100"/>
        <pc:sldMkLst>
          <pc:docMk/>
          <pc:sldMk cId="4047344701" sldId="1032"/>
        </pc:sldMkLst>
      </pc:sldChg>
      <pc:sldChg chg="modSp mod">
        <pc:chgData name="Kjetil Teigen Hansen (KTH)" userId="b00e1467-cd04-4012-9851-f763aaf02a55" providerId="ADAL" clId="{09BFAEE2-E7C9-4168-AE26-A9F556EF7F84}" dt="2024-09-07T13:05:42.262" v="470" actId="14100"/>
        <pc:sldMkLst>
          <pc:docMk/>
          <pc:sldMk cId="2174136788" sldId="1034"/>
        </pc:sldMkLst>
      </pc:sldChg>
      <pc:sldChg chg="modSp mod">
        <pc:chgData name="Kjetil Teigen Hansen (KTH)" userId="b00e1467-cd04-4012-9851-f763aaf02a55" providerId="ADAL" clId="{09BFAEE2-E7C9-4168-AE26-A9F556EF7F84}" dt="2024-09-07T13:18:13.447" v="673" actId="113"/>
        <pc:sldMkLst>
          <pc:docMk/>
          <pc:sldMk cId="3392110555" sldId="1036"/>
        </pc:sldMkLst>
      </pc:sldChg>
      <pc:sldChg chg="modSp mod">
        <pc:chgData name="Kjetil Teigen Hansen (KTH)" userId="b00e1467-cd04-4012-9851-f763aaf02a55" providerId="ADAL" clId="{09BFAEE2-E7C9-4168-AE26-A9F556EF7F84}" dt="2024-09-07T13:24:22.191" v="875" actId="14100"/>
        <pc:sldMkLst>
          <pc:docMk/>
          <pc:sldMk cId="4211826044" sldId="1037"/>
        </pc:sldMkLst>
      </pc:sldChg>
      <pc:sldChg chg="addSp modSp mod">
        <pc:chgData name="Kjetil Teigen Hansen (KTH)" userId="b00e1467-cd04-4012-9851-f763aaf02a55" providerId="ADAL" clId="{09BFAEE2-E7C9-4168-AE26-A9F556EF7F84}" dt="2024-09-07T13:34:20.047" v="1516" actId="14100"/>
        <pc:sldMkLst>
          <pc:docMk/>
          <pc:sldMk cId="835930409" sldId="1038"/>
        </pc:sldMkLst>
      </pc:sldChg>
      <pc:sldChg chg="addSp delSp modSp mod">
        <pc:chgData name="Kjetil Teigen Hansen (KTH)" userId="b00e1467-cd04-4012-9851-f763aaf02a55" providerId="ADAL" clId="{09BFAEE2-E7C9-4168-AE26-A9F556EF7F84}" dt="2024-09-07T13:43:43.759" v="2054" actId="1076"/>
        <pc:sldMkLst>
          <pc:docMk/>
          <pc:sldMk cId="2180325670" sldId="1039"/>
        </pc:sldMkLst>
      </pc:sldChg>
      <pc:sldChg chg="modSp mod">
        <pc:chgData name="Kjetil Teigen Hansen (KTH)" userId="b00e1467-cd04-4012-9851-f763aaf02a55" providerId="ADAL" clId="{09BFAEE2-E7C9-4168-AE26-A9F556EF7F84}" dt="2024-09-07T12:25:06.524" v="31" actId="1076"/>
        <pc:sldMkLst>
          <pc:docMk/>
          <pc:sldMk cId="400240892" sldId="1041"/>
        </pc:sldMkLst>
      </pc:sldChg>
      <pc:sldChg chg="modSp mod">
        <pc:chgData name="Kjetil Teigen Hansen (KTH)" userId="b00e1467-cd04-4012-9851-f763aaf02a55" providerId="ADAL" clId="{09BFAEE2-E7C9-4168-AE26-A9F556EF7F84}" dt="2024-09-07T12:56:51.792" v="215" actId="14100"/>
        <pc:sldMkLst>
          <pc:docMk/>
          <pc:sldMk cId="1650318171" sldId="1043"/>
        </pc:sldMkLst>
      </pc:sldChg>
      <pc:sldChg chg="modSp mod">
        <pc:chgData name="Kjetil Teigen Hansen (KTH)" userId="b00e1467-cd04-4012-9851-f763aaf02a55" providerId="ADAL" clId="{09BFAEE2-E7C9-4168-AE26-A9F556EF7F84}" dt="2024-09-07T14:05:52.944" v="2111" actId="1076"/>
        <pc:sldMkLst>
          <pc:docMk/>
          <pc:sldMk cId="3684540684" sldId="1044"/>
        </pc:sldMkLst>
      </pc:sldChg>
      <pc:sldChg chg="modSp mod">
        <pc:chgData name="Kjetil Teigen Hansen (KTH)" userId="b00e1467-cd04-4012-9851-f763aaf02a55" providerId="ADAL" clId="{09BFAEE2-E7C9-4168-AE26-A9F556EF7F84}" dt="2024-09-07T12:55:57.250" v="203" actId="20577"/>
        <pc:sldMkLst>
          <pc:docMk/>
          <pc:sldMk cId="1831509774" sldId="1050"/>
        </pc:sldMkLst>
      </pc:sldChg>
      <pc:sldChg chg="addSp delSp modSp mod">
        <pc:chgData name="Kjetil Teigen Hansen (KTH)" userId="b00e1467-cd04-4012-9851-f763aaf02a55" providerId="ADAL" clId="{09BFAEE2-E7C9-4168-AE26-A9F556EF7F84}" dt="2024-09-07T13:32:32.822" v="1505" actId="14100"/>
        <pc:sldMkLst>
          <pc:docMk/>
          <pc:sldMk cId="3034514062" sldId="1051"/>
        </pc:sldMkLst>
      </pc:sldChg>
      <pc:sldChg chg="addSp modSp mod ord">
        <pc:chgData name="Kjetil Teigen Hansen (KTH)" userId="b00e1467-cd04-4012-9851-f763aaf02a55" providerId="ADAL" clId="{09BFAEE2-E7C9-4168-AE26-A9F556EF7F84}" dt="2024-09-07T13:40:35.183" v="1899" actId="14100"/>
        <pc:sldMkLst>
          <pc:docMk/>
          <pc:sldMk cId="3025200122" sldId="1052"/>
        </pc:sldMkLst>
      </pc:sldChg>
      <pc:sldChg chg="modSp mod">
        <pc:chgData name="Kjetil Teigen Hansen (KTH)" userId="b00e1467-cd04-4012-9851-f763aaf02a55" providerId="ADAL" clId="{09BFAEE2-E7C9-4168-AE26-A9F556EF7F84}" dt="2024-09-07T14:09:27.327" v="2179" actId="1076"/>
        <pc:sldMkLst>
          <pc:docMk/>
          <pc:sldMk cId="1271568684" sldId="1053"/>
        </pc:sldMkLst>
      </pc:sldChg>
      <pc:sldChg chg="addSp delSp modSp mod">
        <pc:chgData name="Kjetil Teigen Hansen (KTH)" userId="b00e1467-cd04-4012-9851-f763aaf02a55" providerId="ADAL" clId="{09BFAEE2-E7C9-4168-AE26-A9F556EF7F84}" dt="2024-09-07T13:17:56.211" v="669" actId="14100"/>
        <pc:sldMkLst>
          <pc:docMk/>
          <pc:sldMk cId="1889327200" sldId="1054"/>
        </pc:sldMkLst>
      </pc:sldChg>
      <pc:sldChg chg="addSp delSp modSp mod">
        <pc:chgData name="Kjetil Teigen Hansen (KTH)" userId="b00e1467-cd04-4012-9851-f763aaf02a55" providerId="ADAL" clId="{09BFAEE2-E7C9-4168-AE26-A9F556EF7F84}" dt="2024-09-07T14:06:56.483" v="2115" actId="14100"/>
        <pc:sldMkLst>
          <pc:docMk/>
          <pc:sldMk cId="3079092685" sldId="1055"/>
        </pc:sldMkLst>
      </pc:sldChg>
      <pc:sldChg chg="addSp delSp modSp add mod">
        <pc:chgData name="Kjetil Teigen Hansen (KTH)" userId="b00e1467-cd04-4012-9851-f763aaf02a55" providerId="ADAL" clId="{09BFAEE2-E7C9-4168-AE26-A9F556EF7F84}" dt="2024-09-07T13:23:58.221" v="873" actId="14100"/>
        <pc:sldMkLst>
          <pc:docMk/>
          <pc:sldMk cId="3434126760" sldId="1056"/>
        </pc:sldMkLst>
      </pc:sldChg>
      <pc:sldChg chg="addSp delSp modSp add mod">
        <pc:chgData name="Kjetil Teigen Hansen (KTH)" userId="b00e1467-cd04-4012-9851-f763aaf02a55" providerId="ADAL" clId="{09BFAEE2-E7C9-4168-AE26-A9F556EF7F84}" dt="2024-09-07T13:29:06.374" v="1316" actId="1076"/>
        <pc:sldMkLst>
          <pc:docMk/>
          <pc:sldMk cId="369305814" sldId="1057"/>
        </pc:sldMkLst>
      </pc:sldChg>
      <pc:sldChg chg="new del">
        <pc:chgData name="Kjetil Teigen Hansen (KTH)" userId="b00e1467-cd04-4012-9851-f763aaf02a55" providerId="ADAL" clId="{09BFAEE2-E7C9-4168-AE26-A9F556EF7F84}" dt="2024-09-07T13:47:32.001" v="2056" actId="47"/>
        <pc:sldMkLst>
          <pc:docMk/>
          <pc:sldMk cId="3185351084" sldId="1058"/>
        </pc:sldMkLst>
      </pc:sldChg>
      <pc:sldChg chg="addSp delSp modSp add mod">
        <pc:chgData name="Kjetil Teigen Hansen (KTH)" userId="b00e1467-cd04-4012-9851-f763aaf02a55" providerId="ADAL" clId="{09BFAEE2-E7C9-4168-AE26-A9F556EF7F84}" dt="2024-09-07T15:00:41.531" v="2190" actId="1076"/>
        <pc:sldMkLst>
          <pc:docMk/>
          <pc:sldMk cId="3824588438" sldId="1058"/>
        </pc:sldMkLst>
      </pc:sldChg>
      <pc:sldChg chg="delSp modSp add del mod">
        <pc:chgData name="Kjetil Teigen Hansen (KTH)" userId="b00e1467-cd04-4012-9851-f763aaf02a55" providerId="ADAL" clId="{09BFAEE2-E7C9-4168-AE26-A9F556EF7F84}" dt="2024-09-07T14:05:15.865" v="2100" actId="47"/>
        <pc:sldMkLst>
          <pc:docMk/>
          <pc:sldMk cId="4033659338" sldId="1058"/>
        </pc:sldMkLst>
      </pc:sldChg>
      <pc:sldChg chg="new del">
        <pc:chgData name="Kjetil Teigen Hansen (KTH)" userId="b00e1467-cd04-4012-9851-f763aaf02a55" providerId="ADAL" clId="{09BFAEE2-E7C9-4168-AE26-A9F556EF7F84}" dt="2024-09-07T14:07:31.394" v="2117" actId="47"/>
        <pc:sldMkLst>
          <pc:docMk/>
          <pc:sldMk cId="1381573426" sldId="1059"/>
        </pc:sldMkLst>
      </pc:sldChg>
      <pc:sldChg chg="addSp delSp modSp add mod">
        <pc:chgData name="Kjetil Teigen Hansen (KTH)" userId="b00e1467-cd04-4012-9851-f763aaf02a55" providerId="ADAL" clId="{09BFAEE2-E7C9-4168-AE26-A9F556EF7F84}" dt="2024-09-07T14:08:52.827" v="2177" actId="14100"/>
        <pc:sldMkLst>
          <pc:docMk/>
          <pc:sldMk cId="2110742668" sldId="1059"/>
        </pc:sldMkLst>
      </pc:sldChg>
    </pc:docChg>
  </pc:docChgLst>
  <pc:docChgLst>
    <pc:chgData name="Andreas Koksrud" userId="9d9beba6-c052-407a-8599-c781a677a996" providerId="ADAL" clId="{8658473B-F8B0-412E-ABD9-785EC206476C}"/>
    <pc:docChg chg="undo redo custSel addSld delSld modSld sldOrd addSection delSection modSection">
      <pc:chgData name="Andreas Koksrud" userId="9d9beba6-c052-407a-8599-c781a677a996" providerId="ADAL" clId="{8658473B-F8B0-412E-ABD9-785EC206476C}" dt="2024-08-31T13:41:58.021" v="16114" actId="20577"/>
      <pc:docMkLst>
        <pc:docMk/>
      </pc:docMkLst>
      <pc:sldChg chg="modSp mod">
        <pc:chgData name="Andreas Koksrud" userId="9d9beba6-c052-407a-8599-c781a677a996" providerId="ADAL" clId="{8658473B-F8B0-412E-ABD9-785EC206476C}" dt="2024-08-23T07:51:17.406" v="11638" actId="20577"/>
        <pc:sldMkLst>
          <pc:docMk/>
          <pc:sldMk cId="697137886" sldId="679"/>
        </pc:sldMkLst>
      </pc:sldChg>
      <pc:sldChg chg="modSp mod">
        <pc:chgData name="Andreas Koksrud" userId="9d9beba6-c052-407a-8599-c781a677a996" providerId="ADAL" clId="{8658473B-F8B0-412E-ABD9-785EC206476C}" dt="2024-08-19T18:32:44.815" v="6214" actId="20577"/>
        <pc:sldMkLst>
          <pc:docMk/>
          <pc:sldMk cId="2087783305" sldId="730"/>
        </pc:sldMkLst>
      </pc:sldChg>
      <pc:sldChg chg="addSp modSp mod">
        <pc:chgData name="Andreas Koksrud" userId="9d9beba6-c052-407a-8599-c781a677a996" providerId="ADAL" clId="{8658473B-F8B0-412E-ABD9-785EC206476C}" dt="2024-08-31T13:26:50.513" v="15884" actId="14100"/>
        <pc:sldMkLst>
          <pc:docMk/>
          <pc:sldMk cId="1205429650" sldId="740"/>
        </pc:sldMkLst>
      </pc:sldChg>
      <pc:sldChg chg="del">
        <pc:chgData name="Andreas Koksrud" userId="9d9beba6-c052-407a-8599-c781a677a996" providerId="ADAL" clId="{8658473B-F8B0-412E-ABD9-785EC206476C}" dt="2024-08-11T09:41:31.703" v="13" actId="47"/>
        <pc:sldMkLst>
          <pc:docMk/>
          <pc:sldMk cId="4184721091" sldId="775"/>
        </pc:sldMkLst>
      </pc:sldChg>
      <pc:sldChg chg="del">
        <pc:chgData name="Andreas Koksrud" userId="9d9beba6-c052-407a-8599-c781a677a996" providerId="ADAL" clId="{8658473B-F8B0-412E-ABD9-785EC206476C}" dt="2024-08-11T09:41:31.703" v="13" actId="47"/>
        <pc:sldMkLst>
          <pc:docMk/>
          <pc:sldMk cId="267941889" sldId="776"/>
        </pc:sldMkLst>
      </pc:sldChg>
      <pc:sldChg chg="del">
        <pc:chgData name="Andreas Koksrud" userId="9d9beba6-c052-407a-8599-c781a677a996" providerId="ADAL" clId="{8658473B-F8B0-412E-ABD9-785EC206476C}" dt="2024-08-11T09:51:31.572" v="19" actId="47"/>
        <pc:sldMkLst>
          <pc:docMk/>
          <pc:sldMk cId="2950788596" sldId="780"/>
        </pc:sldMkLst>
      </pc:sldChg>
      <pc:sldChg chg="del">
        <pc:chgData name="Andreas Koksrud" userId="9d9beba6-c052-407a-8599-c781a677a996" providerId="ADAL" clId="{8658473B-F8B0-412E-ABD9-785EC206476C}" dt="2024-08-20T12:50:45.870" v="6402" actId="47"/>
        <pc:sldMkLst>
          <pc:docMk/>
          <pc:sldMk cId="1603511548" sldId="781"/>
        </pc:sldMkLst>
      </pc:sldChg>
      <pc:sldChg chg="del">
        <pc:chgData name="Andreas Koksrud" userId="9d9beba6-c052-407a-8599-c781a677a996" providerId="ADAL" clId="{8658473B-F8B0-412E-ABD9-785EC206476C}" dt="2024-08-11T09:51:31.572" v="19" actId="47"/>
        <pc:sldMkLst>
          <pc:docMk/>
          <pc:sldMk cId="1881751481" sldId="782"/>
        </pc:sldMkLst>
      </pc:sldChg>
      <pc:sldChg chg="addSp delSp modSp mod">
        <pc:chgData name="Andreas Koksrud" userId="9d9beba6-c052-407a-8599-c781a677a996" providerId="ADAL" clId="{8658473B-F8B0-412E-ABD9-785EC206476C}" dt="2024-08-26T05:28:32.292" v="15243" actId="20577"/>
        <pc:sldMkLst>
          <pc:docMk/>
          <pc:sldMk cId="590634226" sldId="798"/>
        </pc:sldMkLst>
      </pc:sldChg>
      <pc:sldChg chg="modSp add del">
        <pc:chgData name="Andreas Koksrud" userId="9d9beba6-c052-407a-8599-c781a677a996" providerId="ADAL" clId="{8658473B-F8B0-412E-ABD9-785EC206476C}" dt="2024-08-31T13:41:02.903" v="15998"/>
        <pc:sldMkLst>
          <pc:docMk/>
          <pc:sldMk cId="1498060418" sldId="802"/>
        </pc:sldMkLst>
      </pc:sldChg>
      <pc:sldChg chg="del">
        <pc:chgData name="Andreas Koksrud" userId="9d9beba6-c052-407a-8599-c781a677a996" providerId="ADAL" clId="{8658473B-F8B0-412E-ABD9-785EC206476C}" dt="2024-08-11T09:41:31.703" v="13" actId="47"/>
        <pc:sldMkLst>
          <pc:docMk/>
          <pc:sldMk cId="3317680748" sldId="807"/>
        </pc:sldMkLst>
      </pc:sldChg>
      <pc:sldChg chg="del">
        <pc:chgData name="Andreas Koksrud" userId="9d9beba6-c052-407a-8599-c781a677a996" providerId="ADAL" clId="{8658473B-F8B0-412E-ABD9-785EC206476C}" dt="2024-08-11T09:41:31.703" v="13" actId="47"/>
        <pc:sldMkLst>
          <pc:docMk/>
          <pc:sldMk cId="197388729" sldId="808"/>
        </pc:sldMkLst>
      </pc:sldChg>
      <pc:sldChg chg="modSp">
        <pc:chgData name="Andreas Koksrud" userId="9d9beba6-c052-407a-8599-c781a677a996" providerId="ADAL" clId="{8658473B-F8B0-412E-ABD9-785EC206476C}" dt="2024-08-23T05:51:02.369" v="6684"/>
        <pc:sldMkLst>
          <pc:docMk/>
          <pc:sldMk cId="248187023" sldId="814"/>
        </pc:sldMkLst>
      </pc:sldChg>
      <pc:sldChg chg="modSp">
        <pc:chgData name="Andreas Koksrud" userId="9d9beba6-c052-407a-8599-c781a677a996" providerId="ADAL" clId="{8658473B-F8B0-412E-ABD9-785EC206476C}" dt="2024-08-23T05:51:02.369" v="6684"/>
        <pc:sldMkLst>
          <pc:docMk/>
          <pc:sldMk cId="2920848915" sldId="815"/>
        </pc:sldMkLst>
      </pc:sldChg>
      <pc:sldChg chg="addSp delSp modSp mod">
        <pc:chgData name="Andreas Koksrud" userId="9d9beba6-c052-407a-8599-c781a677a996" providerId="ADAL" clId="{8658473B-F8B0-412E-ABD9-785EC206476C}" dt="2024-08-23T06:44:38.531" v="7934" actId="14100"/>
        <pc:sldMkLst>
          <pc:docMk/>
          <pc:sldMk cId="2825686732" sldId="816"/>
        </pc:sldMkLst>
      </pc:sldChg>
      <pc:sldChg chg="modSp mod">
        <pc:chgData name="Andreas Koksrud" userId="9d9beba6-c052-407a-8599-c781a677a996" providerId="ADAL" clId="{8658473B-F8B0-412E-ABD9-785EC206476C}" dt="2024-08-23T06:47:20.134" v="8097" actId="1076"/>
        <pc:sldMkLst>
          <pc:docMk/>
          <pc:sldMk cId="3012956304" sldId="817"/>
        </pc:sldMkLst>
      </pc:sldChg>
      <pc:sldChg chg="modSp mod">
        <pc:chgData name="Andreas Koksrud" userId="9d9beba6-c052-407a-8599-c781a677a996" providerId="ADAL" clId="{8658473B-F8B0-412E-ABD9-785EC206476C}" dt="2024-08-23T06:48:22.975" v="8189" actId="1076"/>
        <pc:sldMkLst>
          <pc:docMk/>
          <pc:sldMk cId="958133851" sldId="818"/>
        </pc:sldMkLst>
      </pc:sldChg>
      <pc:sldChg chg="modSp">
        <pc:chgData name="Andreas Koksrud" userId="9d9beba6-c052-407a-8599-c781a677a996" providerId="ADAL" clId="{8658473B-F8B0-412E-ABD9-785EC206476C}" dt="2024-08-23T05:51:02.369" v="6684"/>
        <pc:sldMkLst>
          <pc:docMk/>
          <pc:sldMk cId="3123567294" sldId="819"/>
        </pc:sldMkLst>
      </pc:sldChg>
      <pc:sldChg chg="modSp del mod">
        <pc:chgData name="Andreas Koksrud" userId="9d9beba6-c052-407a-8599-c781a677a996" providerId="ADAL" clId="{8658473B-F8B0-412E-ABD9-785EC206476C}" dt="2024-08-31T13:31:33.615" v="15948" actId="47"/>
        <pc:sldMkLst>
          <pc:docMk/>
          <pc:sldMk cId="2810975730" sldId="820"/>
        </pc:sldMkLst>
      </pc:sldChg>
      <pc:sldChg chg="delSp modSp add del mod">
        <pc:chgData name="Andreas Koksrud" userId="9d9beba6-c052-407a-8599-c781a677a996" providerId="ADAL" clId="{8658473B-F8B0-412E-ABD9-785EC206476C}" dt="2024-08-31T13:35:02.911" v="15993"/>
        <pc:sldMkLst>
          <pc:docMk/>
          <pc:sldMk cId="484354108" sldId="821"/>
        </pc:sldMkLst>
      </pc:sldChg>
      <pc:sldChg chg="addSp delSp modSp del mod">
        <pc:chgData name="Andreas Koksrud" userId="9d9beba6-c052-407a-8599-c781a677a996" providerId="ADAL" clId="{8658473B-F8B0-412E-ABD9-785EC206476C}" dt="2024-08-31T13:31:37.945" v="15950" actId="47"/>
        <pc:sldMkLst>
          <pc:docMk/>
          <pc:sldMk cId="1297674930" sldId="822"/>
        </pc:sldMkLst>
      </pc:sldChg>
      <pc:sldChg chg="modSp add del">
        <pc:chgData name="Andreas Koksrud" userId="9d9beba6-c052-407a-8599-c781a677a996" providerId="ADAL" clId="{8658473B-F8B0-412E-ABD9-785EC206476C}" dt="2024-08-31T13:35:50.509" v="15996"/>
        <pc:sldMkLst>
          <pc:docMk/>
          <pc:sldMk cId="3521479601" sldId="823"/>
        </pc:sldMkLst>
      </pc:sldChg>
      <pc:sldChg chg="modSp add del">
        <pc:chgData name="Andreas Koksrud" userId="9d9beba6-c052-407a-8599-c781a677a996" providerId="ADAL" clId="{8658473B-F8B0-412E-ABD9-785EC206476C}" dt="2024-08-31T13:35:50.509" v="15996"/>
        <pc:sldMkLst>
          <pc:docMk/>
          <pc:sldMk cId="4106763092" sldId="826"/>
        </pc:sldMkLst>
      </pc:sldChg>
      <pc:sldChg chg="modSp del">
        <pc:chgData name="Andreas Koksrud" userId="9d9beba6-c052-407a-8599-c781a677a996" providerId="ADAL" clId="{8658473B-F8B0-412E-ABD9-785EC206476C}" dt="2024-08-31T13:31:41.147" v="15951" actId="47"/>
        <pc:sldMkLst>
          <pc:docMk/>
          <pc:sldMk cId="1118305278" sldId="829"/>
        </pc:sldMkLst>
      </pc:sldChg>
      <pc:sldChg chg="modSp del">
        <pc:chgData name="Andreas Koksrud" userId="9d9beba6-c052-407a-8599-c781a677a996" providerId="ADAL" clId="{8658473B-F8B0-412E-ABD9-785EC206476C}" dt="2024-08-31T13:40:47.811" v="15997" actId="47"/>
        <pc:sldMkLst>
          <pc:docMk/>
          <pc:sldMk cId="1212745208" sldId="830"/>
        </pc:sldMkLst>
      </pc:sldChg>
      <pc:sldChg chg="del">
        <pc:chgData name="Andreas Koksrud" userId="9d9beba6-c052-407a-8599-c781a677a996" providerId="ADAL" clId="{8658473B-F8B0-412E-ABD9-785EC206476C}" dt="2024-08-11T09:51:31.572" v="19" actId="47"/>
        <pc:sldMkLst>
          <pc:docMk/>
          <pc:sldMk cId="1070812493" sldId="839"/>
        </pc:sldMkLst>
      </pc:sldChg>
      <pc:sldChg chg="del">
        <pc:chgData name="Andreas Koksrud" userId="9d9beba6-c052-407a-8599-c781a677a996" providerId="ADAL" clId="{8658473B-F8B0-412E-ABD9-785EC206476C}" dt="2024-08-11T09:51:31.572" v="19" actId="47"/>
        <pc:sldMkLst>
          <pc:docMk/>
          <pc:sldMk cId="2685798531" sldId="840"/>
        </pc:sldMkLst>
      </pc:sldChg>
      <pc:sldChg chg="del">
        <pc:chgData name="Andreas Koksrud" userId="9d9beba6-c052-407a-8599-c781a677a996" providerId="ADAL" clId="{8658473B-F8B0-412E-ABD9-785EC206476C}" dt="2024-08-11T09:51:31.572" v="19" actId="47"/>
        <pc:sldMkLst>
          <pc:docMk/>
          <pc:sldMk cId="2309282967" sldId="841"/>
        </pc:sldMkLst>
      </pc:sldChg>
      <pc:sldChg chg="del">
        <pc:chgData name="Andreas Koksrud" userId="9d9beba6-c052-407a-8599-c781a677a996" providerId="ADAL" clId="{8658473B-F8B0-412E-ABD9-785EC206476C}" dt="2024-08-11T09:51:31.572" v="19" actId="47"/>
        <pc:sldMkLst>
          <pc:docMk/>
          <pc:sldMk cId="685011829" sldId="842"/>
        </pc:sldMkLst>
      </pc:sldChg>
      <pc:sldChg chg="del">
        <pc:chgData name="Andreas Koksrud" userId="9d9beba6-c052-407a-8599-c781a677a996" providerId="ADAL" clId="{8658473B-F8B0-412E-ABD9-785EC206476C}" dt="2024-08-11T09:51:31.572" v="19" actId="47"/>
        <pc:sldMkLst>
          <pc:docMk/>
          <pc:sldMk cId="3245717989" sldId="845"/>
        </pc:sldMkLst>
      </pc:sldChg>
      <pc:sldChg chg="del">
        <pc:chgData name="Andreas Koksrud" userId="9d9beba6-c052-407a-8599-c781a677a996" providerId="ADAL" clId="{8658473B-F8B0-412E-ABD9-785EC206476C}" dt="2024-08-11T09:51:31.572" v="19" actId="47"/>
        <pc:sldMkLst>
          <pc:docMk/>
          <pc:sldMk cId="3805266284" sldId="846"/>
        </pc:sldMkLst>
      </pc:sldChg>
      <pc:sldChg chg="del">
        <pc:chgData name="Andreas Koksrud" userId="9d9beba6-c052-407a-8599-c781a677a996" providerId="ADAL" clId="{8658473B-F8B0-412E-ABD9-785EC206476C}" dt="2024-08-11T09:51:31.572" v="19" actId="47"/>
        <pc:sldMkLst>
          <pc:docMk/>
          <pc:sldMk cId="1521086367" sldId="847"/>
        </pc:sldMkLst>
      </pc:sldChg>
      <pc:sldChg chg="modSp mod ord">
        <pc:chgData name="Andreas Koksrud" userId="9d9beba6-c052-407a-8599-c781a677a996" providerId="ADAL" clId="{8658473B-F8B0-412E-ABD9-785EC206476C}" dt="2024-08-23T07:36:43.759" v="11070"/>
        <pc:sldMkLst>
          <pc:docMk/>
          <pc:sldMk cId="468106742" sldId="850"/>
        </pc:sldMkLst>
      </pc:sldChg>
      <pc:sldChg chg="modSp">
        <pc:chgData name="Andreas Koksrud" userId="9d9beba6-c052-407a-8599-c781a677a996" providerId="ADAL" clId="{8658473B-F8B0-412E-ABD9-785EC206476C}" dt="2024-08-23T05:43:38.080" v="6575"/>
        <pc:sldMkLst>
          <pc:docMk/>
          <pc:sldMk cId="3782901869" sldId="851"/>
        </pc:sldMkLst>
      </pc:sldChg>
      <pc:sldChg chg="del">
        <pc:chgData name="Andreas Koksrud" userId="9d9beba6-c052-407a-8599-c781a677a996" providerId="ADAL" clId="{8658473B-F8B0-412E-ABD9-785EC206476C}" dt="2024-08-11T09:41:31.703" v="13" actId="47"/>
        <pc:sldMkLst>
          <pc:docMk/>
          <pc:sldMk cId="911993613" sldId="853"/>
        </pc:sldMkLst>
      </pc:sldChg>
      <pc:sldChg chg="modSp ord">
        <pc:chgData name="Andreas Koksrud" userId="9d9beba6-c052-407a-8599-c781a677a996" providerId="ADAL" clId="{8658473B-F8B0-412E-ABD9-785EC206476C}" dt="2024-08-23T05:40:56.340" v="6569"/>
        <pc:sldMkLst>
          <pc:docMk/>
          <pc:sldMk cId="3385289181" sldId="854"/>
        </pc:sldMkLst>
      </pc:sldChg>
      <pc:sldChg chg="modSp ord">
        <pc:chgData name="Andreas Koksrud" userId="9d9beba6-c052-407a-8599-c781a677a996" providerId="ADAL" clId="{8658473B-F8B0-412E-ABD9-785EC206476C}" dt="2024-08-23T05:40:56.340" v="6569"/>
        <pc:sldMkLst>
          <pc:docMk/>
          <pc:sldMk cId="1250772557" sldId="855"/>
        </pc:sldMkLst>
      </pc:sldChg>
      <pc:sldChg chg="modSp ord">
        <pc:chgData name="Andreas Koksrud" userId="9d9beba6-c052-407a-8599-c781a677a996" providerId="ADAL" clId="{8658473B-F8B0-412E-ABD9-785EC206476C}" dt="2024-08-23T05:40:56.340" v="6569"/>
        <pc:sldMkLst>
          <pc:docMk/>
          <pc:sldMk cId="879097217" sldId="856"/>
        </pc:sldMkLst>
      </pc:sldChg>
      <pc:sldChg chg="modSp ord">
        <pc:chgData name="Andreas Koksrud" userId="9d9beba6-c052-407a-8599-c781a677a996" providerId="ADAL" clId="{8658473B-F8B0-412E-ABD9-785EC206476C}" dt="2024-08-23T05:40:20.596" v="6568"/>
        <pc:sldMkLst>
          <pc:docMk/>
          <pc:sldMk cId="2658323505" sldId="857"/>
        </pc:sldMkLst>
      </pc:sldChg>
      <pc:sldChg chg="modSp mod ord">
        <pc:chgData name="Andreas Koksrud" userId="9d9beba6-c052-407a-8599-c781a677a996" providerId="ADAL" clId="{8658473B-F8B0-412E-ABD9-785EC206476C}" dt="2024-08-24T17:39:54.219" v="12342" actId="14826"/>
        <pc:sldMkLst>
          <pc:docMk/>
          <pc:sldMk cId="2554802186" sldId="861"/>
        </pc:sldMkLst>
      </pc:sldChg>
      <pc:sldChg chg="addSp delSp modSp mod ord">
        <pc:chgData name="Andreas Koksrud" userId="9d9beba6-c052-407a-8599-c781a677a996" providerId="ADAL" clId="{8658473B-F8B0-412E-ABD9-785EC206476C}" dt="2024-08-24T18:14:11.024" v="12810" actId="14826"/>
        <pc:sldMkLst>
          <pc:docMk/>
          <pc:sldMk cId="575130139" sldId="862"/>
        </pc:sldMkLst>
      </pc:sldChg>
      <pc:sldChg chg="addSp modSp mod ord">
        <pc:chgData name="Andreas Koksrud" userId="9d9beba6-c052-407a-8599-c781a677a996" providerId="ADAL" clId="{8658473B-F8B0-412E-ABD9-785EC206476C}" dt="2024-08-24T18:32:47.910" v="12870" actId="14100"/>
        <pc:sldMkLst>
          <pc:docMk/>
          <pc:sldMk cId="3027998341" sldId="863"/>
        </pc:sldMkLst>
      </pc:sldChg>
      <pc:sldChg chg="addSp delSp modSp mod ord">
        <pc:chgData name="Andreas Koksrud" userId="9d9beba6-c052-407a-8599-c781a677a996" providerId="ADAL" clId="{8658473B-F8B0-412E-ABD9-785EC206476C}" dt="2024-08-25T19:05:23.455" v="13088" actId="167"/>
        <pc:sldMkLst>
          <pc:docMk/>
          <pc:sldMk cId="2970237999" sldId="864"/>
        </pc:sldMkLst>
      </pc:sldChg>
      <pc:sldChg chg="addSp delSp modSp mod ord">
        <pc:chgData name="Andreas Koksrud" userId="9d9beba6-c052-407a-8599-c781a677a996" providerId="ADAL" clId="{8658473B-F8B0-412E-ABD9-785EC206476C}" dt="2024-08-24T18:49:09.887" v="12962" actId="1076"/>
        <pc:sldMkLst>
          <pc:docMk/>
          <pc:sldMk cId="1445178992" sldId="865"/>
        </pc:sldMkLst>
      </pc:sldChg>
      <pc:sldChg chg="addSp delSp modSp mod ord">
        <pc:chgData name="Andreas Koksrud" userId="9d9beba6-c052-407a-8599-c781a677a996" providerId="ADAL" clId="{8658473B-F8B0-412E-ABD9-785EC206476C}" dt="2024-08-24T18:51:53.842" v="13058" actId="14100"/>
        <pc:sldMkLst>
          <pc:docMk/>
          <pc:sldMk cId="3994882627" sldId="867"/>
        </pc:sldMkLst>
      </pc:sldChg>
      <pc:sldChg chg="del">
        <pc:chgData name="Andreas Koksrud" userId="9d9beba6-c052-407a-8599-c781a677a996" providerId="ADAL" clId="{8658473B-F8B0-412E-ABD9-785EC206476C}" dt="2024-08-11T09:51:31.572" v="19" actId="47"/>
        <pc:sldMkLst>
          <pc:docMk/>
          <pc:sldMk cId="4078051789" sldId="868"/>
        </pc:sldMkLst>
      </pc:sldChg>
      <pc:sldChg chg="del">
        <pc:chgData name="Andreas Koksrud" userId="9d9beba6-c052-407a-8599-c781a677a996" providerId="ADAL" clId="{8658473B-F8B0-412E-ABD9-785EC206476C}" dt="2024-08-11T09:51:31.572" v="19" actId="47"/>
        <pc:sldMkLst>
          <pc:docMk/>
          <pc:sldMk cId="612492956" sldId="869"/>
        </pc:sldMkLst>
      </pc:sldChg>
      <pc:sldChg chg="del">
        <pc:chgData name="Andreas Koksrud" userId="9d9beba6-c052-407a-8599-c781a677a996" providerId="ADAL" clId="{8658473B-F8B0-412E-ABD9-785EC206476C}" dt="2024-08-11T09:51:31.572" v="19" actId="47"/>
        <pc:sldMkLst>
          <pc:docMk/>
          <pc:sldMk cId="118550550" sldId="870"/>
        </pc:sldMkLst>
      </pc:sldChg>
      <pc:sldChg chg="del">
        <pc:chgData name="Andreas Koksrud" userId="9d9beba6-c052-407a-8599-c781a677a996" providerId="ADAL" clId="{8658473B-F8B0-412E-ABD9-785EC206476C}" dt="2024-08-11T09:51:31.572" v="19" actId="47"/>
        <pc:sldMkLst>
          <pc:docMk/>
          <pc:sldMk cId="548472017" sldId="871"/>
        </pc:sldMkLst>
      </pc:sldChg>
      <pc:sldChg chg="addSp modSp mod ord">
        <pc:chgData name="Andreas Koksrud" userId="9d9beba6-c052-407a-8599-c781a677a996" providerId="ADAL" clId="{8658473B-F8B0-412E-ABD9-785EC206476C}" dt="2024-08-24T17:28:02.503" v="12134" actId="14100"/>
        <pc:sldMkLst>
          <pc:docMk/>
          <pc:sldMk cId="2547417480" sldId="872"/>
        </pc:sldMkLst>
      </pc:sldChg>
      <pc:sldChg chg="modSp mod ord">
        <pc:chgData name="Andreas Koksrud" userId="9d9beba6-c052-407a-8599-c781a677a996" providerId="ADAL" clId="{8658473B-F8B0-412E-ABD9-785EC206476C}" dt="2024-08-24T18:40:33.591" v="12951" actId="20577"/>
        <pc:sldMkLst>
          <pc:docMk/>
          <pc:sldMk cId="3240008992" sldId="874"/>
        </pc:sldMkLst>
      </pc:sldChg>
      <pc:sldChg chg="addSp delSp modSp mod ord">
        <pc:chgData name="Andreas Koksrud" userId="9d9beba6-c052-407a-8599-c781a677a996" providerId="ADAL" clId="{8658473B-F8B0-412E-ABD9-785EC206476C}" dt="2024-08-24T18:57:03.550" v="13080" actId="14100"/>
        <pc:sldMkLst>
          <pc:docMk/>
          <pc:sldMk cId="3825753762" sldId="875"/>
        </pc:sldMkLst>
      </pc:sldChg>
      <pc:sldChg chg="del">
        <pc:chgData name="Andreas Koksrud" userId="9d9beba6-c052-407a-8599-c781a677a996" providerId="ADAL" clId="{8658473B-F8B0-412E-ABD9-785EC206476C}" dt="2024-08-11T09:51:31.572" v="19" actId="47"/>
        <pc:sldMkLst>
          <pc:docMk/>
          <pc:sldMk cId="1529294142" sldId="876"/>
        </pc:sldMkLst>
      </pc:sldChg>
      <pc:sldChg chg="del">
        <pc:chgData name="Andreas Koksrud" userId="9d9beba6-c052-407a-8599-c781a677a996" providerId="ADAL" clId="{8658473B-F8B0-412E-ABD9-785EC206476C}" dt="2024-08-11T09:51:31.572" v="19" actId="47"/>
        <pc:sldMkLst>
          <pc:docMk/>
          <pc:sldMk cId="1680702220" sldId="877"/>
        </pc:sldMkLst>
      </pc:sldChg>
      <pc:sldChg chg="del">
        <pc:chgData name="Andreas Koksrud" userId="9d9beba6-c052-407a-8599-c781a677a996" providerId="ADAL" clId="{8658473B-F8B0-412E-ABD9-785EC206476C}" dt="2024-08-11T09:51:31.572" v="19" actId="47"/>
        <pc:sldMkLst>
          <pc:docMk/>
          <pc:sldMk cId="3516004309" sldId="878"/>
        </pc:sldMkLst>
      </pc:sldChg>
      <pc:sldChg chg="del">
        <pc:chgData name="Andreas Koksrud" userId="9d9beba6-c052-407a-8599-c781a677a996" providerId="ADAL" clId="{8658473B-F8B0-412E-ABD9-785EC206476C}" dt="2024-08-11T09:51:31.572" v="19" actId="47"/>
        <pc:sldMkLst>
          <pc:docMk/>
          <pc:sldMk cId="999972062" sldId="879"/>
        </pc:sldMkLst>
      </pc:sldChg>
      <pc:sldChg chg="del">
        <pc:chgData name="Andreas Koksrud" userId="9d9beba6-c052-407a-8599-c781a677a996" providerId="ADAL" clId="{8658473B-F8B0-412E-ABD9-785EC206476C}" dt="2024-08-11T09:51:31.572" v="19" actId="47"/>
        <pc:sldMkLst>
          <pc:docMk/>
          <pc:sldMk cId="3205976706" sldId="880"/>
        </pc:sldMkLst>
      </pc:sldChg>
      <pc:sldChg chg="del">
        <pc:chgData name="Andreas Koksrud" userId="9d9beba6-c052-407a-8599-c781a677a996" providerId="ADAL" clId="{8658473B-F8B0-412E-ABD9-785EC206476C}" dt="2024-08-11T09:51:31.572" v="19" actId="47"/>
        <pc:sldMkLst>
          <pc:docMk/>
          <pc:sldMk cId="2279528697" sldId="881"/>
        </pc:sldMkLst>
      </pc:sldChg>
      <pc:sldChg chg="del">
        <pc:chgData name="Andreas Koksrud" userId="9d9beba6-c052-407a-8599-c781a677a996" providerId="ADAL" clId="{8658473B-F8B0-412E-ABD9-785EC206476C}" dt="2024-08-11T09:51:31.572" v="19" actId="47"/>
        <pc:sldMkLst>
          <pc:docMk/>
          <pc:sldMk cId="360095748" sldId="882"/>
        </pc:sldMkLst>
      </pc:sldChg>
      <pc:sldChg chg="del">
        <pc:chgData name="Andreas Koksrud" userId="9d9beba6-c052-407a-8599-c781a677a996" providerId="ADAL" clId="{8658473B-F8B0-412E-ABD9-785EC206476C}" dt="2024-08-11T09:51:31.572" v="19" actId="47"/>
        <pc:sldMkLst>
          <pc:docMk/>
          <pc:sldMk cId="1917928831" sldId="883"/>
        </pc:sldMkLst>
      </pc:sldChg>
      <pc:sldChg chg="del">
        <pc:chgData name="Andreas Koksrud" userId="9d9beba6-c052-407a-8599-c781a677a996" providerId="ADAL" clId="{8658473B-F8B0-412E-ABD9-785EC206476C}" dt="2024-08-11T09:51:31.572" v="19" actId="47"/>
        <pc:sldMkLst>
          <pc:docMk/>
          <pc:sldMk cId="33461568" sldId="884"/>
        </pc:sldMkLst>
      </pc:sldChg>
      <pc:sldChg chg="del">
        <pc:chgData name="Andreas Koksrud" userId="9d9beba6-c052-407a-8599-c781a677a996" providerId="ADAL" clId="{8658473B-F8B0-412E-ABD9-785EC206476C}" dt="2024-08-11T09:51:31.572" v="19" actId="47"/>
        <pc:sldMkLst>
          <pc:docMk/>
          <pc:sldMk cId="2228775269" sldId="885"/>
        </pc:sldMkLst>
      </pc:sldChg>
      <pc:sldChg chg="del">
        <pc:chgData name="Andreas Koksrud" userId="9d9beba6-c052-407a-8599-c781a677a996" providerId="ADAL" clId="{8658473B-F8B0-412E-ABD9-785EC206476C}" dt="2024-08-11T09:51:31.572" v="19" actId="47"/>
        <pc:sldMkLst>
          <pc:docMk/>
          <pc:sldMk cId="3576402817" sldId="886"/>
        </pc:sldMkLst>
      </pc:sldChg>
      <pc:sldChg chg="del">
        <pc:chgData name="Andreas Koksrud" userId="9d9beba6-c052-407a-8599-c781a677a996" providerId="ADAL" clId="{8658473B-F8B0-412E-ABD9-785EC206476C}" dt="2024-08-11T09:51:31.572" v="19" actId="47"/>
        <pc:sldMkLst>
          <pc:docMk/>
          <pc:sldMk cId="3284537785" sldId="887"/>
        </pc:sldMkLst>
      </pc:sldChg>
      <pc:sldChg chg="del">
        <pc:chgData name="Andreas Koksrud" userId="9d9beba6-c052-407a-8599-c781a677a996" providerId="ADAL" clId="{8658473B-F8B0-412E-ABD9-785EC206476C}" dt="2024-08-11T09:51:31.572" v="19" actId="47"/>
        <pc:sldMkLst>
          <pc:docMk/>
          <pc:sldMk cId="2194220150" sldId="888"/>
        </pc:sldMkLst>
      </pc:sldChg>
      <pc:sldChg chg="del">
        <pc:chgData name="Andreas Koksrud" userId="9d9beba6-c052-407a-8599-c781a677a996" providerId="ADAL" clId="{8658473B-F8B0-412E-ABD9-785EC206476C}" dt="2024-08-11T09:51:31.572" v="19" actId="47"/>
        <pc:sldMkLst>
          <pc:docMk/>
          <pc:sldMk cId="797114304" sldId="889"/>
        </pc:sldMkLst>
      </pc:sldChg>
      <pc:sldChg chg="del">
        <pc:chgData name="Andreas Koksrud" userId="9d9beba6-c052-407a-8599-c781a677a996" providerId="ADAL" clId="{8658473B-F8B0-412E-ABD9-785EC206476C}" dt="2024-08-11T09:51:31.572" v="19" actId="47"/>
        <pc:sldMkLst>
          <pc:docMk/>
          <pc:sldMk cId="2383107090" sldId="890"/>
        </pc:sldMkLst>
      </pc:sldChg>
      <pc:sldChg chg="modSp">
        <pc:chgData name="Andreas Koksrud" userId="9d9beba6-c052-407a-8599-c781a677a996" providerId="ADAL" clId="{8658473B-F8B0-412E-ABD9-785EC206476C}" dt="2024-08-27T11:44:49.129" v="15269"/>
        <pc:sldMkLst>
          <pc:docMk/>
          <pc:sldMk cId="3146980650" sldId="891"/>
        </pc:sldMkLst>
      </pc:sldChg>
      <pc:sldChg chg="modSp mod">
        <pc:chgData name="Andreas Koksrud" userId="9d9beba6-c052-407a-8599-c781a677a996" providerId="ADAL" clId="{8658473B-F8B0-412E-ABD9-785EC206476C}" dt="2024-08-24T17:17:49.454" v="11879" actId="14100"/>
        <pc:sldMkLst>
          <pc:docMk/>
          <pc:sldMk cId="3243061228" sldId="892"/>
        </pc:sldMkLst>
      </pc:sldChg>
      <pc:sldChg chg="modSp mod">
        <pc:chgData name="Andreas Koksrud" userId="9d9beba6-c052-407a-8599-c781a677a996" providerId="ADAL" clId="{8658473B-F8B0-412E-ABD9-785EC206476C}" dt="2024-08-24T17:20:32.193" v="11997" actId="6549"/>
        <pc:sldMkLst>
          <pc:docMk/>
          <pc:sldMk cId="2673461105" sldId="893"/>
        </pc:sldMkLst>
      </pc:sldChg>
      <pc:sldChg chg="del">
        <pc:chgData name="Andreas Koksrud" userId="9d9beba6-c052-407a-8599-c781a677a996" providerId="ADAL" clId="{8658473B-F8B0-412E-ABD9-785EC206476C}" dt="2024-08-11T09:41:31.703" v="13" actId="47"/>
        <pc:sldMkLst>
          <pc:docMk/>
          <pc:sldMk cId="3219145646" sldId="894"/>
        </pc:sldMkLst>
      </pc:sldChg>
      <pc:sldChg chg="del">
        <pc:chgData name="Andreas Koksrud" userId="9d9beba6-c052-407a-8599-c781a677a996" providerId="ADAL" clId="{8658473B-F8B0-412E-ABD9-785EC206476C}" dt="2024-08-11T09:41:31.703" v="13" actId="47"/>
        <pc:sldMkLst>
          <pc:docMk/>
          <pc:sldMk cId="2337525422" sldId="896"/>
        </pc:sldMkLst>
      </pc:sldChg>
      <pc:sldChg chg="del">
        <pc:chgData name="Andreas Koksrud" userId="9d9beba6-c052-407a-8599-c781a677a996" providerId="ADAL" clId="{8658473B-F8B0-412E-ABD9-785EC206476C}" dt="2024-08-11T09:41:31.703" v="13" actId="47"/>
        <pc:sldMkLst>
          <pc:docMk/>
          <pc:sldMk cId="1698186835" sldId="897"/>
        </pc:sldMkLst>
      </pc:sldChg>
      <pc:sldChg chg="del">
        <pc:chgData name="Andreas Koksrud" userId="9d9beba6-c052-407a-8599-c781a677a996" providerId="ADAL" clId="{8658473B-F8B0-412E-ABD9-785EC206476C}" dt="2024-08-11T09:41:31.703" v="13" actId="47"/>
        <pc:sldMkLst>
          <pc:docMk/>
          <pc:sldMk cId="3624130659" sldId="898"/>
        </pc:sldMkLst>
      </pc:sldChg>
      <pc:sldChg chg="del">
        <pc:chgData name="Andreas Koksrud" userId="9d9beba6-c052-407a-8599-c781a677a996" providerId="ADAL" clId="{8658473B-F8B0-412E-ABD9-785EC206476C}" dt="2024-08-11T09:41:31.703" v="13" actId="47"/>
        <pc:sldMkLst>
          <pc:docMk/>
          <pc:sldMk cId="1695057909" sldId="899"/>
        </pc:sldMkLst>
      </pc:sldChg>
      <pc:sldChg chg="modSp mod">
        <pc:chgData name="Andreas Koksrud" userId="9d9beba6-c052-407a-8599-c781a677a996" providerId="ADAL" clId="{8658473B-F8B0-412E-ABD9-785EC206476C}" dt="2024-08-23T05:22:53.667" v="6437" actId="20577"/>
        <pc:sldMkLst>
          <pc:docMk/>
          <pc:sldMk cId="1681035015" sldId="900"/>
        </pc:sldMkLst>
      </pc:sldChg>
      <pc:sldChg chg="modSp mod">
        <pc:chgData name="Andreas Koksrud" userId="9d9beba6-c052-407a-8599-c781a677a996" providerId="ADAL" clId="{8658473B-F8B0-412E-ABD9-785EC206476C}" dt="2024-08-23T05:24:14.884" v="6461" actId="6549"/>
        <pc:sldMkLst>
          <pc:docMk/>
          <pc:sldMk cId="1114492161" sldId="902"/>
        </pc:sldMkLst>
      </pc:sldChg>
      <pc:sldChg chg="modSp mod">
        <pc:chgData name="Andreas Koksrud" userId="9d9beba6-c052-407a-8599-c781a677a996" providerId="ADAL" clId="{8658473B-F8B0-412E-ABD9-785EC206476C}" dt="2024-08-23T06:05:07.450" v="7304" actId="20577"/>
        <pc:sldMkLst>
          <pc:docMk/>
          <pc:sldMk cId="2933509549" sldId="903"/>
        </pc:sldMkLst>
      </pc:sldChg>
      <pc:sldChg chg="modSp mod">
        <pc:chgData name="Andreas Koksrud" userId="9d9beba6-c052-407a-8599-c781a677a996" providerId="ADAL" clId="{8658473B-F8B0-412E-ABD9-785EC206476C}" dt="2024-08-23T06:52:37.520" v="8411" actId="20577"/>
        <pc:sldMkLst>
          <pc:docMk/>
          <pc:sldMk cId="2986239912" sldId="904"/>
        </pc:sldMkLst>
      </pc:sldChg>
      <pc:sldChg chg="modSp mod">
        <pc:chgData name="Andreas Koksrud" userId="9d9beba6-c052-407a-8599-c781a677a996" providerId="ADAL" clId="{8658473B-F8B0-412E-ABD9-785EC206476C}" dt="2024-08-23T07:15:30.160" v="9439" actId="20577"/>
        <pc:sldMkLst>
          <pc:docMk/>
          <pc:sldMk cId="2439861555" sldId="905"/>
        </pc:sldMkLst>
      </pc:sldChg>
      <pc:sldChg chg="modSp ord">
        <pc:chgData name="Andreas Koksrud" userId="9d9beba6-c052-407a-8599-c781a677a996" providerId="ADAL" clId="{8658473B-F8B0-412E-ABD9-785EC206476C}" dt="2024-08-23T05:40:20.596" v="6568"/>
        <pc:sldMkLst>
          <pc:docMk/>
          <pc:sldMk cId="3378771878" sldId="906"/>
        </pc:sldMkLst>
      </pc:sldChg>
      <pc:sldChg chg="modSp mod">
        <pc:chgData name="Andreas Koksrud" userId="9d9beba6-c052-407a-8599-c781a677a996" providerId="ADAL" clId="{8658473B-F8B0-412E-ABD9-785EC206476C}" dt="2024-08-31T13:25:41.115" v="15875" actId="20577"/>
        <pc:sldMkLst>
          <pc:docMk/>
          <pc:sldMk cId="2223033950" sldId="907"/>
        </pc:sldMkLst>
      </pc:sldChg>
      <pc:sldChg chg="modSp add del mod">
        <pc:chgData name="Andreas Koksrud" userId="9d9beba6-c052-407a-8599-c781a677a996" providerId="ADAL" clId="{8658473B-F8B0-412E-ABD9-785EC206476C}" dt="2024-08-31T13:41:41.995" v="16103" actId="20577"/>
        <pc:sldMkLst>
          <pc:docMk/>
          <pc:sldMk cId="2242358945" sldId="908"/>
        </pc:sldMkLst>
      </pc:sldChg>
      <pc:sldChg chg="modSp mod ord">
        <pc:chgData name="Andreas Koksrud" userId="9d9beba6-c052-407a-8599-c781a677a996" providerId="ADAL" clId="{8658473B-F8B0-412E-ABD9-785EC206476C}" dt="2024-08-24T17:32:25.848" v="12262" actId="20577"/>
        <pc:sldMkLst>
          <pc:docMk/>
          <pc:sldMk cId="772392015" sldId="909"/>
        </pc:sldMkLst>
      </pc:sldChg>
      <pc:sldChg chg="modSp mod ord">
        <pc:chgData name="Andreas Koksrud" userId="9d9beba6-c052-407a-8599-c781a677a996" providerId="ADAL" clId="{8658473B-F8B0-412E-ABD9-785EC206476C}" dt="2024-08-24T19:00:26.212" v="13085" actId="20577"/>
        <pc:sldMkLst>
          <pc:docMk/>
          <pc:sldMk cId="3240845591" sldId="910"/>
        </pc:sldMkLst>
      </pc:sldChg>
      <pc:sldChg chg="addSp delSp modSp mod ord">
        <pc:chgData name="Andreas Koksrud" userId="9d9beba6-c052-407a-8599-c781a677a996" providerId="ADAL" clId="{8658473B-F8B0-412E-ABD9-785EC206476C}" dt="2024-08-26T16:21:48.065" v="15268" actId="20577"/>
        <pc:sldMkLst>
          <pc:docMk/>
          <pc:sldMk cId="2156656660" sldId="911"/>
        </pc:sldMkLst>
      </pc:sldChg>
      <pc:sldChg chg="del">
        <pc:chgData name="Andreas Koksrud" userId="9d9beba6-c052-407a-8599-c781a677a996" providerId="ADAL" clId="{8658473B-F8B0-412E-ABD9-785EC206476C}" dt="2024-08-11T09:51:31.572" v="19" actId="47"/>
        <pc:sldMkLst>
          <pc:docMk/>
          <pc:sldMk cId="3467226560" sldId="914"/>
        </pc:sldMkLst>
      </pc:sldChg>
      <pc:sldChg chg="modSp del">
        <pc:chgData name="Andreas Koksrud" userId="9d9beba6-c052-407a-8599-c781a677a996" providerId="ADAL" clId="{8658473B-F8B0-412E-ABD9-785EC206476C}" dt="2024-08-27T19:50:19.867" v="15270" actId="47"/>
        <pc:sldMkLst>
          <pc:docMk/>
          <pc:sldMk cId="2515752309" sldId="915"/>
        </pc:sldMkLst>
      </pc:sldChg>
      <pc:sldChg chg="del">
        <pc:chgData name="Andreas Koksrud" userId="9d9beba6-c052-407a-8599-c781a677a996" providerId="ADAL" clId="{8658473B-F8B0-412E-ABD9-785EC206476C}" dt="2024-08-11T09:51:31.572" v="19" actId="47"/>
        <pc:sldMkLst>
          <pc:docMk/>
          <pc:sldMk cId="2176964589" sldId="917"/>
        </pc:sldMkLst>
      </pc:sldChg>
      <pc:sldChg chg="del">
        <pc:chgData name="Andreas Koksrud" userId="9d9beba6-c052-407a-8599-c781a677a996" providerId="ADAL" clId="{8658473B-F8B0-412E-ABD9-785EC206476C}" dt="2024-08-11T09:51:31.572" v="19" actId="47"/>
        <pc:sldMkLst>
          <pc:docMk/>
          <pc:sldMk cId="1758492541" sldId="918"/>
        </pc:sldMkLst>
      </pc:sldChg>
      <pc:sldChg chg="del">
        <pc:chgData name="Andreas Koksrud" userId="9d9beba6-c052-407a-8599-c781a677a996" providerId="ADAL" clId="{8658473B-F8B0-412E-ABD9-785EC206476C}" dt="2024-08-11T09:51:31.572" v="19" actId="47"/>
        <pc:sldMkLst>
          <pc:docMk/>
          <pc:sldMk cId="1808846110" sldId="919"/>
        </pc:sldMkLst>
      </pc:sldChg>
      <pc:sldChg chg="del">
        <pc:chgData name="Andreas Koksrud" userId="9d9beba6-c052-407a-8599-c781a677a996" providerId="ADAL" clId="{8658473B-F8B0-412E-ABD9-785EC206476C}" dt="2024-08-11T09:51:31.572" v="19" actId="47"/>
        <pc:sldMkLst>
          <pc:docMk/>
          <pc:sldMk cId="1801208341" sldId="920"/>
        </pc:sldMkLst>
      </pc:sldChg>
      <pc:sldChg chg="del">
        <pc:chgData name="Andreas Koksrud" userId="9d9beba6-c052-407a-8599-c781a677a996" providerId="ADAL" clId="{8658473B-F8B0-412E-ABD9-785EC206476C}" dt="2024-08-11T09:51:31.572" v="19" actId="47"/>
        <pc:sldMkLst>
          <pc:docMk/>
          <pc:sldMk cId="2341160540" sldId="921"/>
        </pc:sldMkLst>
      </pc:sldChg>
      <pc:sldChg chg="del">
        <pc:chgData name="Andreas Koksrud" userId="9d9beba6-c052-407a-8599-c781a677a996" providerId="ADAL" clId="{8658473B-F8B0-412E-ABD9-785EC206476C}" dt="2024-08-11T09:51:31.572" v="19" actId="47"/>
        <pc:sldMkLst>
          <pc:docMk/>
          <pc:sldMk cId="118872145" sldId="922"/>
        </pc:sldMkLst>
      </pc:sldChg>
      <pc:sldChg chg="del">
        <pc:chgData name="Andreas Koksrud" userId="9d9beba6-c052-407a-8599-c781a677a996" providerId="ADAL" clId="{8658473B-F8B0-412E-ABD9-785EC206476C}" dt="2024-08-11T09:41:31.703" v="13" actId="47"/>
        <pc:sldMkLst>
          <pc:docMk/>
          <pc:sldMk cId="2885495848" sldId="923"/>
        </pc:sldMkLst>
      </pc:sldChg>
      <pc:sldChg chg="del">
        <pc:chgData name="Andreas Koksrud" userId="9d9beba6-c052-407a-8599-c781a677a996" providerId="ADAL" clId="{8658473B-F8B0-412E-ABD9-785EC206476C}" dt="2024-08-11T09:41:31.703" v="13" actId="47"/>
        <pc:sldMkLst>
          <pc:docMk/>
          <pc:sldMk cId="670631779" sldId="924"/>
        </pc:sldMkLst>
      </pc:sldChg>
      <pc:sldChg chg="del">
        <pc:chgData name="Andreas Koksrud" userId="9d9beba6-c052-407a-8599-c781a677a996" providerId="ADAL" clId="{8658473B-F8B0-412E-ABD9-785EC206476C}" dt="2024-08-11T09:41:31.703" v="13" actId="47"/>
        <pc:sldMkLst>
          <pc:docMk/>
          <pc:sldMk cId="3505595237" sldId="926"/>
        </pc:sldMkLst>
      </pc:sldChg>
      <pc:sldChg chg="del">
        <pc:chgData name="Andreas Koksrud" userId="9d9beba6-c052-407a-8599-c781a677a996" providerId="ADAL" clId="{8658473B-F8B0-412E-ABD9-785EC206476C}" dt="2024-08-11T09:41:31.703" v="13" actId="47"/>
        <pc:sldMkLst>
          <pc:docMk/>
          <pc:sldMk cId="1761133344" sldId="928"/>
        </pc:sldMkLst>
      </pc:sldChg>
      <pc:sldChg chg="modSp mod">
        <pc:chgData name="Andreas Koksrud" userId="9d9beba6-c052-407a-8599-c781a677a996" providerId="ADAL" clId="{8658473B-F8B0-412E-ABD9-785EC206476C}" dt="2024-08-23T05:57:06.343" v="7082" actId="6549"/>
        <pc:sldMkLst>
          <pc:docMk/>
          <pc:sldMk cId="3496916072" sldId="929"/>
        </pc:sldMkLst>
      </pc:sldChg>
      <pc:sldChg chg="modSp del mod">
        <pc:chgData name="Andreas Koksrud" userId="9d9beba6-c052-407a-8599-c781a677a996" providerId="ADAL" clId="{8658473B-F8B0-412E-ABD9-785EC206476C}" dt="2024-08-23T06:03:17.912" v="7191" actId="2696"/>
        <pc:sldMkLst>
          <pc:docMk/>
          <pc:sldMk cId="1794767992" sldId="930"/>
        </pc:sldMkLst>
      </pc:sldChg>
      <pc:sldChg chg="modSp">
        <pc:chgData name="Andreas Koksrud" userId="9d9beba6-c052-407a-8599-c781a677a996" providerId="ADAL" clId="{8658473B-F8B0-412E-ABD9-785EC206476C}" dt="2024-08-23T05:51:02.369" v="6684"/>
        <pc:sldMkLst>
          <pc:docMk/>
          <pc:sldMk cId="2544668817" sldId="931"/>
        </pc:sldMkLst>
      </pc:sldChg>
      <pc:sldChg chg="delSp modSp mod ord">
        <pc:chgData name="Andreas Koksrud" userId="9d9beba6-c052-407a-8599-c781a677a996" providerId="ADAL" clId="{8658473B-F8B0-412E-ABD9-785EC206476C}" dt="2024-08-23T06:16:58.777" v="7814"/>
        <pc:sldMkLst>
          <pc:docMk/>
          <pc:sldMk cId="1016572018" sldId="932"/>
        </pc:sldMkLst>
      </pc:sldChg>
      <pc:sldChg chg="modSp mod">
        <pc:chgData name="Andreas Koksrud" userId="9d9beba6-c052-407a-8599-c781a677a996" providerId="ADAL" clId="{8658473B-F8B0-412E-ABD9-785EC206476C}" dt="2024-08-23T06:20:20.213" v="7833" actId="20577"/>
        <pc:sldMkLst>
          <pc:docMk/>
          <pc:sldMk cId="516132435" sldId="933"/>
        </pc:sldMkLst>
      </pc:sldChg>
      <pc:sldChg chg="modSp add del">
        <pc:chgData name="Andreas Koksrud" userId="9d9beba6-c052-407a-8599-c781a677a996" providerId="ADAL" clId="{8658473B-F8B0-412E-ABD9-785EC206476C}" dt="2024-08-31T13:35:50.509" v="15996"/>
        <pc:sldMkLst>
          <pc:docMk/>
          <pc:sldMk cId="100500619" sldId="934"/>
        </pc:sldMkLst>
      </pc:sldChg>
      <pc:sldChg chg="modSp del">
        <pc:chgData name="Andreas Koksrud" userId="9d9beba6-c052-407a-8599-c781a677a996" providerId="ADAL" clId="{8658473B-F8B0-412E-ABD9-785EC206476C}" dt="2024-08-31T13:40:47.811" v="15997" actId="47"/>
        <pc:sldMkLst>
          <pc:docMk/>
          <pc:sldMk cId="1678513824" sldId="935"/>
        </pc:sldMkLst>
      </pc:sldChg>
      <pc:sldChg chg="modSp add del">
        <pc:chgData name="Andreas Koksrud" userId="9d9beba6-c052-407a-8599-c781a677a996" providerId="ADAL" clId="{8658473B-F8B0-412E-ABD9-785EC206476C}" dt="2024-08-31T13:41:02.903" v="15998"/>
        <pc:sldMkLst>
          <pc:docMk/>
          <pc:sldMk cId="1640846257" sldId="936"/>
        </pc:sldMkLst>
      </pc:sldChg>
      <pc:sldChg chg="modSp del">
        <pc:chgData name="Andreas Koksrud" userId="9d9beba6-c052-407a-8599-c781a677a996" providerId="ADAL" clId="{8658473B-F8B0-412E-ABD9-785EC206476C}" dt="2024-08-31T13:40:47.811" v="15997" actId="47"/>
        <pc:sldMkLst>
          <pc:docMk/>
          <pc:sldMk cId="1343251663" sldId="937"/>
        </pc:sldMkLst>
      </pc:sldChg>
      <pc:sldChg chg="modSp del">
        <pc:chgData name="Andreas Koksrud" userId="9d9beba6-c052-407a-8599-c781a677a996" providerId="ADAL" clId="{8658473B-F8B0-412E-ABD9-785EC206476C}" dt="2024-08-31T13:40:47.811" v="15997" actId="47"/>
        <pc:sldMkLst>
          <pc:docMk/>
          <pc:sldMk cId="4244963184" sldId="938"/>
        </pc:sldMkLst>
      </pc:sldChg>
      <pc:sldChg chg="del">
        <pc:chgData name="Andreas Koksrud" userId="9d9beba6-c052-407a-8599-c781a677a996" providerId="ADAL" clId="{8658473B-F8B0-412E-ABD9-785EC206476C}" dt="2024-08-11T09:51:31.572" v="19" actId="47"/>
        <pc:sldMkLst>
          <pc:docMk/>
          <pc:sldMk cId="4271162885" sldId="939"/>
        </pc:sldMkLst>
      </pc:sldChg>
      <pc:sldChg chg="del">
        <pc:chgData name="Andreas Koksrud" userId="9d9beba6-c052-407a-8599-c781a677a996" providerId="ADAL" clId="{8658473B-F8B0-412E-ABD9-785EC206476C}" dt="2024-08-11T09:51:31.572" v="19" actId="47"/>
        <pc:sldMkLst>
          <pc:docMk/>
          <pc:sldMk cId="76786861" sldId="940"/>
        </pc:sldMkLst>
      </pc:sldChg>
      <pc:sldChg chg="del">
        <pc:chgData name="Andreas Koksrud" userId="9d9beba6-c052-407a-8599-c781a677a996" providerId="ADAL" clId="{8658473B-F8B0-412E-ABD9-785EC206476C}" dt="2024-08-11T09:51:31.572" v="19" actId="47"/>
        <pc:sldMkLst>
          <pc:docMk/>
          <pc:sldMk cId="259599803" sldId="941"/>
        </pc:sldMkLst>
      </pc:sldChg>
      <pc:sldChg chg="del">
        <pc:chgData name="Andreas Koksrud" userId="9d9beba6-c052-407a-8599-c781a677a996" providerId="ADAL" clId="{8658473B-F8B0-412E-ABD9-785EC206476C}" dt="2024-08-11T09:51:31.572" v="19" actId="47"/>
        <pc:sldMkLst>
          <pc:docMk/>
          <pc:sldMk cId="617464026" sldId="942"/>
        </pc:sldMkLst>
      </pc:sldChg>
      <pc:sldChg chg="del">
        <pc:chgData name="Andreas Koksrud" userId="9d9beba6-c052-407a-8599-c781a677a996" providerId="ADAL" clId="{8658473B-F8B0-412E-ABD9-785EC206476C}" dt="2024-08-11T09:51:31.572" v="19" actId="47"/>
        <pc:sldMkLst>
          <pc:docMk/>
          <pc:sldMk cId="2452820001" sldId="943"/>
        </pc:sldMkLst>
      </pc:sldChg>
      <pc:sldChg chg="del">
        <pc:chgData name="Andreas Koksrud" userId="9d9beba6-c052-407a-8599-c781a677a996" providerId="ADAL" clId="{8658473B-F8B0-412E-ABD9-785EC206476C}" dt="2024-08-11T09:51:31.572" v="19" actId="47"/>
        <pc:sldMkLst>
          <pc:docMk/>
          <pc:sldMk cId="831372640" sldId="944"/>
        </pc:sldMkLst>
      </pc:sldChg>
      <pc:sldChg chg="del">
        <pc:chgData name="Andreas Koksrud" userId="9d9beba6-c052-407a-8599-c781a677a996" providerId="ADAL" clId="{8658473B-F8B0-412E-ABD9-785EC206476C}" dt="2024-08-11T09:51:31.572" v="19" actId="47"/>
        <pc:sldMkLst>
          <pc:docMk/>
          <pc:sldMk cId="3301216787" sldId="945"/>
        </pc:sldMkLst>
      </pc:sldChg>
      <pc:sldChg chg="del">
        <pc:chgData name="Andreas Koksrud" userId="9d9beba6-c052-407a-8599-c781a677a996" providerId="ADAL" clId="{8658473B-F8B0-412E-ABD9-785EC206476C}" dt="2024-08-11T09:51:31.572" v="19" actId="47"/>
        <pc:sldMkLst>
          <pc:docMk/>
          <pc:sldMk cId="3558541316" sldId="946"/>
        </pc:sldMkLst>
      </pc:sldChg>
      <pc:sldChg chg="del">
        <pc:chgData name="Andreas Koksrud" userId="9d9beba6-c052-407a-8599-c781a677a996" providerId="ADAL" clId="{8658473B-F8B0-412E-ABD9-785EC206476C}" dt="2024-08-11T09:51:31.572" v="19" actId="47"/>
        <pc:sldMkLst>
          <pc:docMk/>
          <pc:sldMk cId="1488992746" sldId="947"/>
        </pc:sldMkLst>
      </pc:sldChg>
      <pc:sldChg chg="del">
        <pc:chgData name="Andreas Koksrud" userId="9d9beba6-c052-407a-8599-c781a677a996" providerId="ADAL" clId="{8658473B-F8B0-412E-ABD9-785EC206476C}" dt="2024-08-11T09:51:31.572" v="19" actId="47"/>
        <pc:sldMkLst>
          <pc:docMk/>
          <pc:sldMk cId="3691710986" sldId="948"/>
        </pc:sldMkLst>
      </pc:sldChg>
      <pc:sldChg chg="del">
        <pc:chgData name="Andreas Koksrud" userId="9d9beba6-c052-407a-8599-c781a677a996" providerId="ADAL" clId="{8658473B-F8B0-412E-ABD9-785EC206476C}" dt="2024-08-11T09:51:31.572" v="19" actId="47"/>
        <pc:sldMkLst>
          <pc:docMk/>
          <pc:sldMk cId="1547393795" sldId="949"/>
        </pc:sldMkLst>
      </pc:sldChg>
      <pc:sldChg chg="del">
        <pc:chgData name="Andreas Koksrud" userId="9d9beba6-c052-407a-8599-c781a677a996" providerId="ADAL" clId="{8658473B-F8B0-412E-ABD9-785EC206476C}" dt="2024-08-11T09:51:31.572" v="19" actId="47"/>
        <pc:sldMkLst>
          <pc:docMk/>
          <pc:sldMk cId="2750337227" sldId="950"/>
        </pc:sldMkLst>
      </pc:sldChg>
      <pc:sldChg chg="del">
        <pc:chgData name="Andreas Koksrud" userId="9d9beba6-c052-407a-8599-c781a677a996" providerId="ADAL" clId="{8658473B-F8B0-412E-ABD9-785EC206476C}" dt="2024-08-11T09:51:31.572" v="19" actId="47"/>
        <pc:sldMkLst>
          <pc:docMk/>
          <pc:sldMk cId="1760940084" sldId="951"/>
        </pc:sldMkLst>
      </pc:sldChg>
      <pc:sldChg chg="del">
        <pc:chgData name="Andreas Koksrud" userId="9d9beba6-c052-407a-8599-c781a677a996" providerId="ADAL" clId="{8658473B-F8B0-412E-ABD9-785EC206476C}" dt="2024-08-11T09:51:31.572" v="19" actId="47"/>
        <pc:sldMkLst>
          <pc:docMk/>
          <pc:sldMk cId="3149545615" sldId="952"/>
        </pc:sldMkLst>
      </pc:sldChg>
      <pc:sldChg chg="del">
        <pc:chgData name="Andreas Koksrud" userId="9d9beba6-c052-407a-8599-c781a677a996" providerId="ADAL" clId="{8658473B-F8B0-412E-ABD9-785EC206476C}" dt="2024-08-11T09:51:31.572" v="19" actId="47"/>
        <pc:sldMkLst>
          <pc:docMk/>
          <pc:sldMk cId="1639579349" sldId="953"/>
        </pc:sldMkLst>
      </pc:sldChg>
      <pc:sldChg chg="del">
        <pc:chgData name="Andreas Koksrud" userId="9d9beba6-c052-407a-8599-c781a677a996" providerId="ADAL" clId="{8658473B-F8B0-412E-ABD9-785EC206476C}" dt="2024-08-11T09:51:31.572" v="19" actId="47"/>
        <pc:sldMkLst>
          <pc:docMk/>
          <pc:sldMk cId="621067258" sldId="954"/>
        </pc:sldMkLst>
      </pc:sldChg>
      <pc:sldChg chg="del">
        <pc:chgData name="Andreas Koksrud" userId="9d9beba6-c052-407a-8599-c781a677a996" providerId="ADAL" clId="{8658473B-F8B0-412E-ABD9-785EC206476C}" dt="2024-08-11T09:51:31.572" v="19" actId="47"/>
        <pc:sldMkLst>
          <pc:docMk/>
          <pc:sldMk cId="900096217" sldId="955"/>
        </pc:sldMkLst>
      </pc:sldChg>
      <pc:sldChg chg="del">
        <pc:chgData name="Andreas Koksrud" userId="9d9beba6-c052-407a-8599-c781a677a996" providerId="ADAL" clId="{8658473B-F8B0-412E-ABD9-785EC206476C}" dt="2024-08-11T09:41:31.703" v="13" actId="47"/>
        <pc:sldMkLst>
          <pc:docMk/>
          <pc:sldMk cId="3891081161" sldId="957"/>
        </pc:sldMkLst>
      </pc:sldChg>
      <pc:sldChg chg="del">
        <pc:chgData name="Andreas Koksrud" userId="9d9beba6-c052-407a-8599-c781a677a996" providerId="ADAL" clId="{8658473B-F8B0-412E-ABD9-785EC206476C}" dt="2024-08-11T09:41:31.703" v="13" actId="47"/>
        <pc:sldMkLst>
          <pc:docMk/>
          <pc:sldMk cId="2483814496" sldId="959"/>
        </pc:sldMkLst>
      </pc:sldChg>
      <pc:sldChg chg="del">
        <pc:chgData name="Andreas Koksrud" userId="9d9beba6-c052-407a-8599-c781a677a996" providerId="ADAL" clId="{8658473B-F8B0-412E-ABD9-785EC206476C}" dt="2024-08-11T09:41:31.703" v="13" actId="47"/>
        <pc:sldMkLst>
          <pc:docMk/>
          <pc:sldMk cId="1059178978" sldId="960"/>
        </pc:sldMkLst>
      </pc:sldChg>
      <pc:sldChg chg="del">
        <pc:chgData name="Andreas Koksrud" userId="9d9beba6-c052-407a-8599-c781a677a996" providerId="ADAL" clId="{8658473B-F8B0-412E-ABD9-785EC206476C}" dt="2024-08-11T09:41:31.703" v="13" actId="47"/>
        <pc:sldMkLst>
          <pc:docMk/>
          <pc:sldMk cId="3805325624" sldId="961"/>
        </pc:sldMkLst>
      </pc:sldChg>
      <pc:sldChg chg="del">
        <pc:chgData name="Andreas Koksrud" userId="9d9beba6-c052-407a-8599-c781a677a996" providerId="ADAL" clId="{8658473B-F8B0-412E-ABD9-785EC206476C}" dt="2024-08-11T09:41:31.703" v="13" actId="47"/>
        <pc:sldMkLst>
          <pc:docMk/>
          <pc:sldMk cId="3646121032" sldId="962"/>
        </pc:sldMkLst>
      </pc:sldChg>
      <pc:sldChg chg="del">
        <pc:chgData name="Andreas Koksrud" userId="9d9beba6-c052-407a-8599-c781a677a996" providerId="ADAL" clId="{8658473B-F8B0-412E-ABD9-785EC206476C}" dt="2024-08-11T09:41:31.703" v="13" actId="47"/>
        <pc:sldMkLst>
          <pc:docMk/>
          <pc:sldMk cId="2529490906" sldId="963"/>
        </pc:sldMkLst>
      </pc:sldChg>
      <pc:sldChg chg="del">
        <pc:chgData name="Andreas Koksrud" userId="9d9beba6-c052-407a-8599-c781a677a996" providerId="ADAL" clId="{8658473B-F8B0-412E-ABD9-785EC206476C}" dt="2024-08-11T09:41:31.703" v="13" actId="47"/>
        <pc:sldMkLst>
          <pc:docMk/>
          <pc:sldMk cId="1707712711" sldId="964"/>
        </pc:sldMkLst>
      </pc:sldChg>
      <pc:sldChg chg="del">
        <pc:chgData name="Andreas Koksrud" userId="9d9beba6-c052-407a-8599-c781a677a996" providerId="ADAL" clId="{8658473B-F8B0-412E-ABD9-785EC206476C}" dt="2024-08-11T09:41:31.703" v="13" actId="47"/>
        <pc:sldMkLst>
          <pc:docMk/>
          <pc:sldMk cId="24496870" sldId="965"/>
        </pc:sldMkLst>
      </pc:sldChg>
      <pc:sldChg chg="del">
        <pc:chgData name="Andreas Koksrud" userId="9d9beba6-c052-407a-8599-c781a677a996" providerId="ADAL" clId="{8658473B-F8B0-412E-ABD9-785EC206476C}" dt="2024-08-11T09:41:31.703" v="13" actId="47"/>
        <pc:sldMkLst>
          <pc:docMk/>
          <pc:sldMk cId="2495026824" sldId="966"/>
        </pc:sldMkLst>
      </pc:sldChg>
      <pc:sldChg chg="del">
        <pc:chgData name="Andreas Koksrud" userId="9d9beba6-c052-407a-8599-c781a677a996" providerId="ADAL" clId="{8658473B-F8B0-412E-ABD9-785EC206476C}" dt="2024-08-11T09:41:31.703" v="13" actId="47"/>
        <pc:sldMkLst>
          <pc:docMk/>
          <pc:sldMk cId="3285689553" sldId="967"/>
        </pc:sldMkLst>
      </pc:sldChg>
      <pc:sldChg chg="del">
        <pc:chgData name="Andreas Koksrud" userId="9d9beba6-c052-407a-8599-c781a677a996" providerId="ADAL" clId="{8658473B-F8B0-412E-ABD9-785EC206476C}" dt="2024-08-11T09:41:31.703" v="13" actId="47"/>
        <pc:sldMkLst>
          <pc:docMk/>
          <pc:sldMk cId="211427936" sldId="968"/>
        </pc:sldMkLst>
      </pc:sldChg>
      <pc:sldChg chg="del">
        <pc:chgData name="Andreas Koksrud" userId="9d9beba6-c052-407a-8599-c781a677a996" providerId="ADAL" clId="{8658473B-F8B0-412E-ABD9-785EC206476C}" dt="2024-08-11T09:41:31.703" v="13" actId="47"/>
        <pc:sldMkLst>
          <pc:docMk/>
          <pc:sldMk cId="1310829930" sldId="970"/>
        </pc:sldMkLst>
      </pc:sldChg>
      <pc:sldChg chg="del">
        <pc:chgData name="Andreas Koksrud" userId="9d9beba6-c052-407a-8599-c781a677a996" providerId="ADAL" clId="{8658473B-F8B0-412E-ABD9-785EC206476C}" dt="2024-08-11T09:41:31.703" v="13" actId="47"/>
        <pc:sldMkLst>
          <pc:docMk/>
          <pc:sldMk cId="2305951208" sldId="971"/>
        </pc:sldMkLst>
      </pc:sldChg>
      <pc:sldChg chg="addSp modSp mod ord">
        <pc:chgData name="Andreas Koksrud" userId="9d9beba6-c052-407a-8599-c781a677a996" providerId="ADAL" clId="{8658473B-F8B0-412E-ABD9-785EC206476C}" dt="2024-08-23T07:01:42.678" v="8786"/>
        <pc:sldMkLst>
          <pc:docMk/>
          <pc:sldMk cId="2919214617" sldId="972"/>
        </pc:sldMkLst>
      </pc:sldChg>
      <pc:sldChg chg="modSp ord">
        <pc:chgData name="Andreas Koksrud" userId="9d9beba6-c052-407a-8599-c781a677a996" providerId="ADAL" clId="{8658473B-F8B0-412E-ABD9-785EC206476C}" dt="2024-08-23T07:36:43.759" v="11070"/>
        <pc:sldMkLst>
          <pc:docMk/>
          <pc:sldMk cId="2327836157" sldId="976"/>
        </pc:sldMkLst>
      </pc:sldChg>
      <pc:sldChg chg="addSp modSp mod ord">
        <pc:chgData name="Andreas Koksrud" userId="9d9beba6-c052-407a-8599-c781a677a996" providerId="ADAL" clId="{8658473B-F8B0-412E-ABD9-785EC206476C}" dt="2024-08-24T17:26:41.280" v="12061" actId="1076"/>
        <pc:sldMkLst>
          <pc:docMk/>
          <pc:sldMk cId="520098437" sldId="977"/>
        </pc:sldMkLst>
      </pc:sldChg>
      <pc:sldChg chg="del">
        <pc:chgData name="Andreas Koksrud" userId="9d9beba6-c052-407a-8599-c781a677a996" providerId="ADAL" clId="{8658473B-F8B0-412E-ABD9-785EC206476C}" dt="2024-08-11T09:41:31.703" v="13" actId="47"/>
        <pc:sldMkLst>
          <pc:docMk/>
          <pc:sldMk cId="1090692380" sldId="979"/>
        </pc:sldMkLst>
      </pc:sldChg>
      <pc:sldChg chg="addSp delSp modSp mod ord">
        <pc:chgData name="Andreas Koksrud" userId="9d9beba6-c052-407a-8599-c781a677a996" providerId="ADAL" clId="{8658473B-F8B0-412E-ABD9-785EC206476C}" dt="2024-08-25T19:12:12.258" v="13648" actId="1076"/>
        <pc:sldMkLst>
          <pc:docMk/>
          <pc:sldMk cId="3623507131" sldId="980"/>
        </pc:sldMkLst>
      </pc:sldChg>
      <pc:sldChg chg="del">
        <pc:chgData name="Andreas Koksrud" userId="9d9beba6-c052-407a-8599-c781a677a996" providerId="ADAL" clId="{8658473B-F8B0-412E-ABD9-785EC206476C}" dt="2024-08-11T09:51:31.572" v="19" actId="47"/>
        <pc:sldMkLst>
          <pc:docMk/>
          <pc:sldMk cId="201479614" sldId="981"/>
        </pc:sldMkLst>
      </pc:sldChg>
      <pc:sldChg chg="del">
        <pc:chgData name="Andreas Koksrud" userId="9d9beba6-c052-407a-8599-c781a677a996" providerId="ADAL" clId="{8658473B-F8B0-412E-ABD9-785EC206476C}" dt="2024-08-11T09:51:31.572" v="19" actId="47"/>
        <pc:sldMkLst>
          <pc:docMk/>
          <pc:sldMk cId="3258998827" sldId="982"/>
        </pc:sldMkLst>
      </pc:sldChg>
      <pc:sldChg chg="modSp mod ord">
        <pc:chgData name="Andreas Koksrud" userId="9d9beba6-c052-407a-8599-c781a677a996" providerId="ADAL" clId="{8658473B-F8B0-412E-ABD9-785EC206476C}" dt="2024-08-24T17:31:13.837" v="12148" actId="1076"/>
        <pc:sldMkLst>
          <pc:docMk/>
          <pc:sldMk cId="2763641771" sldId="983"/>
        </pc:sldMkLst>
      </pc:sldChg>
      <pc:sldChg chg="modSp ord">
        <pc:chgData name="Andreas Koksrud" userId="9d9beba6-c052-407a-8599-c781a677a996" providerId="ADAL" clId="{8658473B-F8B0-412E-ABD9-785EC206476C}" dt="2024-08-23T05:40:20.596" v="6568"/>
        <pc:sldMkLst>
          <pc:docMk/>
          <pc:sldMk cId="29582" sldId="984"/>
        </pc:sldMkLst>
      </pc:sldChg>
      <pc:sldChg chg="addSp modSp mod ord">
        <pc:chgData name="Andreas Koksrud" userId="9d9beba6-c052-407a-8599-c781a677a996" providerId="ADAL" clId="{8658473B-F8B0-412E-ABD9-785EC206476C}" dt="2024-08-24T17:41:35.647" v="12345" actId="14100"/>
        <pc:sldMkLst>
          <pc:docMk/>
          <pc:sldMk cId="2373732333" sldId="985"/>
        </pc:sldMkLst>
      </pc:sldChg>
      <pc:sldChg chg="del">
        <pc:chgData name="Andreas Koksrud" userId="9d9beba6-c052-407a-8599-c781a677a996" providerId="ADAL" clId="{8658473B-F8B0-412E-ABD9-785EC206476C}" dt="2024-08-11T09:51:31.572" v="19" actId="47"/>
        <pc:sldMkLst>
          <pc:docMk/>
          <pc:sldMk cId="3094626849" sldId="986"/>
        </pc:sldMkLst>
      </pc:sldChg>
      <pc:sldChg chg="del">
        <pc:chgData name="Andreas Koksrud" userId="9d9beba6-c052-407a-8599-c781a677a996" providerId="ADAL" clId="{8658473B-F8B0-412E-ABD9-785EC206476C}" dt="2024-08-11T09:51:31.572" v="19" actId="47"/>
        <pc:sldMkLst>
          <pc:docMk/>
          <pc:sldMk cId="1120336581" sldId="987"/>
        </pc:sldMkLst>
      </pc:sldChg>
      <pc:sldChg chg="del">
        <pc:chgData name="Andreas Koksrud" userId="9d9beba6-c052-407a-8599-c781a677a996" providerId="ADAL" clId="{8658473B-F8B0-412E-ABD9-785EC206476C}" dt="2024-08-11T09:51:31.572" v="19" actId="47"/>
        <pc:sldMkLst>
          <pc:docMk/>
          <pc:sldMk cId="2858715144" sldId="989"/>
        </pc:sldMkLst>
      </pc:sldChg>
      <pc:sldChg chg="del">
        <pc:chgData name="Andreas Koksrud" userId="9d9beba6-c052-407a-8599-c781a677a996" providerId="ADAL" clId="{8658473B-F8B0-412E-ABD9-785EC206476C}" dt="2024-08-11T09:51:31.572" v="19" actId="47"/>
        <pc:sldMkLst>
          <pc:docMk/>
          <pc:sldMk cId="1472919352" sldId="990"/>
        </pc:sldMkLst>
      </pc:sldChg>
      <pc:sldChg chg="modSp">
        <pc:chgData name="Andreas Koksrud" userId="9d9beba6-c052-407a-8599-c781a677a996" providerId="ADAL" clId="{8658473B-F8B0-412E-ABD9-785EC206476C}" dt="2024-08-23T05:43:12.152" v="6573"/>
        <pc:sldMkLst>
          <pc:docMk/>
          <pc:sldMk cId="1776970496" sldId="991"/>
        </pc:sldMkLst>
      </pc:sldChg>
      <pc:sldChg chg="modSp">
        <pc:chgData name="Andreas Koksrud" userId="9d9beba6-c052-407a-8599-c781a677a996" providerId="ADAL" clId="{8658473B-F8B0-412E-ABD9-785EC206476C}" dt="2024-08-23T05:43:12.152" v="6573"/>
        <pc:sldMkLst>
          <pc:docMk/>
          <pc:sldMk cId="3392338419" sldId="992"/>
        </pc:sldMkLst>
      </pc:sldChg>
      <pc:sldChg chg="modSp">
        <pc:chgData name="Andreas Koksrud" userId="9d9beba6-c052-407a-8599-c781a677a996" providerId="ADAL" clId="{8658473B-F8B0-412E-ABD9-785EC206476C}" dt="2024-08-23T05:43:12.152" v="6573"/>
        <pc:sldMkLst>
          <pc:docMk/>
          <pc:sldMk cId="3849634961" sldId="993"/>
        </pc:sldMkLst>
      </pc:sldChg>
      <pc:sldChg chg="modSp">
        <pc:chgData name="Andreas Koksrud" userId="9d9beba6-c052-407a-8599-c781a677a996" providerId="ADAL" clId="{8658473B-F8B0-412E-ABD9-785EC206476C}" dt="2024-08-23T05:43:38.080" v="6575"/>
        <pc:sldMkLst>
          <pc:docMk/>
          <pc:sldMk cId="3249461836" sldId="994"/>
        </pc:sldMkLst>
      </pc:sldChg>
      <pc:sldChg chg="modSp mod">
        <pc:chgData name="Andreas Koksrud" userId="9d9beba6-c052-407a-8599-c781a677a996" providerId="ADAL" clId="{8658473B-F8B0-412E-ABD9-785EC206476C}" dt="2024-08-23T07:07:08.842" v="8787" actId="14826"/>
        <pc:sldMkLst>
          <pc:docMk/>
          <pc:sldMk cId="1236723272" sldId="995"/>
        </pc:sldMkLst>
      </pc:sldChg>
      <pc:sldChg chg="modSp">
        <pc:chgData name="Andreas Koksrud" userId="9d9beba6-c052-407a-8599-c781a677a996" providerId="ADAL" clId="{8658473B-F8B0-412E-ABD9-785EC206476C}" dt="2024-08-23T05:43:38.080" v="6575"/>
        <pc:sldMkLst>
          <pc:docMk/>
          <pc:sldMk cId="1617717875" sldId="996"/>
        </pc:sldMkLst>
      </pc:sldChg>
      <pc:sldChg chg="del">
        <pc:chgData name="Andreas Koksrud" userId="9d9beba6-c052-407a-8599-c781a677a996" providerId="ADAL" clId="{8658473B-F8B0-412E-ABD9-785EC206476C}" dt="2024-08-11T09:41:31.703" v="13" actId="47"/>
        <pc:sldMkLst>
          <pc:docMk/>
          <pc:sldMk cId="1986310522" sldId="997"/>
        </pc:sldMkLst>
      </pc:sldChg>
      <pc:sldChg chg="del">
        <pc:chgData name="Andreas Koksrud" userId="9d9beba6-c052-407a-8599-c781a677a996" providerId="ADAL" clId="{8658473B-F8B0-412E-ABD9-785EC206476C}" dt="2024-08-11T09:41:31.703" v="13" actId="47"/>
        <pc:sldMkLst>
          <pc:docMk/>
          <pc:sldMk cId="69240320" sldId="1000"/>
        </pc:sldMkLst>
      </pc:sldChg>
      <pc:sldChg chg="del">
        <pc:chgData name="Andreas Koksrud" userId="9d9beba6-c052-407a-8599-c781a677a996" providerId="ADAL" clId="{8658473B-F8B0-412E-ABD9-785EC206476C}" dt="2024-08-11T09:41:31.703" v="13" actId="47"/>
        <pc:sldMkLst>
          <pc:docMk/>
          <pc:sldMk cId="316841881" sldId="1001"/>
        </pc:sldMkLst>
      </pc:sldChg>
      <pc:sldChg chg="del">
        <pc:chgData name="Andreas Koksrud" userId="9d9beba6-c052-407a-8599-c781a677a996" providerId="ADAL" clId="{8658473B-F8B0-412E-ABD9-785EC206476C}" dt="2024-08-11T09:41:31.703" v="13" actId="47"/>
        <pc:sldMkLst>
          <pc:docMk/>
          <pc:sldMk cId="3021409605" sldId="1002"/>
        </pc:sldMkLst>
      </pc:sldChg>
      <pc:sldChg chg="del">
        <pc:chgData name="Andreas Koksrud" userId="9d9beba6-c052-407a-8599-c781a677a996" providerId="ADAL" clId="{8658473B-F8B0-412E-ABD9-785EC206476C}" dt="2024-08-11T09:41:31.703" v="13" actId="47"/>
        <pc:sldMkLst>
          <pc:docMk/>
          <pc:sldMk cId="3489449866" sldId="1003"/>
        </pc:sldMkLst>
      </pc:sldChg>
      <pc:sldChg chg="del">
        <pc:chgData name="Andreas Koksrud" userId="9d9beba6-c052-407a-8599-c781a677a996" providerId="ADAL" clId="{8658473B-F8B0-412E-ABD9-785EC206476C}" dt="2024-08-11T09:41:31.703" v="13" actId="47"/>
        <pc:sldMkLst>
          <pc:docMk/>
          <pc:sldMk cId="2115270536" sldId="1004"/>
        </pc:sldMkLst>
      </pc:sldChg>
      <pc:sldChg chg="del">
        <pc:chgData name="Andreas Koksrud" userId="9d9beba6-c052-407a-8599-c781a677a996" providerId="ADAL" clId="{8658473B-F8B0-412E-ABD9-785EC206476C}" dt="2024-08-11T09:41:31.703" v="13" actId="47"/>
        <pc:sldMkLst>
          <pc:docMk/>
          <pc:sldMk cId="891349444" sldId="1005"/>
        </pc:sldMkLst>
      </pc:sldChg>
      <pc:sldChg chg="addSp modSp mod">
        <pc:chgData name="Andreas Koksrud" userId="9d9beba6-c052-407a-8599-c781a677a996" providerId="ADAL" clId="{8658473B-F8B0-412E-ABD9-785EC206476C}" dt="2024-08-23T07:20:28.329" v="9585" actId="1076"/>
        <pc:sldMkLst>
          <pc:docMk/>
          <pc:sldMk cId="1973431329" sldId="1006"/>
        </pc:sldMkLst>
      </pc:sldChg>
      <pc:sldChg chg="addSp modSp mod">
        <pc:chgData name="Andreas Koksrud" userId="9d9beba6-c052-407a-8599-c781a677a996" providerId="ADAL" clId="{8658473B-F8B0-412E-ABD9-785EC206476C}" dt="2024-08-23T07:25:59.740" v="9836" actId="20577"/>
        <pc:sldMkLst>
          <pc:docMk/>
          <pc:sldMk cId="393510099" sldId="1007"/>
        </pc:sldMkLst>
      </pc:sldChg>
      <pc:sldChg chg="modSp">
        <pc:chgData name="Andreas Koksrud" userId="9d9beba6-c052-407a-8599-c781a677a996" providerId="ADAL" clId="{8658473B-F8B0-412E-ABD9-785EC206476C}" dt="2024-08-23T05:43:38.080" v="6575"/>
        <pc:sldMkLst>
          <pc:docMk/>
          <pc:sldMk cId="204293732" sldId="1009"/>
        </pc:sldMkLst>
      </pc:sldChg>
      <pc:sldChg chg="addSp delSp modSp mod">
        <pc:chgData name="Andreas Koksrud" userId="9d9beba6-c052-407a-8599-c781a677a996" providerId="ADAL" clId="{8658473B-F8B0-412E-ABD9-785EC206476C}" dt="2024-08-23T07:26:44.781" v="9844"/>
        <pc:sldMkLst>
          <pc:docMk/>
          <pc:sldMk cId="1721478970" sldId="1010"/>
        </pc:sldMkLst>
      </pc:sldChg>
      <pc:sldChg chg="modSp ord">
        <pc:chgData name="Andreas Koksrud" userId="9d9beba6-c052-407a-8599-c781a677a996" providerId="ADAL" clId="{8658473B-F8B0-412E-ABD9-785EC206476C}" dt="2024-08-23T05:40:56.340" v="6569"/>
        <pc:sldMkLst>
          <pc:docMk/>
          <pc:sldMk cId="653559357" sldId="1011"/>
        </pc:sldMkLst>
      </pc:sldChg>
      <pc:sldChg chg="addSp delSp modSp new mod ord">
        <pc:chgData name="Andreas Koksrud" userId="9d9beba6-c052-407a-8599-c781a677a996" providerId="ADAL" clId="{8658473B-F8B0-412E-ABD9-785EC206476C}" dt="2024-08-23T05:51:02.369" v="6684"/>
        <pc:sldMkLst>
          <pc:docMk/>
          <pc:sldMk cId="537530966" sldId="1012"/>
        </pc:sldMkLst>
      </pc:sldChg>
      <pc:sldChg chg="addSp delSp modSp add mod ord">
        <pc:chgData name="Andreas Koksrud" userId="9d9beba6-c052-407a-8599-c781a677a996" providerId="ADAL" clId="{8658473B-F8B0-412E-ABD9-785EC206476C}" dt="2024-08-23T07:47:42.237" v="11469" actId="20577"/>
        <pc:sldMkLst>
          <pc:docMk/>
          <pc:sldMk cId="2231583209" sldId="1013"/>
        </pc:sldMkLst>
      </pc:sldChg>
      <pc:sldChg chg="addSp delSp modSp add mod ord">
        <pc:chgData name="Andreas Koksrud" userId="9d9beba6-c052-407a-8599-c781a677a996" providerId="ADAL" clId="{8658473B-F8B0-412E-ABD9-785EC206476C}" dt="2024-08-23T07:48:16.145" v="11480" actId="6549"/>
        <pc:sldMkLst>
          <pc:docMk/>
          <pc:sldMk cId="3248664015" sldId="1014"/>
        </pc:sldMkLst>
      </pc:sldChg>
      <pc:sldChg chg="addSp delSp modSp add mod ord">
        <pc:chgData name="Andreas Koksrud" userId="9d9beba6-c052-407a-8599-c781a677a996" providerId="ADAL" clId="{8658473B-F8B0-412E-ABD9-785EC206476C}" dt="2024-08-25T19:17:30.931" v="13798"/>
        <pc:sldMkLst>
          <pc:docMk/>
          <pc:sldMk cId="2085981708" sldId="1015"/>
        </pc:sldMkLst>
      </pc:sldChg>
      <pc:sldChg chg="addSp delSp modSp add mod ord">
        <pc:chgData name="Andreas Koksrud" userId="9d9beba6-c052-407a-8599-c781a677a996" providerId="ADAL" clId="{8658473B-F8B0-412E-ABD9-785EC206476C}" dt="2024-08-25T19:13:56.087" v="13651" actId="1076"/>
        <pc:sldMkLst>
          <pc:docMk/>
          <pc:sldMk cId="2368825724" sldId="1016"/>
        </pc:sldMkLst>
      </pc:sldChg>
      <pc:sldChg chg="addSp delSp modSp add mod ord">
        <pc:chgData name="Andreas Koksrud" userId="9d9beba6-c052-407a-8599-c781a677a996" providerId="ADAL" clId="{8658473B-F8B0-412E-ABD9-785EC206476C}" dt="2024-08-25T19:22:29.112" v="13980" actId="478"/>
        <pc:sldMkLst>
          <pc:docMk/>
          <pc:sldMk cId="4267861102" sldId="1017"/>
        </pc:sldMkLst>
      </pc:sldChg>
      <pc:sldChg chg="addSp delSp modSp add mod ord">
        <pc:chgData name="Andreas Koksrud" userId="9d9beba6-c052-407a-8599-c781a677a996" providerId="ADAL" clId="{8658473B-F8B0-412E-ABD9-785EC206476C}" dt="2024-08-25T19:15:35.878" v="13755" actId="27636"/>
        <pc:sldMkLst>
          <pc:docMk/>
          <pc:sldMk cId="2805957301" sldId="1018"/>
        </pc:sldMkLst>
      </pc:sldChg>
      <pc:sldChg chg="addSp delSp modSp add mod ord">
        <pc:chgData name="Andreas Koksrud" userId="9d9beba6-c052-407a-8599-c781a677a996" providerId="ADAL" clId="{8658473B-F8B0-412E-ABD9-785EC206476C}" dt="2024-08-25T19:42:59.948" v="14501" actId="6549"/>
        <pc:sldMkLst>
          <pc:docMk/>
          <pc:sldMk cId="3106651703" sldId="1019"/>
        </pc:sldMkLst>
      </pc:sldChg>
      <pc:sldChg chg="modSp add del">
        <pc:chgData name="Andreas Koksrud" userId="9d9beba6-c052-407a-8599-c781a677a996" providerId="ADAL" clId="{8658473B-F8B0-412E-ABD9-785EC206476C}" dt="2024-08-31T13:40:47.811" v="15997" actId="47"/>
        <pc:sldMkLst>
          <pc:docMk/>
          <pc:sldMk cId="3706008456" sldId="1020"/>
        </pc:sldMkLst>
      </pc:sldChg>
      <pc:sldChg chg="modSp add del">
        <pc:chgData name="Andreas Koksrud" userId="9d9beba6-c052-407a-8599-c781a677a996" providerId="ADAL" clId="{8658473B-F8B0-412E-ABD9-785EC206476C}" dt="2024-08-31T13:40:47.811" v="15997" actId="47"/>
        <pc:sldMkLst>
          <pc:docMk/>
          <pc:sldMk cId="716394503" sldId="1021"/>
        </pc:sldMkLst>
      </pc:sldChg>
      <pc:sldChg chg="modSp add del">
        <pc:chgData name="Andreas Koksrud" userId="9d9beba6-c052-407a-8599-c781a677a996" providerId="ADAL" clId="{8658473B-F8B0-412E-ABD9-785EC206476C}" dt="2024-08-31T13:41:02.903" v="15998"/>
        <pc:sldMkLst>
          <pc:docMk/>
          <pc:sldMk cId="3288778496" sldId="1022"/>
        </pc:sldMkLst>
      </pc:sldChg>
      <pc:sldChg chg="addSp delSp modSp add mod ord">
        <pc:chgData name="Andreas Koksrud" userId="9d9beba6-c052-407a-8599-c781a677a996" providerId="ADAL" clId="{8658473B-F8B0-412E-ABD9-785EC206476C}" dt="2024-08-25T19:50:01.575" v="14936" actId="1036"/>
        <pc:sldMkLst>
          <pc:docMk/>
          <pc:sldMk cId="3670871975" sldId="1023"/>
        </pc:sldMkLst>
      </pc:sldChg>
      <pc:sldChg chg="addSp delSp modSp add mod">
        <pc:chgData name="Andreas Koksrud" userId="9d9beba6-c052-407a-8599-c781a677a996" providerId="ADAL" clId="{8658473B-F8B0-412E-ABD9-785EC206476C}" dt="2024-08-23T07:14:49.599" v="9410" actId="1076"/>
        <pc:sldMkLst>
          <pc:docMk/>
          <pc:sldMk cId="3597784797" sldId="1024"/>
        </pc:sldMkLst>
      </pc:sldChg>
      <pc:sldChg chg="addSp delSp modSp add mod">
        <pc:chgData name="Andreas Koksrud" userId="9d9beba6-c052-407a-8599-c781a677a996" providerId="ADAL" clId="{8658473B-F8B0-412E-ABD9-785EC206476C}" dt="2024-08-26T05:27:19.437" v="15242" actId="14100"/>
        <pc:sldMkLst>
          <pc:docMk/>
          <pc:sldMk cId="367832648" sldId="1025"/>
        </pc:sldMkLst>
      </pc:sldChg>
      <pc:sldChg chg="modSp add del mod">
        <pc:chgData name="Andreas Koksrud" userId="9d9beba6-c052-407a-8599-c781a677a996" providerId="ADAL" clId="{8658473B-F8B0-412E-ABD9-785EC206476C}" dt="2024-08-31T13:35:38.847" v="15995" actId="47"/>
        <pc:sldMkLst>
          <pc:docMk/>
          <pc:sldMk cId="3711552670" sldId="1026"/>
        </pc:sldMkLst>
      </pc:sldChg>
      <pc:sldChg chg="add del">
        <pc:chgData name="Andreas Koksrud" userId="9d9beba6-c052-407a-8599-c781a677a996" providerId="ADAL" clId="{8658473B-F8B0-412E-ABD9-785EC206476C}" dt="2024-08-31T13:35:38.847" v="15995" actId="47"/>
        <pc:sldMkLst>
          <pc:docMk/>
          <pc:sldMk cId="2014202690" sldId="1027"/>
        </pc:sldMkLst>
      </pc:sldChg>
      <pc:sldChg chg="addSp delSp modSp add mod">
        <pc:chgData name="Andreas Koksrud" userId="9d9beba6-c052-407a-8599-c781a677a996" providerId="ADAL" clId="{8658473B-F8B0-412E-ABD9-785EC206476C}" dt="2024-08-31T13:34:42.372" v="15992" actId="1076"/>
        <pc:sldMkLst>
          <pc:docMk/>
          <pc:sldMk cId="87525851" sldId="1028"/>
        </pc:sldMkLst>
      </pc:sldChg>
      <pc:sldChg chg="add">
        <pc:chgData name="Andreas Koksrud" userId="9d9beba6-c052-407a-8599-c781a677a996" providerId="ADAL" clId="{8658473B-F8B0-412E-ABD9-785EC206476C}" dt="2024-08-31T13:35:50.509" v="15996"/>
        <pc:sldMkLst>
          <pc:docMk/>
          <pc:sldMk cId="3711552670" sldId="1029"/>
        </pc:sldMkLst>
      </pc:sldChg>
      <pc:sldChg chg="add">
        <pc:chgData name="Andreas Koksrud" userId="9d9beba6-c052-407a-8599-c781a677a996" providerId="ADAL" clId="{8658473B-F8B0-412E-ABD9-785EC206476C}" dt="2024-08-31T13:35:50.509" v="15996"/>
        <pc:sldMkLst>
          <pc:docMk/>
          <pc:sldMk cId="2014202690" sldId="1030"/>
        </pc:sldMkLst>
      </pc:sldChg>
      <pc:sldChg chg="add">
        <pc:chgData name="Andreas Koksrud" userId="9d9beba6-c052-407a-8599-c781a677a996" providerId="ADAL" clId="{8658473B-F8B0-412E-ABD9-785EC206476C}" dt="2024-08-31T13:35:50.509" v="15996"/>
        <pc:sldMkLst>
          <pc:docMk/>
          <pc:sldMk cId="2968854425" sldId="1031"/>
        </pc:sldMkLst>
      </pc:sldChg>
      <pc:sldChg chg="add">
        <pc:chgData name="Andreas Koksrud" userId="9d9beba6-c052-407a-8599-c781a677a996" providerId="ADAL" clId="{8658473B-F8B0-412E-ABD9-785EC206476C}" dt="2024-08-31T13:41:02.903" v="15998"/>
        <pc:sldMkLst>
          <pc:docMk/>
          <pc:sldMk cId="4047344701" sldId="1032"/>
        </pc:sldMkLst>
      </pc:sldChg>
      <pc:sldChg chg="add">
        <pc:chgData name="Andreas Koksrud" userId="9d9beba6-c052-407a-8599-c781a677a996" providerId="ADAL" clId="{8658473B-F8B0-412E-ABD9-785EC206476C}" dt="2024-08-31T13:41:02.903" v="15998"/>
        <pc:sldMkLst>
          <pc:docMk/>
          <pc:sldMk cId="1947472829" sldId="1033"/>
        </pc:sldMkLst>
      </pc:sldChg>
      <pc:sldChg chg="add">
        <pc:chgData name="Andreas Koksrud" userId="9d9beba6-c052-407a-8599-c781a677a996" providerId="ADAL" clId="{8658473B-F8B0-412E-ABD9-785EC206476C}" dt="2024-08-31T13:41:02.903" v="15998"/>
        <pc:sldMkLst>
          <pc:docMk/>
          <pc:sldMk cId="2174136788" sldId="1034"/>
        </pc:sldMkLst>
      </pc:sldChg>
      <pc:sldChg chg="add">
        <pc:chgData name="Andreas Koksrud" userId="9d9beba6-c052-407a-8599-c781a677a996" providerId="ADAL" clId="{8658473B-F8B0-412E-ABD9-785EC206476C}" dt="2024-08-31T13:41:02.903" v="15998"/>
        <pc:sldMkLst>
          <pc:docMk/>
          <pc:sldMk cId="3392110555" sldId="1036"/>
        </pc:sldMkLst>
      </pc:sldChg>
      <pc:sldChg chg="add">
        <pc:chgData name="Andreas Koksrud" userId="9d9beba6-c052-407a-8599-c781a677a996" providerId="ADAL" clId="{8658473B-F8B0-412E-ABD9-785EC206476C}" dt="2024-08-31T13:41:02.903" v="15998"/>
        <pc:sldMkLst>
          <pc:docMk/>
          <pc:sldMk cId="4211826044" sldId="1037"/>
        </pc:sldMkLst>
      </pc:sldChg>
      <pc:sldChg chg="add">
        <pc:chgData name="Andreas Koksrud" userId="9d9beba6-c052-407a-8599-c781a677a996" providerId="ADAL" clId="{8658473B-F8B0-412E-ABD9-785EC206476C}" dt="2024-08-31T13:41:02.903" v="15998"/>
        <pc:sldMkLst>
          <pc:docMk/>
          <pc:sldMk cId="835930409" sldId="1038"/>
        </pc:sldMkLst>
      </pc:sldChg>
      <pc:sldChg chg="add">
        <pc:chgData name="Andreas Koksrud" userId="9d9beba6-c052-407a-8599-c781a677a996" providerId="ADAL" clId="{8658473B-F8B0-412E-ABD9-785EC206476C}" dt="2024-08-31T13:41:02.903" v="15998"/>
        <pc:sldMkLst>
          <pc:docMk/>
          <pc:sldMk cId="2180325670" sldId="1039"/>
        </pc:sldMkLst>
      </pc:sldChg>
      <pc:sldChg chg="modSp add mod">
        <pc:chgData name="Andreas Koksrud" userId="9d9beba6-c052-407a-8599-c781a677a996" providerId="ADAL" clId="{8658473B-F8B0-412E-ABD9-785EC206476C}" dt="2024-08-31T13:41:58.021" v="16114" actId="20577"/>
        <pc:sldMkLst>
          <pc:docMk/>
          <pc:sldMk cId="3112639055" sldId="1040"/>
        </pc:sldMkLst>
      </pc:sldChg>
      <pc:sldChg chg="add">
        <pc:chgData name="Andreas Koksrud" userId="9d9beba6-c052-407a-8599-c781a677a996" providerId="ADAL" clId="{8658473B-F8B0-412E-ABD9-785EC206476C}" dt="2024-08-31T13:35:50.509" v="15996"/>
        <pc:sldMkLst>
          <pc:docMk/>
          <pc:sldMk cId="400240892" sldId="1041"/>
        </pc:sldMkLst>
      </pc:sldChg>
      <pc:sldChg chg="add">
        <pc:chgData name="Andreas Koksrud" userId="9d9beba6-c052-407a-8599-c781a677a996" providerId="ADAL" clId="{8658473B-F8B0-412E-ABD9-785EC206476C}" dt="2024-08-31T13:35:50.509" v="15996"/>
        <pc:sldMkLst>
          <pc:docMk/>
          <pc:sldMk cId="3405457858" sldId="1042"/>
        </pc:sldMkLst>
      </pc:sldChg>
      <pc:sldChg chg="add">
        <pc:chgData name="Andreas Koksrud" userId="9d9beba6-c052-407a-8599-c781a677a996" providerId="ADAL" clId="{8658473B-F8B0-412E-ABD9-785EC206476C}" dt="2024-08-31T13:41:02.903" v="15998"/>
        <pc:sldMkLst>
          <pc:docMk/>
          <pc:sldMk cId="1650318171" sldId="1043"/>
        </pc:sldMkLst>
      </pc:sldChg>
      <pc:sldChg chg="add">
        <pc:chgData name="Andreas Koksrud" userId="9d9beba6-c052-407a-8599-c781a677a996" providerId="ADAL" clId="{8658473B-F8B0-412E-ABD9-785EC206476C}" dt="2024-08-31T13:41:02.903" v="15998"/>
        <pc:sldMkLst>
          <pc:docMk/>
          <pc:sldMk cId="3684540684" sldId="1044"/>
        </pc:sldMkLst>
      </pc:sldChg>
    </pc:docChg>
  </pc:docChgLst>
  <pc:docChgLst>
    <pc:chgData name="Andreas Koksrud" userId="9d9beba6-c052-407a-8599-c781a677a996" providerId="ADAL" clId="{D90E9FCB-AD04-4588-AEA5-A4859D811C8A}"/>
    <pc:docChg chg="undo custSel addSld modSld">
      <pc:chgData name="Andreas Koksrud" userId="9d9beba6-c052-407a-8599-c781a677a996" providerId="ADAL" clId="{D90E9FCB-AD04-4588-AEA5-A4859D811C8A}" dt="2024-10-18T05:45:15.092" v="842"/>
      <pc:docMkLst>
        <pc:docMk/>
      </pc:docMkLst>
      <pc:sldChg chg="modSp mod">
        <pc:chgData name="Andreas Koksrud" userId="9d9beba6-c052-407a-8599-c781a677a996" providerId="ADAL" clId="{D90E9FCB-AD04-4588-AEA5-A4859D811C8A}" dt="2024-10-09T11:05:13.695" v="168" actId="20577"/>
        <pc:sldMkLst>
          <pc:docMk/>
          <pc:sldMk cId="590634226" sldId="798"/>
        </pc:sldMkLst>
      </pc:sldChg>
      <pc:sldChg chg="modSp mod">
        <pc:chgData name="Andreas Koksrud" userId="9d9beba6-c052-407a-8599-c781a677a996" providerId="ADAL" clId="{D90E9FCB-AD04-4588-AEA5-A4859D811C8A}" dt="2024-10-08T14:40:13.452" v="164" actId="20577"/>
        <pc:sldMkLst>
          <pc:docMk/>
          <pc:sldMk cId="3782901869" sldId="851"/>
        </pc:sldMkLst>
      </pc:sldChg>
      <pc:sldChg chg="addSp delSp modSp mod">
        <pc:chgData name="Andreas Koksrud" userId="9d9beba6-c052-407a-8599-c781a677a996" providerId="ADAL" clId="{D90E9FCB-AD04-4588-AEA5-A4859D811C8A}" dt="2024-10-04T13:41:43.909" v="144" actId="1036"/>
        <pc:sldMkLst>
          <pc:docMk/>
          <pc:sldMk cId="2554802186" sldId="861"/>
        </pc:sldMkLst>
      </pc:sldChg>
      <pc:sldChg chg="modSp mod">
        <pc:chgData name="Andreas Koksrud" userId="9d9beba6-c052-407a-8599-c781a677a996" providerId="ADAL" clId="{D90E9FCB-AD04-4588-AEA5-A4859D811C8A}" dt="2024-10-09T19:37:47.085" v="686" actId="15"/>
        <pc:sldMkLst>
          <pc:docMk/>
          <pc:sldMk cId="2439861555" sldId="905"/>
        </pc:sldMkLst>
      </pc:sldChg>
      <pc:sldChg chg="modSp mod">
        <pc:chgData name="Andreas Koksrud" userId="9d9beba6-c052-407a-8599-c781a677a996" providerId="ADAL" clId="{D90E9FCB-AD04-4588-AEA5-A4859D811C8A}" dt="2024-10-09T19:44:43.629" v="823" actId="20577"/>
        <pc:sldMkLst>
          <pc:docMk/>
          <pc:sldMk cId="100500619" sldId="934"/>
        </pc:sldMkLst>
      </pc:sldChg>
      <pc:sldChg chg="addSp delSp modSp mod">
        <pc:chgData name="Andreas Koksrud" userId="9d9beba6-c052-407a-8599-c781a677a996" providerId="ADAL" clId="{D90E9FCB-AD04-4588-AEA5-A4859D811C8A}" dt="2024-10-09T19:39:34.423" v="717" actId="478"/>
        <pc:sldMkLst>
          <pc:docMk/>
          <pc:sldMk cId="2919214617" sldId="972"/>
        </pc:sldMkLst>
      </pc:sldChg>
      <pc:sldChg chg="addSp modSp mod">
        <pc:chgData name="Andreas Koksrud" userId="9d9beba6-c052-407a-8599-c781a677a996" providerId="ADAL" clId="{D90E9FCB-AD04-4588-AEA5-A4859D811C8A}" dt="2024-10-04T13:29:56.246" v="86" actId="1076"/>
        <pc:sldMkLst>
          <pc:docMk/>
          <pc:sldMk cId="520098437" sldId="977"/>
        </pc:sldMkLst>
      </pc:sldChg>
      <pc:sldChg chg="modSp mod">
        <pc:chgData name="Andreas Koksrud" userId="9d9beba6-c052-407a-8599-c781a677a996" providerId="ADAL" clId="{D90E9FCB-AD04-4588-AEA5-A4859D811C8A}" dt="2024-10-04T13:45:41.644" v="150" actId="20577"/>
        <pc:sldMkLst>
          <pc:docMk/>
          <pc:sldMk cId="2373732333" sldId="985"/>
        </pc:sldMkLst>
      </pc:sldChg>
      <pc:sldChg chg="modSp mod">
        <pc:chgData name="Andreas Koksrud" userId="9d9beba6-c052-407a-8599-c781a677a996" providerId="ADAL" clId="{D90E9FCB-AD04-4588-AEA5-A4859D811C8A}" dt="2024-10-17T11:14:59.824" v="826" actId="14826"/>
        <pc:sldMkLst>
          <pc:docMk/>
          <pc:sldMk cId="2368825724" sldId="1016"/>
        </pc:sldMkLst>
      </pc:sldChg>
      <pc:sldChg chg="modSp mod">
        <pc:chgData name="Andreas Koksrud" userId="9d9beba6-c052-407a-8599-c781a677a996" providerId="ADAL" clId="{D90E9FCB-AD04-4588-AEA5-A4859D811C8A}" dt="2024-10-17T11:15:55.545" v="832" actId="20577"/>
        <pc:sldMkLst>
          <pc:docMk/>
          <pc:sldMk cId="4267861102" sldId="1017"/>
        </pc:sldMkLst>
      </pc:sldChg>
      <pc:sldChg chg="modSp mod">
        <pc:chgData name="Andreas Koksrud" userId="9d9beba6-c052-407a-8599-c781a677a996" providerId="ADAL" clId="{D90E9FCB-AD04-4588-AEA5-A4859D811C8A}" dt="2024-10-17T11:16:19.523" v="838" actId="20577"/>
        <pc:sldMkLst>
          <pc:docMk/>
          <pc:sldMk cId="3670871975" sldId="1023"/>
        </pc:sldMkLst>
      </pc:sldChg>
      <pc:sldChg chg="modSp mod">
        <pc:chgData name="Andreas Koksrud" userId="9d9beba6-c052-407a-8599-c781a677a996" providerId="ADAL" clId="{D90E9FCB-AD04-4588-AEA5-A4859D811C8A}" dt="2024-10-09T11:20:40.228" v="639" actId="6549"/>
        <pc:sldMkLst>
          <pc:docMk/>
          <pc:sldMk cId="3711552670" sldId="1029"/>
        </pc:sldMkLst>
      </pc:sldChg>
      <pc:sldChg chg="modSp mod">
        <pc:chgData name="Andreas Koksrud" userId="9d9beba6-c052-407a-8599-c781a677a996" providerId="ADAL" clId="{D90E9FCB-AD04-4588-AEA5-A4859D811C8A}" dt="2024-10-09T19:43:16.735" v="822" actId="404"/>
        <pc:sldMkLst>
          <pc:docMk/>
          <pc:sldMk cId="3287255161" sldId="1060"/>
        </pc:sldMkLst>
      </pc:sldChg>
      <pc:sldChg chg="modSp mod">
        <pc:chgData name="Andreas Koksrud" userId="9d9beba6-c052-407a-8599-c781a677a996" providerId="ADAL" clId="{D90E9FCB-AD04-4588-AEA5-A4859D811C8A}" dt="2024-10-09T19:40:49.339" v="808" actId="20577"/>
        <pc:sldMkLst>
          <pc:docMk/>
          <pc:sldMk cId="1613799897" sldId="1066"/>
        </pc:sldMkLst>
      </pc:sldChg>
      <pc:sldChg chg="modSp mod">
        <pc:chgData name="Andreas Koksrud" userId="9d9beba6-c052-407a-8599-c781a677a996" providerId="ADAL" clId="{D90E9FCB-AD04-4588-AEA5-A4859D811C8A}" dt="2024-10-09T19:41:18.608" v="813" actId="255"/>
        <pc:sldMkLst>
          <pc:docMk/>
          <pc:sldMk cId="2863027163" sldId="1067"/>
        </pc:sldMkLst>
      </pc:sldChg>
      <pc:sldChg chg="modSp mod">
        <pc:chgData name="Andreas Koksrud" userId="9d9beba6-c052-407a-8599-c781a677a996" providerId="ADAL" clId="{D90E9FCB-AD04-4588-AEA5-A4859D811C8A}" dt="2024-10-09T19:41:49.773" v="821" actId="20577"/>
        <pc:sldMkLst>
          <pc:docMk/>
          <pc:sldMk cId="2643410201" sldId="1068"/>
        </pc:sldMkLst>
      </pc:sldChg>
      <pc:sldChg chg="modSp add mod">
        <pc:chgData name="Andreas Koksrud" userId="9d9beba6-c052-407a-8599-c781a677a996" providerId="ADAL" clId="{D90E9FCB-AD04-4588-AEA5-A4859D811C8A}" dt="2024-10-18T05:45:15.092" v="842"/>
        <pc:sldMkLst>
          <pc:docMk/>
          <pc:sldMk cId="3286802672" sldId="1111"/>
        </pc:sldMkLst>
      </pc:sldChg>
    </pc:docChg>
  </pc:docChgLst>
  <pc:docChgLst>
    <pc:chgData name="Koksrud Andreas" userId="9d9beba6-c052-407a-8599-c781a677a996" providerId="ADAL" clId="{A12B80E5-82E9-4617-B0D5-DF0FC4BDED9A}"/>
    <pc:docChg chg="undo custSel addSld modSld">
      <pc:chgData name="Koksrud Andreas" userId="9d9beba6-c052-407a-8599-c781a677a996" providerId="ADAL" clId="{A12B80E5-82E9-4617-B0D5-DF0FC4BDED9A}" dt="2022-01-14T10:17:10.042" v="502" actId="1036"/>
      <pc:docMkLst>
        <pc:docMk/>
      </pc:docMkLst>
      <pc:sldChg chg="addSp modSp mod">
        <pc:chgData name="Koksrud Andreas" userId="9d9beba6-c052-407a-8599-c781a677a996" providerId="ADAL" clId="{A12B80E5-82E9-4617-B0D5-DF0FC4BDED9A}" dt="2022-01-14T09:54:35.855" v="55" actId="962"/>
        <pc:sldMkLst>
          <pc:docMk/>
          <pc:sldMk cId="662028914" sldId="756"/>
        </pc:sldMkLst>
      </pc:sldChg>
      <pc:sldChg chg="modSp mod">
        <pc:chgData name="Koksrud Andreas" userId="9d9beba6-c052-407a-8599-c781a677a996" providerId="ADAL" clId="{A12B80E5-82E9-4617-B0D5-DF0FC4BDED9A}" dt="2022-01-14T10:05:45.246" v="210" actId="20577"/>
        <pc:sldMkLst>
          <pc:docMk/>
          <pc:sldMk cId="2706780473" sldId="758"/>
        </pc:sldMkLst>
      </pc:sldChg>
      <pc:sldChg chg="addSp modSp mod">
        <pc:chgData name="Koksrud Andreas" userId="9d9beba6-c052-407a-8599-c781a677a996" providerId="ADAL" clId="{A12B80E5-82E9-4617-B0D5-DF0FC4BDED9A}" dt="2022-01-14T10:07:58.673" v="308" actId="14100"/>
        <pc:sldMkLst>
          <pc:docMk/>
          <pc:sldMk cId="2616277657" sldId="759"/>
        </pc:sldMkLst>
      </pc:sldChg>
      <pc:sldChg chg="addSp modSp mod">
        <pc:chgData name="Koksrud Andreas" userId="9d9beba6-c052-407a-8599-c781a677a996" providerId="ADAL" clId="{A12B80E5-82E9-4617-B0D5-DF0FC4BDED9A}" dt="2022-01-14T10:15:05.999" v="446" actId="6549"/>
        <pc:sldMkLst>
          <pc:docMk/>
          <pc:sldMk cId="2033200031" sldId="766"/>
        </pc:sldMkLst>
      </pc:sldChg>
      <pc:sldChg chg="modSp mod">
        <pc:chgData name="Koksrud Andreas" userId="9d9beba6-c052-407a-8599-c781a677a996" providerId="ADAL" clId="{A12B80E5-82E9-4617-B0D5-DF0FC4BDED9A}" dt="2022-01-14T10:17:10.042" v="502" actId="1036"/>
        <pc:sldMkLst>
          <pc:docMk/>
          <pc:sldMk cId="1447749266" sldId="777"/>
        </pc:sldMkLst>
      </pc:sldChg>
      <pc:sldChg chg="modSp mod">
        <pc:chgData name="Koksrud Andreas" userId="9d9beba6-c052-407a-8599-c781a677a996" providerId="ADAL" clId="{A12B80E5-82E9-4617-B0D5-DF0FC4BDED9A}" dt="2022-01-14T10:06:45.306" v="254" actId="20577"/>
        <pc:sldMkLst>
          <pc:docMk/>
          <pc:sldMk cId="2324317775" sldId="781"/>
        </pc:sldMkLst>
      </pc:sldChg>
      <pc:sldChg chg="modSp mod">
        <pc:chgData name="Koksrud Andreas" userId="9d9beba6-c052-407a-8599-c781a677a996" providerId="ADAL" clId="{A12B80E5-82E9-4617-B0D5-DF0FC4BDED9A}" dt="2022-01-14T10:05:13.063" v="148" actId="21"/>
        <pc:sldMkLst>
          <pc:docMk/>
          <pc:sldMk cId="2272527178" sldId="783"/>
        </pc:sldMkLst>
      </pc:sldChg>
      <pc:sldChg chg="addSp delSp modSp add mod">
        <pc:chgData name="Koksrud Andreas" userId="9d9beba6-c052-407a-8599-c781a677a996" providerId="ADAL" clId="{A12B80E5-82E9-4617-B0D5-DF0FC4BDED9A}" dt="2022-01-14T10:02:43.043" v="70" actId="1076"/>
        <pc:sldMkLst>
          <pc:docMk/>
          <pc:sldMk cId="178375220" sldId="794"/>
        </pc:sldMkLst>
      </pc:sldChg>
    </pc:docChg>
  </pc:docChgLst>
  <pc:docChgLst>
    <pc:chgData name="Koksrud Andreas" userId="9d9beba6-c052-407a-8599-c781a677a996" providerId="ADAL" clId="{2BDAD6B4-EC88-4247-A67F-2D4A93DD6E01}"/>
    <pc:docChg chg="undo custSel addSld delSld modSld sldOrd modSection">
      <pc:chgData name="Koksrud Andreas" userId="9d9beba6-c052-407a-8599-c781a677a996" providerId="ADAL" clId="{2BDAD6B4-EC88-4247-A67F-2D4A93DD6E01}" dt="2023-11-02T11:35:28.652" v="8268" actId="20577"/>
      <pc:docMkLst>
        <pc:docMk/>
      </pc:docMkLst>
      <pc:sldChg chg="modSp mod">
        <pc:chgData name="Koksrud Andreas" userId="9d9beba6-c052-407a-8599-c781a677a996" providerId="ADAL" clId="{2BDAD6B4-EC88-4247-A67F-2D4A93DD6E01}" dt="2023-10-26T20:09:59.760" v="306" actId="313"/>
        <pc:sldMkLst>
          <pc:docMk/>
          <pc:sldMk cId="2087783305" sldId="730"/>
        </pc:sldMkLst>
      </pc:sldChg>
      <pc:sldChg chg="delSp modSp mod ord">
        <pc:chgData name="Koksrud Andreas" userId="9d9beba6-c052-407a-8599-c781a677a996" providerId="ADAL" clId="{2BDAD6B4-EC88-4247-A67F-2D4A93DD6E01}" dt="2023-10-27T14:40:41.011" v="5735" actId="20577"/>
        <pc:sldMkLst>
          <pc:docMk/>
          <pc:sldMk cId="662028914" sldId="756"/>
        </pc:sldMkLst>
      </pc:sldChg>
      <pc:sldChg chg="del">
        <pc:chgData name="Koksrud Andreas" userId="9d9beba6-c052-407a-8599-c781a677a996" providerId="ADAL" clId="{2BDAD6B4-EC88-4247-A67F-2D4A93DD6E01}" dt="2023-10-26T20:17:07.687" v="309" actId="47"/>
        <pc:sldMkLst>
          <pc:docMk/>
          <pc:sldMk cId="396736890" sldId="757"/>
        </pc:sldMkLst>
      </pc:sldChg>
      <pc:sldChg chg="addSp delSp modSp add mod">
        <pc:chgData name="Koksrud Andreas" userId="9d9beba6-c052-407a-8599-c781a677a996" providerId="ADAL" clId="{2BDAD6B4-EC88-4247-A67F-2D4A93DD6E01}" dt="2023-10-27T14:42:25.445" v="5742" actId="20577"/>
        <pc:sldMkLst>
          <pc:docMk/>
          <pc:sldMk cId="1459679819" sldId="757"/>
        </pc:sldMkLst>
      </pc:sldChg>
      <pc:sldChg chg="modSp add mod">
        <pc:chgData name="Koksrud Andreas" userId="9d9beba6-c052-407a-8599-c781a677a996" providerId="ADAL" clId="{2BDAD6B4-EC88-4247-A67F-2D4A93DD6E01}" dt="2023-10-27T14:43:16.053" v="5746" actId="20577"/>
        <pc:sldMkLst>
          <pc:docMk/>
          <pc:sldMk cId="3262562090" sldId="758"/>
        </pc:sldMkLst>
      </pc:sldChg>
      <pc:sldChg chg="modSp add mod">
        <pc:chgData name="Koksrud Andreas" userId="9d9beba6-c052-407a-8599-c781a677a996" providerId="ADAL" clId="{2BDAD6B4-EC88-4247-A67F-2D4A93DD6E01}" dt="2023-10-27T20:08:56.120" v="5934" actId="20577"/>
        <pc:sldMkLst>
          <pc:docMk/>
          <pc:sldMk cId="461679863" sldId="759"/>
        </pc:sldMkLst>
      </pc:sldChg>
      <pc:sldChg chg="modSp add del mod ord">
        <pc:chgData name="Koksrud Andreas" userId="9d9beba6-c052-407a-8599-c781a677a996" providerId="ADAL" clId="{2BDAD6B4-EC88-4247-A67F-2D4A93DD6E01}" dt="2023-10-27T20:10:50.398" v="5997" actId="47"/>
        <pc:sldMkLst>
          <pc:docMk/>
          <pc:sldMk cId="1267367396" sldId="760"/>
        </pc:sldMkLst>
      </pc:sldChg>
      <pc:sldChg chg="modSp add mod">
        <pc:chgData name="Koksrud Andreas" userId="9d9beba6-c052-407a-8599-c781a677a996" providerId="ADAL" clId="{2BDAD6B4-EC88-4247-A67F-2D4A93DD6E01}" dt="2023-10-27T20:25:31.970" v="6983" actId="20577"/>
        <pc:sldMkLst>
          <pc:docMk/>
          <pc:sldMk cId="1172803293" sldId="761"/>
        </pc:sldMkLst>
      </pc:sldChg>
      <pc:sldChg chg="del">
        <pc:chgData name="Koksrud Andreas" userId="9d9beba6-c052-407a-8599-c781a677a996" providerId="ADAL" clId="{2BDAD6B4-EC88-4247-A67F-2D4A93DD6E01}" dt="2023-10-26T20:17:18.820" v="323" actId="47"/>
        <pc:sldMkLst>
          <pc:docMk/>
          <pc:sldMk cId="3548956945" sldId="762"/>
        </pc:sldMkLst>
      </pc:sldChg>
      <pc:sldChg chg="modSp add mod ord">
        <pc:chgData name="Koksrud Andreas" userId="9d9beba6-c052-407a-8599-c781a677a996" providerId="ADAL" clId="{2BDAD6B4-EC88-4247-A67F-2D4A93DD6E01}" dt="2023-10-27T20:12:53.477" v="5999"/>
        <pc:sldMkLst>
          <pc:docMk/>
          <pc:sldMk cId="4159893121" sldId="762"/>
        </pc:sldMkLst>
      </pc:sldChg>
      <pc:sldChg chg="modSp add mod ord">
        <pc:chgData name="Koksrud Andreas" userId="9d9beba6-c052-407a-8599-c781a677a996" providerId="ADAL" clId="{2BDAD6B4-EC88-4247-A67F-2D4A93DD6E01}" dt="2023-10-27T20:13:13.771" v="6001"/>
        <pc:sldMkLst>
          <pc:docMk/>
          <pc:sldMk cId="2660123184" sldId="763"/>
        </pc:sldMkLst>
      </pc:sldChg>
      <pc:sldChg chg="modSp add mod ord">
        <pc:chgData name="Koksrud Andreas" userId="9d9beba6-c052-407a-8599-c781a677a996" providerId="ADAL" clId="{2BDAD6B4-EC88-4247-A67F-2D4A93DD6E01}" dt="2023-10-27T20:13:13.771" v="6001"/>
        <pc:sldMkLst>
          <pc:docMk/>
          <pc:sldMk cId="1888191167" sldId="764"/>
        </pc:sldMkLst>
      </pc:sldChg>
      <pc:sldChg chg="modSp add mod">
        <pc:chgData name="Koksrud Andreas" userId="9d9beba6-c052-407a-8599-c781a677a996" providerId="ADAL" clId="{2BDAD6B4-EC88-4247-A67F-2D4A93DD6E01}" dt="2023-10-27T20:52:44.665" v="7522" actId="6549"/>
        <pc:sldMkLst>
          <pc:docMk/>
          <pc:sldMk cId="1743956420" sldId="765"/>
        </pc:sldMkLst>
      </pc:sldChg>
      <pc:sldChg chg="modSp add mod">
        <pc:chgData name="Koksrud Andreas" userId="9d9beba6-c052-407a-8599-c781a677a996" providerId="ADAL" clId="{2BDAD6B4-EC88-4247-A67F-2D4A93DD6E01}" dt="2023-10-26T20:50:34.064" v="3573" actId="20577"/>
        <pc:sldMkLst>
          <pc:docMk/>
          <pc:sldMk cId="3156992607" sldId="766"/>
        </pc:sldMkLst>
      </pc:sldChg>
      <pc:sldChg chg="modSp add mod">
        <pc:chgData name="Koksrud Andreas" userId="9d9beba6-c052-407a-8599-c781a677a996" providerId="ADAL" clId="{2BDAD6B4-EC88-4247-A67F-2D4A93DD6E01}" dt="2023-10-26T20:50:55.711" v="3633" actId="20577"/>
        <pc:sldMkLst>
          <pc:docMk/>
          <pc:sldMk cId="3099146481" sldId="767"/>
        </pc:sldMkLst>
      </pc:sldChg>
      <pc:sldChg chg="modSp add mod">
        <pc:chgData name="Koksrud Andreas" userId="9d9beba6-c052-407a-8599-c781a677a996" providerId="ADAL" clId="{2BDAD6B4-EC88-4247-A67F-2D4A93DD6E01}" dt="2023-10-26T20:52:33.650" v="3857" actId="20577"/>
        <pc:sldMkLst>
          <pc:docMk/>
          <pc:sldMk cId="4003498005" sldId="768"/>
        </pc:sldMkLst>
      </pc:sldChg>
      <pc:sldChg chg="modSp add mod">
        <pc:chgData name="Koksrud Andreas" userId="9d9beba6-c052-407a-8599-c781a677a996" providerId="ADAL" clId="{2BDAD6B4-EC88-4247-A67F-2D4A93DD6E01}" dt="2023-10-27T20:13:38.739" v="6038" actId="20577"/>
        <pc:sldMkLst>
          <pc:docMk/>
          <pc:sldMk cId="257484981" sldId="769"/>
        </pc:sldMkLst>
      </pc:sldChg>
      <pc:sldChg chg="add del">
        <pc:chgData name="Koksrud Andreas" userId="9d9beba6-c052-407a-8599-c781a677a996" providerId="ADAL" clId="{2BDAD6B4-EC88-4247-A67F-2D4A93DD6E01}" dt="2023-10-27T12:54:27.121" v="4046" actId="47"/>
        <pc:sldMkLst>
          <pc:docMk/>
          <pc:sldMk cId="2211337562" sldId="770"/>
        </pc:sldMkLst>
      </pc:sldChg>
      <pc:sldChg chg="add del">
        <pc:chgData name="Koksrud Andreas" userId="9d9beba6-c052-407a-8599-c781a677a996" providerId="ADAL" clId="{2BDAD6B4-EC88-4247-A67F-2D4A93DD6E01}" dt="2023-10-27T12:54:27.458" v="4047" actId="47"/>
        <pc:sldMkLst>
          <pc:docMk/>
          <pc:sldMk cId="3575855052" sldId="771"/>
        </pc:sldMkLst>
      </pc:sldChg>
      <pc:sldChg chg="add del">
        <pc:chgData name="Koksrud Andreas" userId="9d9beba6-c052-407a-8599-c781a677a996" providerId="ADAL" clId="{2BDAD6B4-EC88-4247-A67F-2D4A93DD6E01}" dt="2023-10-27T12:54:28.044" v="4048" actId="47"/>
        <pc:sldMkLst>
          <pc:docMk/>
          <pc:sldMk cId="3371885878" sldId="772"/>
        </pc:sldMkLst>
      </pc:sldChg>
      <pc:sldChg chg="add del">
        <pc:chgData name="Koksrud Andreas" userId="9d9beba6-c052-407a-8599-c781a677a996" providerId="ADAL" clId="{2BDAD6B4-EC88-4247-A67F-2D4A93DD6E01}" dt="2023-10-27T12:54:29.033" v="4049" actId="47"/>
        <pc:sldMkLst>
          <pc:docMk/>
          <pc:sldMk cId="1318066020" sldId="773"/>
        </pc:sldMkLst>
      </pc:sldChg>
      <pc:sldChg chg="addSp modSp add mod">
        <pc:chgData name="Koksrud Andreas" userId="9d9beba6-c052-407a-8599-c781a677a996" providerId="ADAL" clId="{2BDAD6B4-EC88-4247-A67F-2D4A93DD6E01}" dt="2023-10-27T13:15:25.359" v="4380" actId="20577"/>
        <pc:sldMkLst>
          <pc:docMk/>
          <pc:sldMk cId="3236957713" sldId="774"/>
        </pc:sldMkLst>
      </pc:sldChg>
      <pc:sldChg chg="addSp modSp add mod ord">
        <pc:chgData name="Koksrud Andreas" userId="9d9beba6-c052-407a-8599-c781a677a996" providerId="ADAL" clId="{2BDAD6B4-EC88-4247-A67F-2D4A93DD6E01}" dt="2023-10-27T13:15:37.238" v="4382"/>
        <pc:sldMkLst>
          <pc:docMk/>
          <pc:sldMk cId="4184721091" sldId="775"/>
        </pc:sldMkLst>
      </pc:sldChg>
      <pc:sldChg chg="del">
        <pc:chgData name="Koksrud Andreas" userId="9d9beba6-c052-407a-8599-c781a677a996" providerId="ADAL" clId="{2BDAD6B4-EC88-4247-A67F-2D4A93DD6E01}" dt="2023-10-26T20:17:16.118" v="316" actId="47"/>
        <pc:sldMkLst>
          <pc:docMk/>
          <pc:sldMk cId="2831047971" sldId="776"/>
        </pc:sldMkLst>
      </pc:sldChg>
      <pc:sldChg chg="addSp delSp modSp add mod">
        <pc:chgData name="Koksrud Andreas" userId="9d9beba6-c052-407a-8599-c781a677a996" providerId="ADAL" clId="{2BDAD6B4-EC88-4247-A67F-2D4A93DD6E01}" dt="2023-10-27T13:39:31.723" v="4631" actId="20577"/>
        <pc:sldMkLst>
          <pc:docMk/>
          <pc:sldMk cId="3102905591" sldId="776"/>
        </pc:sldMkLst>
      </pc:sldChg>
      <pc:sldChg chg="addSp delSp modSp add mod">
        <pc:chgData name="Koksrud Andreas" userId="9d9beba6-c052-407a-8599-c781a677a996" providerId="ADAL" clId="{2BDAD6B4-EC88-4247-A67F-2D4A93DD6E01}" dt="2023-10-27T13:59:13.812" v="5592" actId="13926"/>
        <pc:sldMkLst>
          <pc:docMk/>
          <pc:sldMk cId="298508261" sldId="777"/>
        </pc:sldMkLst>
      </pc:sldChg>
      <pc:sldChg chg="del">
        <pc:chgData name="Koksrud Andreas" userId="9d9beba6-c052-407a-8599-c781a677a996" providerId="ADAL" clId="{2BDAD6B4-EC88-4247-A67F-2D4A93DD6E01}" dt="2023-10-26T20:17:18.445" v="322" actId="47"/>
        <pc:sldMkLst>
          <pc:docMk/>
          <pc:sldMk cId="1447749266" sldId="777"/>
        </pc:sldMkLst>
      </pc:sldChg>
      <pc:sldChg chg="delSp modSp add mod">
        <pc:chgData name="Koksrud Andreas" userId="9d9beba6-c052-407a-8599-c781a677a996" providerId="ADAL" clId="{2BDAD6B4-EC88-4247-A67F-2D4A93DD6E01}" dt="2023-10-27T13:51:34.590" v="5286" actId="20577"/>
        <pc:sldMkLst>
          <pc:docMk/>
          <pc:sldMk cId="867521254" sldId="778"/>
        </pc:sldMkLst>
      </pc:sldChg>
      <pc:sldChg chg="add">
        <pc:chgData name="Koksrud Andreas" userId="9d9beba6-c052-407a-8599-c781a677a996" providerId="ADAL" clId="{2BDAD6B4-EC88-4247-A67F-2D4A93DD6E01}" dt="2023-10-27T13:56:03.034" v="5287"/>
        <pc:sldMkLst>
          <pc:docMk/>
          <pc:sldMk cId="2800815207" sldId="779"/>
        </pc:sldMkLst>
      </pc:sldChg>
      <pc:sldChg chg="addSp delSp modSp add mod">
        <pc:chgData name="Koksrud Andreas" userId="9d9beba6-c052-407a-8599-c781a677a996" providerId="ADAL" clId="{2BDAD6B4-EC88-4247-A67F-2D4A93DD6E01}" dt="2023-10-27T19:44:28.797" v="5870" actId="20577"/>
        <pc:sldMkLst>
          <pc:docMk/>
          <pc:sldMk cId="5783671" sldId="780"/>
        </pc:sldMkLst>
      </pc:sldChg>
      <pc:sldChg chg="del">
        <pc:chgData name="Koksrud Andreas" userId="9d9beba6-c052-407a-8599-c781a677a996" providerId="ADAL" clId="{2BDAD6B4-EC88-4247-A67F-2D4A93DD6E01}" dt="2023-10-26T20:17:19.738" v="324" actId="47"/>
        <pc:sldMkLst>
          <pc:docMk/>
          <pc:sldMk cId="2127300312" sldId="780"/>
        </pc:sldMkLst>
      </pc:sldChg>
      <pc:sldChg chg="modSp add mod">
        <pc:chgData name="Koksrud Andreas" userId="9d9beba6-c052-407a-8599-c781a677a996" providerId="ADAL" clId="{2BDAD6B4-EC88-4247-A67F-2D4A93DD6E01}" dt="2023-10-27T20:15:07.698" v="6108" actId="20577"/>
        <pc:sldMkLst>
          <pc:docMk/>
          <pc:sldMk cId="135523954" sldId="781"/>
        </pc:sldMkLst>
      </pc:sldChg>
      <pc:sldChg chg="delSp modSp add del mod">
        <pc:chgData name="Koksrud Andreas" userId="9d9beba6-c052-407a-8599-c781a677a996" providerId="ADAL" clId="{2BDAD6B4-EC88-4247-A67F-2D4A93DD6E01}" dt="2023-10-27T19:44:40.009" v="5871" actId="47"/>
        <pc:sldMkLst>
          <pc:docMk/>
          <pc:sldMk cId="3742512147" sldId="781"/>
        </pc:sldMkLst>
      </pc:sldChg>
      <pc:sldChg chg="addSp modSp add mod">
        <pc:chgData name="Koksrud Andreas" userId="9d9beba6-c052-407a-8599-c781a677a996" providerId="ADAL" clId="{2BDAD6B4-EC88-4247-A67F-2D4A93DD6E01}" dt="2023-10-27T20:38:02.877" v="7188" actId="20577"/>
        <pc:sldMkLst>
          <pc:docMk/>
          <pc:sldMk cId="2431776702" sldId="782"/>
        </pc:sldMkLst>
      </pc:sldChg>
      <pc:sldChg chg="addSp delSp modSp add mod">
        <pc:chgData name="Koksrud Andreas" userId="9d9beba6-c052-407a-8599-c781a677a996" providerId="ADAL" clId="{2BDAD6B4-EC88-4247-A67F-2D4A93DD6E01}" dt="2023-10-27T20:49:36.248" v="7403" actId="1076"/>
        <pc:sldMkLst>
          <pc:docMk/>
          <pc:sldMk cId="4084346027" sldId="783"/>
        </pc:sldMkLst>
      </pc:sldChg>
      <pc:sldChg chg="modSp add mod">
        <pc:chgData name="Koksrud Andreas" userId="9d9beba6-c052-407a-8599-c781a677a996" providerId="ADAL" clId="{2BDAD6B4-EC88-4247-A67F-2D4A93DD6E01}" dt="2023-11-02T11:35:28.652" v="8268" actId="20577"/>
        <pc:sldMkLst>
          <pc:docMk/>
          <pc:sldMk cId="2842146877" sldId="784"/>
        </pc:sldMkLst>
      </pc:sldChg>
      <pc:sldChg chg="del">
        <pc:chgData name="Koksrud Andreas" userId="9d9beba6-c052-407a-8599-c781a677a996" providerId="ADAL" clId="{2BDAD6B4-EC88-4247-A67F-2D4A93DD6E01}" dt="2023-10-26T20:17:07.002" v="308" actId="47"/>
        <pc:sldMkLst>
          <pc:docMk/>
          <pc:sldMk cId="178375220" sldId="794"/>
        </pc:sldMkLst>
      </pc:sldChg>
      <pc:sldChg chg="del">
        <pc:chgData name="Koksrud Andreas" userId="9d9beba6-c052-407a-8599-c781a677a996" providerId="ADAL" clId="{2BDAD6B4-EC88-4247-A67F-2D4A93DD6E01}" dt="2023-10-26T20:16:58.598" v="307" actId="47"/>
        <pc:sldMkLst>
          <pc:docMk/>
          <pc:sldMk cId="3764478461" sldId="795"/>
        </pc:sldMkLst>
      </pc:sldChg>
      <pc:sldChg chg="del">
        <pc:chgData name="Koksrud Andreas" userId="9d9beba6-c052-407a-8599-c781a677a996" providerId="ADAL" clId="{2BDAD6B4-EC88-4247-A67F-2D4A93DD6E01}" dt="2023-10-26T20:17:08.811" v="311" actId="47"/>
        <pc:sldMkLst>
          <pc:docMk/>
          <pc:sldMk cId="1907635855" sldId="796"/>
        </pc:sldMkLst>
      </pc:sldChg>
      <pc:sldChg chg="del">
        <pc:chgData name="Koksrud Andreas" userId="9d9beba6-c052-407a-8599-c781a677a996" providerId="ADAL" clId="{2BDAD6B4-EC88-4247-A67F-2D4A93DD6E01}" dt="2023-10-26T20:17:09.250" v="312" actId="47"/>
        <pc:sldMkLst>
          <pc:docMk/>
          <pc:sldMk cId="1982064828" sldId="797"/>
        </pc:sldMkLst>
      </pc:sldChg>
      <pc:sldChg chg="del">
        <pc:chgData name="Koksrud Andreas" userId="9d9beba6-c052-407a-8599-c781a677a996" providerId="ADAL" clId="{2BDAD6B4-EC88-4247-A67F-2D4A93DD6E01}" dt="2023-10-26T20:17:15.180" v="314" actId="47"/>
        <pc:sldMkLst>
          <pc:docMk/>
          <pc:sldMk cId="3022261891" sldId="798"/>
        </pc:sldMkLst>
      </pc:sldChg>
      <pc:sldChg chg="del">
        <pc:chgData name="Koksrud Andreas" userId="9d9beba6-c052-407a-8599-c781a677a996" providerId="ADAL" clId="{2BDAD6B4-EC88-4247-A67F-2D4A93DD6E01}" dt="2023-10-26T20:17:16.538" v="317" actId="47"/>
        <pc:sldMkLst>
          <pc:docMk/>
          <pc:sldMk cId="3047001927" sldId="799"/>
        </pc:sldMkLst>
      </pc:sldChg>
      <pc:sldChg chg="del">
        <pc:chgData name="Koksrud Andreas" userId="9d9beba6-c052-407a-8599-c781a677a996" providerId="ADAL" clId="{2BDAD6B4-EC88-4247-A67F-2D4A93DD6E01}" dt="2023-10-26T20:17:16.936" v="318" actId="47"/>
        <pc:sldMkLst>
          <pc:docMk/>
          <pc:sldMk cId="370428494" sldId="800"/>
        </pc:sldMkLst>
      </pc:sldChg>
      <pc:sldChg chg="del">
        <pc:chgData name="Koksrud Andreas" userId="9d9beba6-c052-407a-8599-c781a677a996" providerId="ADAL" clId="{2BDAD6B4-EC88-4247-A67F-2D4A93DD6E01}" dt="2023-10-26T20:17:17.719" v="320" actId="47"/>
        <pc:sldMkLst>
          <pc:docMk/>
          <pc:sldMk cId="490059796" sldId="801"/>
        </pc:sldMkLst>
      </pc:sldChg>
      <pc:sldChg chg="del">
        <pc:chgData name="Koksrud Andreas" userId="9d9beba6-c052-407a-8599-c781a677a996" providerId="ADAL" clId="{2BDAD6B4-EC88-4247-A67F-2D4A93DD6E01}" dt="2023-10-26T20:17:18.027" v="321" actId="47"/>
        <pc:sldMkLst>
          <pc:docMk/>
          <pc:sldMk cId="4103761933" sldId="802"/>
        </pc:sldMkLst>
      </pc:sldChg>
      <pc:sldChg chg="del">
        <pc:chgData name="Koksrud Andreas" userId="9d9beba6-c052-407a-8599-c781a677a996" providerId="ADAL" clId="{2BDAD6B4-EC88-4247-A67F-2D4A93DD6E01}" dt="2023-10-26T20:17:17.336" v="319" actId="47"/>
        <pc:sldMkLst>
          <pc:docMk/>
          <pc:sldMk cId="2082423837" sldId="803"/>
        </pc:sldMkLst>
      </pc:sldChg>
      <pc:sldChg chg="del">
        <pc:chgData name="Koksrud Andreas" userId="9d9beba6-c052-407a-8599-c781a677a996" providerId="ADAL" clId="{2BDAD6B4-EC88-4247-A67F-2D4A93DD6E01}" dt="2023-10-26T20:17:08.313" v="310" actId="47"/>
        <pc:sldMkLst>
          <pc:docMk/>
          <pc:sldMk cId="652182716" sldId="804"/>
        </pc:sldMkLst>
      </pc:sldChg>
      <pc:sldChg chg="del">
        <pc:chgData name="Koksrud Andreas" userId="9d9beba6-c052-407a-8599-c781a677a996" providerId="ADAL" clId="{2BDAD6B4-EC88-4247-A67F-2D4A93DD6E01}" dt="2023-10-26T20:17:09.638" v="313" actId="47"/>
        <pc:sldMkLst>
          <pc:docMk/>
          <pc:sldMk cId="2465847695" sldId="805"/>
        </pc:sldMkLst>
      </pc:sldChg>
      <pc:sldChg chg="del">
        <pc:chgData name="Koksrud Andreas" userId="9d9beba6-c052-407a-8599-c781a677a996" providerId="ADAL" clId="{2BDAD6B4-EC88-4247-A67F-2D4A93DD6E01}" dt="2023-10-26T20:17:15.552" v="315" actId="47"/>
        <pc:sldMkLst>
          <pc:docMk/>
          <pc:sldMk cId="2061140835" sldId="806"/>
        </pc:sldMkLst>
      </pc:sldChg>
    </pc:docChg>
  </pc:docChgLst>
  <pc:docChgLst>
    <pc:chgData name="Andreas Koksrud" userId="9d9beba6-c052-407a-8599-c781a677a996" providerId="ADAL" clId="{267904F6-164A-446F-8964-DA69B112867B}"/>
    <pc:docChg chg="undo redo custSel addSld delSld modSld sldOrd modSection">
      <pc:chgData name="Andreas Koksrud" userId="9d9beba6-c052-407a-8599-c781a677a996" providerId="ADAL" clId="{267904F6-164A-446F-8964-DA69B112867B}" dt="2024-09-30T20:38:01.374" v="17957" actId="27636"/>
      <pc:docMkLst>
        <pc:docMk/>
      </pc:docMkLst>
      <pc:sldChg chg="addSp modSp">
        <pc:chgData name="Andreas Koksrud" userId="9d9beba6-c052-407a-8599-c781a677a996" providerId="ADAL" clId="{267904F6-164A-446F-8964-DA69B112867B}" dt="2024-09-29T18:19:11.017" v="16409"/>
        <pc:sldMkLst>
          <pc:docMk/>
          <pc:sldMk cId="1205429650" sldId="740"/>
        </pc:sldMkLst>
      </pc:sldChg>
      <pc:sldChg chg="addSp delSp modSp add del mod ord">
        <pc:chgData name="Andreas Koksrud" userId="9d9beba6-c052-407a-8599-c781a677a996" providerId="ADAL" clId="{267904F6-164A-446F-8964-DA69B112867B}" dt="2024-09-29T18:03:57.633" v="15124"/>
        <pc:sldMkLst>
          <pc:docMk/>
          <pc:sldMk cId="590634226" sldId="798"/>
        </pc:sldMkLst>
      </pc:sldChg>
      <pc:sldChg chg="addSp delSp modSp mod">
        <pc:chgData name="Andreas Koksrud" userId="9d9beba6-c052-407a-8599-c781a677a996" providerId="ADAL" clId="{267904F6-164A-446F-8964-DA69B112867B}" dt="2024-09-29T18:18:45.797" v="16392"/>
        <pc:sldMkLst>
          <pc:docMk/>
          <pc:sldMk cId="1498060418" sldId="802"/>
        </pc:sldMkLst>
      </pc:sldChg>
      <pc:sldChg chg="modSp add del ord">
        <pc:chgData name="Andreas Koksrud" userId="9d9beba6-c052-407a-8599-c781a677a996" providerId="ADAL" clId="{267904F6-164A-446F-8964-DA69B112867B}" dt="2024-09-29T18:03:57.633" v="15124"/>
        <pc:sldMkLst>
          <pc:docMk/>
          <pc:sldMk cId="248187023" sldId="814"/>
        </pc:sldMkLst>
      </pc:sldChg>
      <pc:sldChg chg="addSp modSp add del mod ord">
        <pc:chgData name="Andreas Koksrud" userId="9d9beba6-c052-407a-8599-c781a677a996" providerId="ADAL" clId="{267904F6-164A-446F-8964-DA69B112867B}" dt="2024-09-29T18:03:57.633" v="15124"/>
        <pc:sldMkLst>
          <pc:docMk/>
          <pc:sldMk cId="2920848915" sldId="815"/>
        </pc:sldMkLst>
      </pc:sldChg>
      <pc:sldChg chg="modSp add del ord">
        <pc:chgData name="Andreas Koksrud" userId="9d9beba6-c052-407a-8599-c781a677a996" providerId="ADAL" clId="{267904F6-164A-446F-8964-DA69B112867B}" dt="2024-09-29T18:03:57.633" v="15124"/>
        <pc:sldMkLst>
          <pc:docMk/>
          <pc:sldMk cId="2825686732" sldId="816"/>
        </pc:sldMkLst>
      </pc:sldChg>
      <pc:sldChg chg="modSp add del ord">
        <pc:chgData name="Andreas Koksrud" userId="9d9beba6-c052-407a-8599-c781a677a996" providerId="ADAL" clId="{267904F6-164A-446F-8964-DA69B112867B}" dt="2024-09-29T18:03:57.633" v="15124"/>
        <pc:sldMkLst>
          <pc:docMk/>
          <pc:sldMk cId="3012956304" sldId="817"/>
        </pc:sldMkLst>
      </pc:sldChg>
      <pc:sldChg chg="addSp delSp modSp add del mod ord">
        <pc:chgData name="Andreas Koksrud" userId="9d9beba6-c052-407a-8599-c781a677a996" providerId="ADAL" clId="{267904F6-164A-446F-8964-DA69B112867B}" dt="2024-09-29T18:03:57.633" v="15124"/>
        <pc:sldMkLst>
          <pc:docMk/>
          <pc:sldMk cId="958133851" sldId="818"/>
        </pc:sldMkLst>
      </pc:sldChg>
      <pc:sldChg chg="modSp add del ord">
        <pc:chgData name="Andreas Koksrud" userId="9d9beba6-c052-407a-8599-c781a677a996" providerId="ADAL" clId="{267904F6-164A-446F-8964-DA69B112867B}" dt="2024-09-29T18:03:57.633" v="15124"/>
        <pc:sldMkLst>
          <pc:docMk/>
          <pc:sldMk cId="3123567294" sldId="819"/>
        </pc:sldMkLst>
      </pc:sldChg>
      <pc:sldChg chg="addSp modSp">
        <pc:chgData name="Andreas Koksrud" userId="9d9beba6-c052-407a-8599-c781a677a996" providerId="ADAL" clId="{267904F6-164A-446F-8964-DA69B112867B}" dt="2024-09-29T18:19:08.692" v="16407"/>
        <pc:sldMkLst>
          <pc:docMk/>
          <pc:sldMk cId="484354108" sldId="821"/>
        </pc:sldMkLst>
      </pc:sldChg>
      <pc:sldChg chg="del">
        <pc:chgData name="Andreas Koksrud" userId="9d9beba6-c052-407a-8599-c781a677a996" providerId="ADAL" clId="{267904F6-164A-446F-8964-DA69B112867B}" dt="2024-08-31T13:49:51.953" v="16" actId="47"/>
        <pc:sldMkLst>
          <pc:docMk/>
          <pc:sldMk cId="3521479601" sldId="823"/>
        </pc:sldMkLst>
      </pc:sldChg>
      <pc:sldChg chg="del">
        <pc:chgData name="Andreas Koksrud" userId="9d9beba6-c052-407a-8599-c781a677a996" providerId="ADAL" clId="{267904F6-164A-446F-8964-DA69B112867B}" dt="2024-08-31T14:13:00.642" v="1340" actId="47"/>
        <pc:sldMkLst>
          <pc:docMk/>
          <pc:sldMk cId="4106763092" sldId="826"/>
        </pc:sldMkLst>
      </pc:sldChg>
      <pc:sldChg chg="modSp mod">
        <pc:chgData name="Andreas Koksrud" userId="9d9beba6-c052-407a-8599-c781a677a996" providerId="ADAL" clId="{267904F6-164A-446F-8964-DA69B112867B}" dt="2024-09-30T20:10:37.109" v="17222"/>
        <pc:sldMkLst>
          <pc:docMk/>
          <pc:sldMk cId="468106742" sldId="850"/>
        </pc:sldMkLst>
      </pc:sldChg>
      <pc:sldChg chg="modSp">
        <pc:chgData name="Andreas Koksrud" userId="9d9beba6-c052-407a-8599-c781a677a996" providerId="ADAL" clId="{267904F6-164A-446F-8964-DA69B112867B}" dt="2024-09-29T18:04:50.065" v="15126"/>
        <pc:sldMkLst>
          <pc:docMk/>
          <pc:sldMk cId="3782901869" sldId="851"/>
        </pc:sldMkLst>
      </pc:sldChg>
      <pc:sldChg chg="addSp delSp modSp mod">
        <pc:chgData name="Andreas Koksrud" userId="9d9beba6-c052-407a-8599-c781a677a996" providerId="ADAL" clId="{267904F6-164A-446F-8964-DA69B112867B}" dt="2024-09-22T09:23:08.905" v="13443" actId="1076"/>
        <pc:sldMkLst>
          <pc:docMk/>
          <pc:sldMk cId="1250772557" sldId="855"/>
        </pc:sldMkLst>
      </pc:sldChg>
      <pc:sldChg chg="modSp mod">
        <pc:chgData name="Andreas Koksrud" userId="9d9beba6-c052-407a-8599-c781a677a996" providerId="ADAL" clId="{267904F6-164A-446F-8964-DA69B112867B}" dt="2024-09-22T09:23:51.476" v="13539" actId="6549"/>
        <pc:sldMkLst>
          <pc:docMk/>
          <pc:sldMk cId="879097217" sldId="856"/>
        </pc:sldMkLst>
      </pc:sldChg>
      <pc:sldChg chg="modSp mod">
        <pc:chgData name="Andreas Koksrud" userId="9d9beba6-c052-407a-8599-c781a677a996" providerId="ADAL" clId="{267904F6-164A-446F-8964-DA69B112867B}" dt="2024-09-13T11:20:04.856" v="10891" actId="20577"/>
        <pc:sldMkLst>
          <pc:docMk/>
          <pc:sldMk cId="2554802186" sldId="861"/>
        </pc:sldMkLst>
      </pc:sldChg>
      <pc:sldChg chg="delSp modSp mod">
        <pc:chgData name="Andreas Koksrud" userId="9d9beba6-c052-407a-8599-c781a677a996" providerId="ADAL" clId="{267904F6-164A-446F-8964-DA69B112867B}" dt="2024-09-13T11:26:09.428" v="11207" actId="20577"/>
        <pc:sldMkLst>
          <pc:docMk/>
          <pc:sldMk cId="3027998341" sldId="863"/>
        </pc:sldMkLst>
      </pc:sldChg>
      <pc:sldChg chg="addSp delSp modSp mod">
        <pc:chgData name="Andreas Koksrud" userId="9d9beba6-c052-407a-8599-c781a677a996" providerId="ADAL" clId="{267904F6-164A-446F-8964-DA69B112867B}" dt="2024-09-22T09:54:05.940" v="13742" actId="1037"/>
        <pc:sldMkLst>
          <pc:docMk/>
          <pc:sldMk cId="2970237999" sldId="864"/>
        </pc:sldMkLst>
      </pc:sldChg>
      <pc:sldChg chg="addSp delSp modSp mod">
        <pc:chgData name="Andreas Koksrud" userId="9d9beba6-c052-407a-8599-c781a677a996" providerId="ADAL" clId="{267904F6-164A-446F-8964-DA69B112867B}" dt="2024-09-22T10:01:23.953" v="14008" actId="20577"/>
        <pc:sldMkLst>
          <pc:docMk/>
          <pc:sldMk cId="3994882627" sldId="867"/>
        </pc:sldMkLst>
      </pc:sldChg>
      <pc:sldChg chg="addSp modSp mod">
        <pc:chgData name="Andreas Koksrud" userId="9d9beba6-c052-407a-8599-c781a677a996" providerId="ADAL" clId="{267904F6-164A-446F-8964-DA69B112867B}" dt="2024-09-13T11:15:29.639" v="10883" actId="20577"/>
        <pc:sldMkLst>
          <pc:docMk/>
          <pc:sldMk cId="2547417480" sldId="872"/>
        </pc:sldMkLst>
      </pc:sldChg>
      <pc:sldChg chg="addSp modSp mod">
        <pc:chgData name="Andreas Koksrud" userId="9d9beba6-c052-407a-8599-c781a677a996" providerId="ADAL" clId="{267904F6-164A-446F-8964-DA69B112867B}" dt="2024-09-22T09:52:52.080" v="13727" actId="14826"/>
        <pc:sldMkLst>
          <pc:docMk/>
          <pc:sldMk cId="3240008992" sldId="874"/>
        </pc:sldMkLst>
      </pc:sldChg>
      <pc:sldChg chg="modSp">
        <pc:chgData name="Andreas Koksrud" userId="9d9beba6-c052-407a-8599-c781a677a996" providerId="ADAL" clId="{267904F6-164A-446F-8964-DA69B112867B}" dt="2024-09-30T20:10:37.109" v="17222"/>
        <pc:sldMkLst>
          <pc:docMk/>
          <pc:sldMk cId="1681035015" sldId="900"/>
        </pc:sldMkLst>
      </pc:sldChg>
      <pc:sldChg chg="modSp">
        <pc:chgData name="Andreas Koksrud" userId="9d9beba6-c052-407a-8599-c781a677a996" providerId="ADAL" clId="{267904F6-164A-446F-8964-DA69B112867B}" dt="2024-09-30T20:10:37.109" v="17222"/>
        <pc:sldMkLst>
          <pc:docMk/>
          <pc:sldMk cId="1114492161" sldId="902"/>
        </pc:sldMkLst>
      </pc:sldChg>
      <pc:sldChg chg="modSp add del mod ord">
        <pc:chgData name="Andreas Koksrud" userId="9d9beba6-c052-407a-8599-c781a677a996" providerId="ADAL" clId="{267904F6-164A-446F-8964-DA69B112867B}" dt="2024-09-30T20:10:37.109" v="17222"/>
        <pc:sldMkLst>
          <pc:docMk/>
          <pc:sldMk cId="2933509549" sldId="903"/>
        </pc:sldMkLst>
      </pc:sldChg>
      <pc:sldChg chg="addSp delSp modSp mod ord">
        <pc:chgData name="Andreas Koksrud" userId="9d9beba6-c052-407a-8599-c781a677a996" providerId="ADAL" clId="{267904F6-164A-446F-8964-DA69B112867B}" dt="2024-09-29T18:04:25.416" v="15125"/>
        <pc:sldMkLst>
          <pc:docMk/>
          <pc:sldMk cId="2986239912" sldId="904"/>
        </pc:sldMkLst>
      </pc:sldChg>
      <pc:sldChg chg="modSp mod">
        <pc:chgData name="Andreas Koksrud" userId="9d9beba6-c052-407a-8599-c781a677a996" providerId="ADAL" clId="{267904F6-164A-446F-8964-DA69B112867B}" dt="2024-09-29T18:04:50.065" v="15126"/>
        <pc:sldMkLst>
          <pc:docMk/>
          <pc:sldMk cId="2439861555" sldId="905"/>
        </pc:sldMkLst>
      </pc:sldChg>
      <pc:sldChg chg="addSp modSp mod">
        <pc:chgData name="Andreas Koksrud" userId="9d9beba6-c052-407a-8599-c781a677a996" providerId="ADAL" clId="{267904F6-164A-446F-8964-DA69B112867B}" dt="2024-09-29T18:22:18.486" v="17026" actId="207"/>
        <pc:sldMkLst>
          <pc:docMk/>
          <pc:sldMk cId="2223033950" sldId="907"/>
        </pc:sldMkLst>
      </pc:sldChg>
      <pc:sldChg chg="addSp modSp mod">
        <pc:chgData name="Andreas Koksrud" userId="9d9beba6-c052-407a-8599-c781a677a996" providerId="ADAL" clId="{267904F6-164A-446F-8964-DA69B112867B}" dt="2024-09-29T18:18:50.389" v="16396"/>
        <pc:sldMkLst>
          <pc:docMk/>
          <pc:sldMk cId="2242358945" sldId="908"/>
        </pc:sldMkLst>
      </pc:sldChg>
      <pc:sldChg chg="modSp ord">
        <pc:chgData name="Andreas Koksrud" userId="9d9beba6-c052-407a-8599-c781a677a996" providerId="ADAL" clId="{267904F6-164A-446F-8964-DA69B112867B}" dt="2024-09-29T18:05:21.907" v="15127"/>
        <pc:sldMkLst>
          <pc:docMk/>
          <pc:sldMk cId="2156656660" sldId="911"/>
        </pc:sldMkLst>
      </pc:sldChg>
      <pc:sldChg chg="modSp add del ord">
        <pc:chgData name="Andreas Koksrud" userId="9d9beba6-c052-407a-8599-c781a677a996" providerId="ADAL" clId="{267904F6-164A-446F-8964-DA69B112867B}" dt="2024-09-29T18:03:57.633" v="15124"/>
        <pc:sldMkLst>
          <pc:docMk/>
          <pc:sldMk cId="3496916072" sldId="929"/>
        </pc:sldMkLst>
      </pc:sldChg>
      <pc:sldChg chg="modSp add del ord">
        <pc:chgData name="Andreas Koksrud" userId="9d9beba6-c052-407a-8599-c781a677a996" providerId="ADAL" clId="{267904F6-164A-446F-8964-DA69B112867B}" dt="2024-09-29T18:03:57.633" v="15124"/>
        <pc:sldMkLst>
          <pc:docMk/>
          <pc:sldMk cId="786812838" sldId="930"/>
        </pc:sldMkLst>
      </pc:sldChg>
      <pc:sldChg chg="modSp add del ord">
        <pc:chgData name="Andreas Koksrud" userId="9d9beba6-c052-407a-8599-c781a677a996" providerId="ADAL" clId="{267904F6-164A-446F-8964-DA69B112867B}" dt="2024-09-29T18:03:57.633" v="15124"/>
        <pc:sldMkLst>
          <pc:docMk/>
          <pc:sldMk cId="2544668817" sldId="931"/>
        </pc:sldMkLst>
      </pc:sldChg>
      <pc:sldChg chg="modSp add del ord">
        <pc:chgData name="Andreas Koksrud" userId="9d9beba6-c052-407a-8599-c781a677a996" providerId="ADAL" clId="{267904F6-164A-446F-8964-DA69B112867B}" dt="2024-09-29T18:03:57.633" v="15124"/>
        <pc:sldMkLst>
          <pc:docMk/>
          <pc:sldMk cId="1016572018" sldId="932"/>
        </pc:sldMkLst>
      </pc:sldChg>
      <pc:sldChg chg="addSp delSp modSp add del mod ord">
        <pc:chgData name="Andreas Koksrud" userId="9d9beba6-c052-407a-8599-c781a677a996" providerId="ADAL" clId="{267904F6-164A-446F-8964-DA69B112867B}" dt="2024-09-29T18:03:57.633" v="15124"/>
        <pc:sldMkLst>
          <pc:docMk/>
          <pc:sldMk cId="516132435" sldId="933"/>
        </pc:sldMkLst>
      </pc:sldChg>
      <pc:sldChg chg="addSp delSp modSp mod">
        <pc:chgData name="Andreas Koksrud" userId="9d9beba6-c052-407a-8599-c781a677a996" providerId="ADAL" clId="{267904F6-164A-446F-8964-DA69B112867B}" dt="2024-09-29T18:18:52.665" v="16397"/>
        <pc:sldMkLst>
          <pc:docMk/>
          <pc:sldMk cId="100500619" sldId="934"/>
        </pc:sldMkLst>
      </pc:sldChg>
      <pc:sldChg chg="addSp delSp modSp mod">
        <pc:chgData name="Andreas Koksrud" userId="9d9beba6-c052-407a-8599-c781a677a996" providerId="ADAL" clId="{267904F6-164A-446F-8964-DA69B112867B}" dt="2024-09-29T18:18:42.683" v="16389"/>
        <pc:sldMkLst>
          <pc:docMk/>
          <pc:sldMk cId="1640846257" sldId="936"/>
        </pc:sldMkLst>
      </pc:sldChg>
      <pc:sldChg chg="modSp">
        <pc:chgData name="Andreas Koksrud" userId="9d9beba6-c052-407a-8599-c781a677a996" providerId="ADAL" clId="{267904F6-164A-446F-8964-DA69B112867B}" dt="2024-09-29T18:04:50.065" v="15126"/>
        <pc:sldMkLst>
          <pc:docMk/>
          <pc:sldMk cId="2919214617" sldId="972"/>
        </pc:sldMkLst>
      </pc:sldChg>
      <pc:sldChg chg="addSp delSp modSp mod ord">
        <pc:chgData name="Andreas Koksrud" userId="9d9beba6-c052-407a-8599-c781a677a996" providerId="ADAL" clId="{267904F6-164A-446F-8964-DA69B112867B}" dt="2024-09-30T20:26:42.684" v="17618" actId="403"/>
        <pc:sldMkLst>
          <pc:docMk/>
          <pc:sldMk cId="3623507131" sldId="980"/>
        </pc:sldMkLst>
      </pc:sldChg>
      <pc:sldChg chg="modSp ord">
        <pc:chgData name="Andreas Koksrud" userId="9d9beba6-c052-407a-8599-c781a677a996" providerId="ADAL" clId="{267904F6-164A-446F-8964-DA69B112867B}" dt="2024-09-29T18:04:25.416" v="15125"/>
        <pc:sldMkLst>
          <pc:docMk/>
          <pc:sldMk cId="1776970496" sldId="991"/>
        </pc:sldMkLst>
      </pc:sldChg>
      <pc:sldChg chg="modSp ord">
        <pc:chgData name="Andreas Koksrud" userId="9d9beba6-c052-407a-8599-c781a677a996" providerId="ADAL" clId="{267904F6-164A-446F-8964-DA69B112867B}" dt="2024-09-29T18:04:25.416" v="15125"/>
        <pc:sldMkLst>
          <pc:docMk/>
          <pc:sldMk cId="3392338419" sldId="992"/>
        </pc:sldMkLst>
      </pc:sldChg>
      <pc:sldChg chg="modSp ord">
        <pc:chgData name="Andreas Koksrud" userId="9d9beba6-c052-407a-8599-c781a677a996" providerId="ADAL" clId="{267904F6-164A-446F-8964-DA69B112867B}" dt="2024-09-29T18:04:25.416" v="15125"/>
        <pc:sldMkLst>
          <pc:docMk/>
          <pc:sldMk cId="3849634961" sldId="993"/>
        </pc:sldMkLst>
      </pc:sldChg>
      <pc:sldChg chg="modSp">
        <pc:chgData name="Andreas Koksrud" userId="9d9beba6-c052-407a-8599-c781a677a996" providerId="ADAL" clId="{267904F6-164A-446F-8964-DA69B112867B}" dt="2024-09-29T18:04:50.065" v="15126"/>
        <pc:sldMkLst>
          <pc:docMk/>
          <pc:sldMk cId="3249461836" sldId="994"/>
        </pc:sldMkLst>
      </pc:sldChg>
      <pc:sldChg chg="modSp">
        <pc:chgData name="Andreas Koksrud" userId="9d9beba6-c052-407a-8599-c781a677a996" providerId="ADAL" clId="{267904F6-164A-446F-8964-DA69B112867B}" dt="2024-09-29T18:04:50.065" v="15126"/>
        <pc:sldMkLst>
          <pc:docMk/>
          <pc:sldMk cId="1236723272" sldId="995"/>
        </pc:sldMkLst>
      </pc:sldChg>
      <pc:sldChg chg="modSp">
        <pc:chgData name="Andreas Koksrud" userId="9d9beba6-c052-407a-8599-c781a677a996" providerId="ADAL" clId="{267904F6-164A-446F-8964-DA69B112867B}" dt="2024-09-29T18:04:50.065" v="15126"/>
        <pc:sldMkLst>
          <pc:docMk/>
          <pc:sldMk cId="1617717875" sldId="996"/>
        </pc:sldMkLst>
      </pc:sldChg>
      <pc:sldChg chg="modSp">
        <pc:chgData name="Andreas Koksrud" userId="9d9beba6-c052-407a-8599-c781a677a996" providerId="ADAL" clId="{267904F6-164A-446F-8964-DA69B112867B}" dt="2024-09-29T18:04:50.065" v="15126"/>
        <pc:sldMkLst>
          <pc:docMk/>
          <pc:sldMk cId="1973431329" sldId="1006"/>
        </pc:sldMkLst>
      </pc:sldChg>
      <pc:sldChg chg="modSp">
        <pc:chgData name="Andreas Koksrud" userId="9d9beba6-c052-407a-8599-c781a677a996" providerId="ADAL" clId="{267904F6-164A-446F-8964-DA69B112867B}" dt="2024-09-29T18:04:50.065" v="15126"/>
        <pc:sldMkLst>
          <pc:docMk/>
          <pc:sldMk cId="393510099" sldId="1007"/>
        </pc:sldMkLst>
      </pc:sldChg>
      <pc:sldChg chg="modSp">
        <pc:chgData name="Andreas Koksrud" userId="9d9beba6-c052-407a-8599-c781a677a996" providerId="ADAL" clId="{267904F6-164A-446F-8964-DA69B112867B}" dt="2024-09-29T18:04:50.065" v="15126"/>
        <pc:sldMkLst>
          <pc:docMk/>
          <pc:sldMk cId="204293732" sldId="1009"/>
        </pc:sldMkLst>
      </pc:sldChg>
      <pc:sldChg chg="modSp">
        <pc:chgData name="Andreas Koksrud" userId="9d9beba6-c052-407a-8599-c781a677a996" providerId="ADAL" clId="{267904F6-164A-446F-8964-DA69B112867B}" dt="2024-09-30T20:10:37.109" v="17222"/>
        <pc:sldMkLst>
          <pc:docMk/>
          <pc:sldMk cId="1721478970" sldId="1010"/>
        </pc:sldMkLst>
      </pc:sldChg>
      <pc:sldChg chg="modSp mod">
        <pc:chgData name="Andreas Koksrud" userId="9d9beba6-c052-407a-8599-c781a677a996" providerId="ADAL" clId="{267904F6-164A-446F-8964-DA69B112867B}" dt="2024-09-29T18:24:30.877" v="17157" actId="20577"/>
        <pc:sldMkLst>
          <pc:docMk/>
          <pc:sldMk cId="537530966" sldId="1012"/>
        </pc:sldMkLst>
      </pc:sldChg>
      <pc:sldChg chg="modSp mod">
        <pc:chgData name="Andreas Koksrud" userId="9d9beba6-c052-407a-8599-c781a677a996" providerId="ADAL" clId="{267904F6-164A-446F-8964-DA69B112867B}" dt="2024-09-22T10:06:07.580" v="14193" actId="20577"/>
        <pc:sldMkLst>
          <pc:docMk/>
          <pc:sldMk cId="2231583209" sldId="1013"/>
        </pc:sldMkLst>
      </pc:sldChg>
      <pc:sldChg chg="modSp mod">
        <pc:chgData name="Andreas Koksrud" userId="9d9beba6-c052-407a-8599-c781a677a996" providerId="ADAL" clId="{267904F6-164A-446F-8964-DA69B112867B}" dt="2024-09-13T11:27:32.910" v="11212" actId="20577"/>
        <pc:sldMkLst>
          <pc:docMk/>
          <pc:sldMk cId="3248664015" sldId="1014"/>
        </pc:sldMkLst>
      </pc:sldChg>
      <pc:sldChg chg="modSp ord">
        <pc:chgData name="Andreas Koksrud" userId="9d9beba6-c052-407a-8599-c781a677a996" providerId="ADAL" clId="{267904F6-164A-446F-8964-DA69B112867B}" dt="2024-09-29T18:05:21.907" v="15127"/>
        <pc:sldMkLst>
          <pc:docMk/>
          <pc:sldMk cId="2085981708" sldId="1015"/>
        </pc:sldMkLst>
      </pc:sldChg>
      <pc:sldChg chg="modSp ord">
        <pc:chgData name="Andreas Koksrud" userId="9d9beba6-c052-407a-8599-c781a677a996" providerId="ADAL" clId="{267904F6-164A-446F-8964-DA69B112867B}" dt="2024-09-29T18:05:21.907" v="15127"/>
        <pc:sldMkLst>
          <pc:docMk/>
          <pc:sldMk cId="2368825724" sldId="1016"/>
        </pc:sldMkLst>
      </pc:sldChg>
      <pc:sldChg chg="modSp ord">
        <pc:chgData name="Andreas Koksrud" userId="9d9beba6-c052-407a-8599-c781a677a996" providerId="ADAL" clId="{267904F6-164A-446F-8964-DA69B112867B}" dt="2024-09-29T18:05:21.907" v="15127"/>
        <pc:sldMkLst>
          <pc:docMk/>
          <pc:sldMk cId="4267861102" sldId="1017"/>
        </pc:sldMkLst>
      </pc:sldChg>
      <pc:sldChg chg="addSp delSp modSp mod ord">
        <pc:chgData name="Andreas Koksrud" userId="9d9beba6-c052-407a-8599-c781a677a996" providerId="ADAL" clId="{267904F6-164A-446F-8964-DA69B112867B}" dt="2024-09-29T18:05:21.907" v="15127"/>
        <pc:sldMkLst>
          <pc:docMk/>
          <pc:sldMk cId="2805957301" sldId="1018"/>
        </pc:sldMkLst>
      </pc:sldChg>
      <pc:sldChg chg="addSp delSp modSp mod ord">
        <pc:chgData name="Andreas Koksrud" userId="9d9beba6-c052-407a-8599-c781a677a996" providerId="ADAL" clId="{267904F6-164A-446F-8964-DA69B112867B}" dt="2024-09-30T20:34:01.910" v="17636" actId="478"/>
        <pc:sldMkLst>
          <pc:docMk/>
          <pc:sldMk cId="3106651703" sldId="1019"/>
        </pc:sldMkLst>
      </pc:sldChg>
      <pc:sldChg chg="addSp modSp mod">
        <pc:chgData name="Andreas Koksrud" userId="9d9beba6-c052-407a-8599-c781a677a996" providerId="ADAL" clId="{267904F6-164A-446F-8964-DA69B112867B}" dt="2024-09-29T18:18:48.329" v="16394"/>
        <pc:sldMkLst>
          <pc:docMk/>
          <pc:sldMk cId="3288778496" sldId="1022"/>
        </pc:sldMkLst>
      </pc:sldChg>
      <pc:sldChg chg="addSp modSp mod ord">
        <pc:chgData name="Andreas Koksrud" userId="9d9beba6-c052-407a-8599-c781a677a996" providerId="ADAL" clId="{267904F6-164A-446F-8964-DA69B112867B}" dt="2024-09-30T20:35:25.173" v="17665" actId="14100"/>
        <pc:sldMkLst>
          <pc:docMk/>
          <pc:sldMk cId="3670871975" sldId="1023"/>
        </pc:sldMkLst>
      </pc:sldChg>
      <pc:sldChg chg="modSp">
        <pc:chgData name="Andreas Koksrud" userId="9d9beba6-c052-407a-8599-c781a677a996" providerId="ADAL" clId="{267904F6-164A-446F-8964-DA69B112867B}" dt="2024-09-29T18:04:50.065" v="15126"/>
        <pc:sldMkLst>
          <pc:docMk/>
          <pc:sldMk cId="3597784797" sldId="1024"/>
        </pc:sldMkLst>
      </pc:sldChg>
      <pc:sldChg chg="delSp modSp mod ord">
        <pc:chgData name="Andreas Koksrud" userId="9d9beba6-c052-407a-8599-c781a677a996" providerId="ADAL" clId="{267904F6-164A-446F-8964-DA69B112867B}" dt="2024-09-30T20:38:01.374" v="17957" actId="27636"/>
        <pc:sldMkLst>
          <pc:docMk/>
          <pc:sldMk cId="367832648" sldId="1025"/>
        </pc:sldMkLst>
      </pc:sldChg>
      <pc:sldChg chg="addSp modSp mod">
        <pc:chgData name="Andreas Koksrud" userId="9d9beba6-c052-407a-8599-c781a677a996" providerId="ADAL" clId="{267904F6-164A-446F-8964-DA69B112867B}" dt="2024-09-29T18:19:10.023" v="16408"/>
        <pc:sldMkLst>
          <pc:docMk/>
          <pc:sldMk cId="87525851" sldId="1028"/>
        </pc:sldMkLst>
      </pc:sldChg>
      <pc:sldChg chg="addSp delSp modSp mod">
        <pc:chgData name="Andreas Koksrud" userId="9d9beba6-c052-407a-8599-c781a677a996" providerId="ADAL" clId="{267904F6-164A-446F-8964-DA69B112867B}" dt="2024-09-29T18:19:05.620" v="16405"/>
        <pc:sldMkLst>
          <pc:docMk/>
          <pc:sldMk cId="3711552670" sldId="1029"/>
        </pc:sldMkLst>
      </pc:sldChg>
      <pc:sldChg chg="addSp delSp modSp mod">
        <pc:chgData name="Andreas Koksrud" userId="9d9beba6-c052-407a-8599-c781a677a996" providerId="ADAL" clId="{267904F6-164A-446F-8964-DA69B112867B}" dt="2024-09-29T18:19:04.268" v="16404"/>
        <pc:sldMkLst>
          <pc:docMk/>
          <pc:sldMk cId="2014202690" sldId="1030"/>
        </pc:sldMkLst>
      </pc:sldChg>
      <pc:sldChg chg="addSp delSp modSp mod">
        <pc:chgData name="Andreas Koksrud" userId="9d9beba6-c052-407a-8599-c781a677a996" providerId="ADAL" clId="{267904F6-164A-446F-8964-DA69B112867B}" dt="2024-09-29T18:19:02.721" v="16403"/>
        <pc:sldMkLst>
          <pc:docMk/>
          <pc:sldMk cId="2968854425" sldId="1031"/>
        </pc:sldMkLst>
      </pc:sldChg>
      <pc:sldChg chg="addSp delSp modSp mod">
        <pc:chgData name="Andreas Koksrud" userId="9d9beba6-c052-407a-8599-c781a677a996" providerId="ADAL" clId="{267904F6-164A-446F-8964-DA69B112867B}" dt="2024-09-29T18:18:43.573" v="16390"/>
        <pc:sldMkLst>
          <pc:docMk/>
          <pc:sldMk cId="4047344701" sldId="1032"/>
        </pc:sldMkLst>
      </pc:sldChg>
      <pc:sldChg chg="addSp delSp modSp mod">
        <pc:chgData name="Andreas Koksrud" userId="9d9beba6-c052-407a-8599-c781a677a996" providerId="ADAL" clId="{267904F6-164A-446F-8964-DA69B112867B}" dt="2024-09-29T18:18:40.933" v="16387"/>
        <pc:sldMkLst>
          <pc:docMk/>
          <pc:sldMk cId="1947472829" sldId="1033"/>
        </pc:sldMkLst>
      </pc:sldChg>
      <pc:sldChg chg="addSp delSp modSp mod">
        <pc:chgData name="Andreas Koksrud" userId="9d9beba6-c052-407a-8599-c781a677a996" providerId="ADAL" clId="{267904F6-164A-446F-8964-DA69B112867B}" dt="2024-09-29T18:18:40.074" v="16386"/>
        <pc:sldMkLst>
          <pc:docMk/>
          <pc:sldMk cId="2174136788" sldId="1034"/>
        </pc:sldMkLst>
      </pc:sldChg>
      <pc:sldChg chg="addSp delSp modSp mod">
        <pc:chgData name="Andreas Koksrud" userId="9d9beba6-c052-407a-8599-c781a677a996" providerId="ADAL" clId="{267904F6-164A-446F-8964-DA69B112867B}" dt="2024-09-29T18:18:38.420" v="16384"/>
        <pc:sldMkLst>
          <pc:docMk/>
          <pc:sldMk cId="3392110555" sldId="1036"/>
        </pc:sldMkLst>
      </pc:sldChg>
      <pc:sldChg chg="addSp delSp modSp mod">
        <pc:chgData name="Andreas Koksrud" userId="9d9beba6-c052-407a-8599-c781a677a996" providerId="ADAL" clId="{267904F6-164A-446F-8964-DA69B112867B}" dt="2024-09-29T18:18:36.712" v="16382"/>
        <pc:sldMkLst>
          <pc:docMk/>
          <pc:sldMk cId="4211826044" sldId="1037"/>
        </pc:sldMkLst>
      </pc:sldChg>
      <pc:sldChg chg="addSp delSp modSp mod ord">
        <pc:chgData name="Andreas Koksrud" userId="9d9beba6-c052-407a-8599-c781a677a996" providerId="ADAL" clId="{267904F6-164A-446F-8964-DA69B112867B}" dt="2024-09-29T18:18:34.056" v="16379"/>
        <pc:sldMkLst>
          <pc:docMk/>
          <pc:sldMk cId="835930409" sldId="1038"/>
        </pc:sldMkLst>
      </pc:sldChg>
      <pc:sldChg chg="addSp modSp mod">
        <pc:chgData name="Andreas Koksrud" userId="9d9beba6-c052-407a-8599-c781a677a996" providerId="ADAL" clId="{267904F6-164A-446F-8964-DA69B112867B}" dt="2024-09-29T18:18:31.103" v="16376"/>
        <pc:sldMkLst>
          <pc:docMk/>
          <pc:sldMk cId="2180325670" sldId="1039"/>
        </pc:sldMkLst>
      </pc:sldChg>
      <pc:sldChg chg="addSp modSp mod">
        <pc:chgData name="Andreas Koksrud" userId="9d9beba6-c052-407a-8599-c781a677a996" providerId="ADAL" clId="{267904F6-164A-446F-8964-DA69B112867B}" dt="2024-09-29T18:18:49.244" v="16395"/>
        <pc:sldMkLst>
          <pc:docMk/>
          <pc:sldMk cId="3112639055" sldId="1040"/>
        </pc:sldMkLst>
      </pc:sldChg>
      <pc:sldChg chg="addSp delSp modSp mod">
        <pc:chgData name="Andreas Koksrud" userId="9d9beba6-c052-407a-8599-c781a677a996" providerId="ADAL" clId="{267904F6-164A-446F-8964-DA69B112867B}" dt="2024-09-29T18:18:57.204" v="16399"/>
        <pc:sldMkLst>
          <pc:docMk/>
          <pc:sldMk cId="400240892" sldId="1041"/>
        </pc:sldMkLst>
      </pc:sldChg>
      <pc:sldChg chg="addSp delSp modSp mod">
        <pc:chgData name="Andreas Koksrud" userId="9d9beba6-c052-407a-8599-c781a677a996" providerId="ADAL" clId="{267904F6-164A-446F-8964-DA69B112867B}" dt="2024-09-29T18:18:58.069" v="16400"/>
        <pc:sldMkLst>
          <pc:docMk/>
          <pc:sldMk cId="3405457858" sldId="1042"/>
        </pc:sldMkLst>
      </pc:sldChg>
      <pc:sldChg chg="addSp modSp mod">
        <pc:chgData name="Andreas Koksrud" userId="9d9beba6-c052-407a-8599-c781a677a996" providerId="ADAL" clId="{267904F6-164A-446F-8964-DA69B112867B}" dt="2024-09-29T18:18:44.439" v="16391"/>
        <pc:sldMkLst>
          <pc:docMk/>
          <pc:sldMk cId="1650318171" sldId="1043"/>
        </pc:sldMkLst>
      </pc:sldChg>
      <pc:sldChg chg="modSp">
        <pc:chgData name="Andreas Koksrud" userId="9d9beba6-c052-407a-8599-c781a677a996" providerId="ADAL" clId="{267904F6-164A-446F-8964-DA69B112867B}" dt="2024-09-29T18:17:22.515" v="16369"/>
        <pc:sldMkLst>
          <pc:docMk/>
          <pc:sldMk cId="3684540684" sldId="1044"/>
        </pc:sldMkLst>
      </pc:sldChg>
      <pc:sldChg chg="addSp delSp modSp add mod">
        <pc:chgData name="Andreas Koksrud" userId="9d9beba6-c052-407a-8599-c781a677a996" providerId="ADAL" clId="{267904F6-164A-446F-8964-DA69B112867B}" dt="2024-09-29T18:19:00.508" v="16401"/>
        <pc:sldMkLst>
          <pc:docMk/>
          <pc:sldMk cId="1412894186" sldId="1045"/>
        </pc:sldMkLst>
      </pc:sldChg>
      <pc:sldChg chg="addSp delSp modSp add mod">
        <pc:chgData name="Andreas Koksrud" userId="9d9beba6-c052-407a-8599-c781a677a996" providerId="ADAL" clId="{267904F6-164A-446F-8964-DA69B112867B}" dt="2024-09-29T18:18:56.391" v="16398"/>
        <pc:sldMkLst>
          <pc:docMk/>
          <pc:sldMk cId="1071966877" sldId="1046"/>
        </pc:sldMkLst>
      </pc:sldChg>
      <pc:sldChg chg="addSp delSp modSp mod">
        <pc:chgData name="Andreas Koksrud" userId="9d9beba6-c052-407a-8599-c781a677a996" providerId="ADAL" clId="{267904F6-164A-446F-8964-DA69B112867B}" dt="2024-09-29T18:19:07.841" v="16406"/>
        <pc:sldMkLst>
          <pc:docMk/>
          <pc:sldMk cId="1859925297" sldId="1048"/>
        </pc:sldMkLst>
      </pc:sldChg>
      <pc:sldChg chg="del">
        <pc:chgData name="Andreas Koksrud" userId="9d9beba6-c052-407a-8599-c781a677a996" providerId="ADAL" clId="{267904F6-164A-446F-8964-DA69B112867B}" dt="2024-09-05T09:03:25.947" v="5946" actId="47"/>
        <pc:sldMkLst>
          <pc:docMk/>
          <pc:sldMk cId="3806701195" sldId="1049"/>
        </pc:sldMkLst>
      </pc:sldChg>
      <pc:sldChg chg="addSp delSp modSp mod">
        <pc:chgData name="Andreas Koksrud" userId="9d9beba6-c052-407a-8599-c781a677a996" providerId="ADAL" clId="{267904F6-164A-446F-8964-DA69B112867B}" dt="2024-09-29T18:18:47.503" v="16393"/>
        <pc:sldMkLst>
          <pc:docMk/>
          <pc:sldMk cId="1831509774" sldId="1050"/>
        </pc:sldMkLst>
      </pc:sldChg>
      <pc:sldChg chg="addSp modSp add mod">
        <pc:chgData name="Andreas Koksrud" userId="9d9beba6-c052-407a-8599-c781a677a996" providerId="ADAL" clId="{267904F6-164A-446F-8964-DA69B112867B}" dt="2024-09-29T18:18:32.873" v="16378"/>
        <pc:sldMkLst>
          <pc:docMk/>
          <pc:sldMk cId="3034514062" sldId="1051"/>
        </pc:sldMkLst>
      </pc:sldChg>
      <pc:sldChg chg="addSp delSp modSp add mod">
        <pc:chgData name="Andreas Koksrud" userId="9d9beba6-c052-407a-8599-c781a677a996" providerId="ADAL" clId="{267904F6-164A-446F-8964-DA69B112867B}" dt="2024-09-29T18:18:32.057" v="16377"/>
        <pc:sldMkLst>
          <pc:docMk/>
          <pc:sldMk cId="3025200122" sldId="1052"/>
        </pc:sldMkLst>
      </pc:sldChg>
      <pc:sldChg chg="addSp delSp modSp add mod ord">
        <pc:chgData name="Andreas Koksrud" userId="9d9beba6-c052-407a-8599-c781a677a996" providerId="ADAL" clId="{267904F6-164A-446F-8964-DA69B112867B}" dt="2024-09-29T18:18:41.730" v="16388"/>
        <pc:sldMkLst>
          <pc:docMk/>
          <pc:sldMk cId="1271568684" sldId="1053"/>
        </pc:sldMkLst>
      </pc:sldChg>
      <pc:sldChg chg="addSp delSp modSp add mod">
        <pc:chgData name="Andreas Koksrud" userId="9d9beba6-c052-407a-8599-c781a677a996" providerId="ADAL" clId="{267904F6-164A-446F-8964-DA69B112867B}" dt="2024-09-29T18:18:39.232" v="16385"/>
        <pc:sldMkLst>
          <pc:docMk/>
          <pc:sldMk cId="1889327200" sldId="1054"/>
        </pc:sldMkLst>
      </pc:sldChg>
      <pc:sldChg chg="addSp delSp modSp add mod">
        <pc:chgData name="Andreas Koksrud" userId="9d9beba6-c052-407a-8599-c781a677a996" providerId="ADAL" clId="{267904F6-164A-446F-8964-DA69B112867B}" dt="2024-09-29T18:18:34.955" v="16380"/>
        <pc:sldMkLst>
          <pc:docMk/>
          <pc:sldMk cId="3079092685" sldId="1055"/>
        </pc:sldMkLst>
      </pc:sldChg>
      <pc:sldChg chg="addSp modSp mod">
        <pc:chgData name="Andreas Koksrud" userId="9d9beba6-c052-407a-8599-c781a677a996" providerId="ADAL" clId="{267904F6-164A-446F-8964-DA69B112867B}" dt="2024-09-29T18:18:37.600" v="16383"/>
        <pc:sldMkLst>
          <pc:docMk/>
          <pc:sldMk cId="3434126760" sldId="1056"/>
        </pc:sldMkLst>
      </pc:sldChg>
      <pc:sldChg chg="addSp modSp mod">
        <pc:chgData name="Andreas Koksrud" userId="9d9beba6-c052-407a-8599-c781a677a996" providerId="ADAL" clId="{267904F6-164A-446F-8964-DA69B112867B}" dt="2024-09-29T18:18:35.860" v="16381"/>
        <pc:sldMkLst>
          <pc:docMk/>
          <pc:sldMk cId="369305814" sldId="1057"/>
        </pc:sldMkLst>
      </pc:sldChg>
      <pc:sldChg chg="modSp">
        <pc:chgData name="Andreas Koksrud" userId="9d9beba6-c052-407a-8599-c781a677a996" providerId="ADAL" clId="{267904F6-164A-446F-8964-DA69B112867B}" dt="2024-09-29T18:17:22.515" v="16369"/>
        <pc:sldMkLst>
          <pc:docMk/>
          <pc:sldMk cId="3824588438" sldId="1058"/>
        </pc:sldMkLst>
      </pc:sldChg>
      <pc:sldChg chg="modSp">
        <pc:chgData name="Andreas Koksrud" userId="9d9beba6-c052-407a-8599-c781a677a996" providerId="ADAL" clId="{267904F6-164A-446F-8964-DA69B112867B}" dt="2024-09-29T18:17:22.515" v="16369"/>
        <pc:sldMkLst>
          <pc:docMk/>
          <pc:sldMk cId="2110742668" sldId="1059"/>
        </pc:sldMkLst>
      </pc:sldChg>
      <pc:sldChg chg="addSp delSp modSp mod">
        <pc:chgData name="Andreas Koksrud" userId="9d9beba6-c052-407a-8599-c781a677a996" providerId="ADAL" clId="{267904F6-164A-446F-8964-DA69B112867B}" dt="2024-09-29T18:19:01.810" v="16402"/>
        <pc:sldMkLst>
          <pc:docMk/>
          <pc:sldMk cId="3287255161" sldId="1060"/>
        </pc:sldMkLst>
      </pc:sldChg>
      <pc:sldChg chg="addSp modSp mod">
        <pc:chgData name="Andreas Koksrud" userId="9d9beba6-c052-407a-8599-c781a677a996" providerId="ADAL" clId="{267904F6-164A-446F-8964-DA69B112867B}" dt="2024-09-29T18:18:30.038" v="16375"/>
        <pc:sldMkLst>
          <pc:docMk/>
          <pc:sldMk cId="1761467169" sldId="1061"/>
        </pc:sldMkLst>
      </pc:sldChg>
      <pc:sldChg chg="add del">
        <pc:chgData name="Andreas Koksrud" userId="9d9beba6-c052-407a-8599-c781a677a996" providerId="ADAL" clId="{267904F6-164A-446F-8964-DA69B112867B}" dt="2024-09-28T19:53:03.183" v="14280" actId="47"/>
        <pc:sldMkLst>
          <pc:docMk/>
          <pc:sldMk cId="1803537540" sldId="1062"/>
        </pc:sldMkLst>
      </pc:sldChg>
      <pc:sldChg chg="add del">
        <pc:chgData name="Andreas Koksrud" userId="9d9beba6-c052-407a-8599-c781a677a996" providerId="ADAL" clId="{267904F6-164A-446F-8964-DA69B112867B}" dt="2024-09-28T19:53:07.221" v="14281" actId="47"/>
        <pc:sldMkLst>
          <pc:docMk/>
          <pc:sldMk cId="3211870603" sldId="1063"/>
        </pc:sldMkLst>
      </pc:sldChg>
      <pc:sldChg chg="modSp add mod">
        <pc:chgData name="Andreas Koksrud" userId="9d9beba6-c052-407a-8599-c781a677a996" providerId="ADAL" clId="{267904F6-164A-446F-8964-DA69B112867B}" dt="2024-09-28T19:53:20.043" v="14284" actId="6549"/>
        <pc:sldMkLst>
          <pc:docMk/>
          <pc:sldMk cId="2136593960" sldId="1064"/>
        </pc:sldMkLst>
      </pc:sldChg>
      <pc:sldChg chg="modSp add">
        <pc:chgData name="Andreas Koksrud" userId="9d9beba6-c052-407a-8599-c781a677a996" providerId="ADAL" clId="{267904F6-164A-446F-8964-DA69B112867B}" dt="2024-09-30T20:10:37.109" v="17222"/>
        <pc:sldMkLst>
          <pc:docMk/>
          <pc:sldMk cId="451527966" sldId="1065"/>
        </pc:sldMkLst>
      </pc:sldChg>
      <pc:sldChg chg="delSp modSp add mod">
        <pc:chgData name="Andreas Koksrud" userId="9d9beba6-c052-407a-8599-c781a677a996" providerId="ADAL" clId="{267904F6-164A-446F-8964-DA69B112867B}" dt="2024-09-30T20:18:36.301" v="17438"/>
        <pc:sldMkLst>
          <pc:docMk/>
          <pc:sldMk cId="1613799897" sldId="1066"/>
        </pc:sldMkLst>
      </pc:sldChg>
      <pc:sldChg chg="modSp add mod">
        <pc:chgData name="Andreas Koksrud" userId="9d9beba6-c052-407a-8599-c781a677a996" providerId="ADAL" clId="{267904F6-164A-446F-8964-DA69B112867B}" dt="2024-09-30T20:18:34.355" v="17437"/>
        <pc:sldMkLst>
          <pc:docMk/>
          <pc:sldMk cId="2863027163" sldId="1067"/>
        </pc:sldMkLst>
      </pc:sldChg>
      <pc:sldChg chg="modSp add mod">
        <pc:chgData name="Andreas Koksrud" userId="9d9beba6-c052-407a-8599-c781a677a996" providerId="ADAL" clId="{267904F6-164A-446F-8964-DA69B112867B}" dt="2024-09-30T20:18:29.161" v="17436" actId="6549"/>
        <pc:sldMkLst>
          <pc:docMk/>
          <pc:sldMk cId="2643410201" sldId="1068"/>
        </pc:sldMkLst>
      </pc:sldChg>
    </pc:docChg>
  </pc:docChgLst>
  <pc:docChgLst>
    <pc:chgData name="Andreas Koksrud" userId="9d9beba6-c052-407a-8599-c781a677a996" providerId="ADAL" clId="{EF03AD1F-5512-4465-8F65-410DDF5C47B8}"/>
    <pc:docChg chg="undo redo custSel addSld delSld modSld sldOrd modSection">
      <pc:chgData name="Andreas Koksrud" userId="9d9beba6-c052-407a-8599-c781a677a996" providerId="ADAL" clId="{EF03AD1F-5512-4465-8F65-410DDF5C47B8}" dt="2025-02-17T19:09:29.620" v="17639" actId="208"/>
      <pc:docMkLst>
        <pc:docMk/>
      </pc:docMkLst>
      <pc:sldChg chg="del">
        <pc:chgData name="Andreas Koksrud" userId="9d9beba6-c052-407a-8599-c781a677a996" providerId="ADAL" clId="{EF03AD1F-5512-4465-8F65-410DDF5C47B8}" dt="2025-01-11T08:20:46.366" v="7449" actId="47"/>
        <pc:sldMkLst>
          <pc:docMk/>
          <pc:sldMk cId="2087783305" sldId="730"/>
        </pc:sldMkLst>
      </pc:sldChg>
      <pc:sldChg chg="modSp">
        <pc:chgData name="Andreas Koksrud" userId="9d9beba6-c052-407a-8599-c781a677a996" providerId="ADAL" clId="{EF03AD1F-5512-4465-8F65-410DDF5C47B8}" dt="2025-01-07T19:15:51.604" v="1185"/>
        <pc:sldMkLst>
          <pc:docMk/>
          <pc:sldMk cId="590634226" sldId="798"/>
        </pc:sldMkLst>
        <pc:spChg chg="mod">
          <ac:chgData name="Andreas Koksrud" userId="9d9beba6-c052-407a-8599-c781a677a996" providerId="ADAL" clId="{EF03AD1F-5512-4465-8F65-410DDF5C47B8}" dt="2025-01-07T19:15:51.604" v="1185"/>
          <ac:spMkLst>
            <pc:docMk/>
            <pc:sldMk cId="590634226" sldId="798"/>
            <ac:spMk id="7" creationId="{9D948326-BCA3-067B-13C0-E4DE9721139E}"/>
          </ac:spMkLst>
        </pc:spChg>
      </pc:sldChg>
      <pc:sldChg chg="addSp delSp modSp add mod">
        <pc:chgData name="Andreas Koksrud" userId="9d9beba6-c052-407a-8599-c781a677a996" providerId="ADAL" clId="{EF03AD1F-5512-4465-8F65-410DDF5C47B8}" dt="2025-01-12T18:01:11.776" v="12672" actId="732"/>
        <pc:sldMkLst>
          <pc:docMk/>
          <pc:sldMk cId="2075912972" sldId="800"/>
        </pc:sldMkLst>
        <pc:picChg chg="add mod modCrop">
          <ac:chgData name="Andreas Koksrud" userId="9d9beba6-c052-407a-8599-c781a677a996" providerId="ADAL" clId="{EF03AD1F-5512-4465-8F65-410DDF5C47B8}" dt="2025-01-12T18:01:11.776" v="12672" actId="732"/>
          <ac:picMkLst>
            <pc:docMk/>
            <pc:sldMk cId="2075912972" sldId="800"/>
            <ac:picMk id="5" creationId="{598FF970-F64C-6FB5-769B-C1C57825B436}"/>
          </ac:picMkLst>
        </pc:picChg>
      </pc:sldChg>
      <pc:sldChg chg="modSp mod">
        <pc:chgData name="Andreas Koksrud" userId="9d9beba6-c052-407a-8599-c781a677a996" providerId="ADAL" clId="{EF03AD1F-5512-4465-8F65-410DDF5C47B8}" dt="2025-01-12T20:22:36.730" v="13951" actId="1076"/>
        <pc:sldMkLst>
          <pc:docMk/>
          <pc:sldMk cId="1498060418" sldId="802"/>
        </pc:sldMkLst>
        <pc:spChg chg="mod">
          <ac:chgData name="Andreas Koksrud" userId="9d9beba6-c052-407a-8599-c781a677a996" providerId="ADAL" clId="{EF03AD1F-5512-4465-8F65-410DDF5C47B8}" dt="2025-01-12T20:20:59.355" v="13914" actId="1036"/>
          <ac:spMkLst>
            <pc:docMk/>
            <pc:sldMk cId="1498060418" sldId="802"/>
            <ac:spMk id="10" creationId="{0E50BF91-C5F2-71A8-E542-8F99BA413399}"/>
          </ac:spMkLst>
        </pc:spChg>
        <pc:spChg chg="mod">
          <ac:chgData name="Andreas Koksrud" userId="9d9beba6-c052-407a-8599-c781a677a996" providerId="ADAL" clId="{EF03AD1F-5512-4465-8F65-410DDF5C47B8}" dt="2025-01-12T20:22:27.137" v="13950" actId="6549"/>
          <ac:spMkLst>
            <pc:docMk/>
            <pc:sldMk cId="1498060418" sldId="802"/>
            <ac:spMk id="181" creationId="{00000000-0000-0000-0000-000000000000}"/>
          </ac:spMkLst>
        </pc:spChg>
        <pc:picChg chg="mod">
          <ac:chgData name="Andreas Koksrud" userId="9d9beba6-c052-407a-8599-c781a677a996" providerId="ADAL" clId="{EF03AD1F-5512-4465-8F65-410DDF5C47B8}" dt="2025-01-12T20:22:36.730" v="13951" actId="1076"/>
          <ac:picMkLst>
            <pc:docMk/>
            <pc:sldMk cId="1498060418" sldId="802"/>
            <ac:picMk id="5" creationId="{EC187D17-6527-F3F8-5193-492255DAC439}"/>
          </ac:picMkLst>
        </pc:picChg>
        <pc:picChg chg="mod modCrop">
          <ac:chgData name="Andreas Koksrud" userId="9d9beba6-c052-407a-8599-c781a677a996" providerId="ADAL" clId="{EF03AD1F-5512-4465-8F65-410DDF5C47B8}" dt="2025-01-12T20:22:36.730" v="13951" actId="1076"/>
          <ac:picMkLst>
            <pc:docMk/>
            <pc:sldMk cId="1498060418" sldId="802"/>
            <ac:picMk id="6" creationId="{EB6D5713-AC60-66C6-2F1A-890B4E122AF4}"/>
          </ac:picMkLst>
        </pc:picChg>
        <pc:picChg chg="mod">
          <ac:chgData name="Andreas Koksrud" userId="9d9beba6-c052-407a-8599-c781a677a996" providerId="ADAL" clId="{EF03AD1F-5512-4465-8F65-410DDF5C47B8}" dt="2025-01-12T20:20:59.355" v="13914" actId="1036"/>
          <ac:picMkLst>
            <pc:docMk/>
            <pc:sldMk cId="1498060418" sldId="802"/>
            <ac:picMk id="9" creationId="{9C3F5A80-4145-B7AB-2A32-4A455B7F4FCF}"/>
          </ac:picMkLst>
        </pc:picChg>
        <pc:picChg chg="mod">
          <ac:chgData name="Andreas Koksrud" userId="9d9beba6-c052-407a-8599-c781a677a996" providerId="ADAL" clId="{EF03AD1F-5512-4465-8F65-410DDF5C47B8}" dt="2025-01-12T20:20:59.355" v="13914" actId="1036"/>
          <ac:picMkLst>
            <pc:docMk/>
            <pc:sldMk cId="1498060418" sldId="802"/>
            <ac:picMk id="15" creationId="{E5D804E8-49D9-9299-F9D1-988B9FB46899}"/>
          </ac:picMkLst>
        </pc:picChg>
        <pc:cxnChg chg="mod">
          <ac:chgData name="Andreas Koksrud" userId="9d9beba6-c052-407a-8599-c781a677a996" providerId="ADAL" clId="{EF03AD1F-5512-4465-8F65-410DDF5C47B8}" dt="2025-01-12T20:22:21.100" v="13948" actId="14100"/>
          <ac:cxnSpMkLst>
            <pc:docMk/>
            <pc:sldMk cId="1498060418" sldId="802"/>
            <ac:cxnSpMk id="3" creationId="{9AE3E3CE-E9CE-7D35-1AF7-A2EE61DC0F34}"/>
          </ac:cxnSpMkLst>
        </pc:cxnChg>
        <pc:cxnChg chg="mod">
          <ac:chgData name="Andreas Koksrud" userId="9d9beba6-c052-407a-8599-c781a677a996" providerId="ADAL" clId="{EF03AD1F-5512-4465-8F65-410DDF5C47B8}" dt="2025-01-12T20:22:36.730" v="13951" actId="1076"/>
          <ac:cxnSpMkLst>
            <pc:docMk/>
            <pc:sldMk cId="1498060418" sldId="802"/>
            <ac:cxnSpMk id="7" creationId="{E1928BFB-61B9-F15E-F17F-D6027658DDFB}"/>
          </ac:cxnSpMkLst>
        </pc:cxnChg>
        <pc:cxnChg chg="mod">
          <ac:chgData name="Andreas Koksrud" userId="9d9beba6-c052-407a-8599-c781a677a996" providerId="ADAL" clId="{EF03AD1F-5512-4465-8F65-410DDF5C47B8}" dt="2025-01-12T20:20:59.355" v="13914" actId="1036"/>
          <ac:cxnSpMkLst>
            <pc:docMk/>
            <pc:sldMk cId="1498060418" sldId="802"/>
            <ac:cxnSpMk id="14" creationId="{5E62564F-5B58-6220-DA9D-75A1C5F55029}"/>
          </ac:cxnSpMkLst>
        </pc:cxnChg>
      </pc:sldChg>
      <pc:sldChg chg="modSp">
        <pc:chgData name="Andreas Koksrud" userId="9d9beba6-c052-407a-8599-c781a677a996" providerId="ADAL" clId="{EF03AD1F-5512-4465-8F65-410DDF5C47B8}" dt="2025-01-07T19:15:51.604" v="1185"/>
        <pc:sldMkLst>
          <pc:docMk/>
          <pc:sldMk cId="248187023" sldId="814"/>
        </pc:sldMkLst>
        <pc:spChg chg="mod">
          <ac:chgData name="Andreas Koksrud" userId="9d9beba6-c052-407a-8599-c781a677a996" providerId="ADAL" clId="{EF03AD1F-5512-4465-8F65-410DDF5C47B8}" dt="2025-01-07T19:15:51.604" v="1185"/>
          <ac:spMkLst>
            <pc:docMk/>
            <pc:sldMk cId="248187023" sldId="814"/>
            <ac:spMk id="7" creationId="{6F25A99D-8ED4-7119-D181-E4DE2A17A1BE}"/>
          </ac:spMkLst>
        </pc:spChg>
      </pc:sldChg>
      <pc:sldChg chg="modSp mod">
        <pc:chgData name="Andreas Koksrud" userId="9d9beba6-c052-407a-8599-c781a677a996" providerId="ADAL" clId="{EF03AD1F-5512-4465-8F65-410DDF5C47B8}" dt="2025-01-13T12:29:54.394" v="15834" actId="1076"/>
        <pc:sldMkLst>
          <pc:docMk/>
          <pc:sldMk cId="3012956304" sldId="817"/>
        </pc:sldMkLst>
        <pc:spChg chg="mod">
          <ac:chgData name="Andreas Koksrud" userId="9d9beba6-c052-407a-8599-c781a677a996" providerId="ADAL" clId="{EF03AD1F-5512-4465-8F65-410DDF5C47B8}" dt="2025-01-13T12:29:49.541" v="15833" actId="20577"/>
          <ac:spMkLst>
            <pc:docMk/>
            <pc:sldMk cId="3012956304" sldId="817"/>
            <ac:spMk id="181" creationId="{00000000-0000-0000-0000-000000000000}"/>
          </ac:spMkLst>
        </pc:spChg>
        <pc:picChg chg="mod">
          <ac:chgData name="Andreas Koksrud" userId="9d9beba6-c052-407a-8599-c781a677a996" providerId="ADAL" clId="{EF03AD1F-5512-4465-8F65-410DDF5C47B8}" dt="2025-01-13T12:29:54.394" v="15834" actId="1076"/>
          <ac:picMkLst>
            <pc:docMk/>
            <pc:sldMk cId="3012956304" sldId="817"/>
            <ac:picMk id="6" creationId="{7B428BF2-67D8-C9D7-A08F-88F8D960A4CB}"/>
          </ac:picMkLst>
        </pc:picChg>
      </pc:sldChg>
      <pc:sldChg chg="addSp modSp mod">
        <pc:chgData name="Andreas Koksrud" userId="9d9beba6-c052-407a-8599-c781a677a996" providerId="ADAL" clId="{EF03AD1F-5512-4465-8F65-410DDF5C47B8}" dt="2025-01-09T20:33:49.273" v="6185" actId="14100"/>
        <pc:sldMkLst>
          <pc:docMk/>
          <pc:sldMk cId="1486783979" sldId="818"/>
        </pc:sldMkLst>
        <pc:spChg chg="mod">
          <ac:chgData name="Andreas Koksrud" userId="9d9beba6-c052-407a-8599-c781a677a996" providerId="ADAL" clId="{EF03AD1F-5512-4465-8F65-410DDF5C47B8}" dt="2025-01-09T20:33:43.655" v="6183" actId="1076"/>
          <ac:spMkLst>
            <pc:docMk/>
            <pc:sldMk cId="1486783979" sldId="818"/>
            <ac:spMk id="4" creationId="{37EF3563-5B7A-5CA5-59AD-483E13C51ACD}"/>
          </ac:spMkLst>
        </pc:spChg>
        <pc:spChg chg="mod">
          <ac:chgData name="Andreas Koksrud" userId="9d9beba6-c052-407a-8599-c781a677a996" providerId="ADAL" clId="{EF03AD1F-5512-4465-8F65-410DDF5C47B8}" dt="2025-01-09T20:33:49.273" v="6185" actId="14100"/>
          <ac:spMkLst>
            <pc:docMk/>
            <pc:sldMk cId="1486783979" sldId="818"/>
            <ac:spMk id="180" creationId="{00000000-0000-0000-0000-000000000000}"/>
          </ac:spMkLst>
        </pc:spChg>
        <pc:spChg chg="mod">
          <ac:chgData name="Andreas Koksrud" userId="9d9beba6-c052-407a-8599-c781a677a996" providerId="ADAL" clId="{EF03AD1F-5512-4465-8F65-410DDF5C47B8}" dt="2025-01-09T06:45:04.779" v="6067" actId="20577"/>
          <ac:spMkLst>
            <pc:docMk/>
            <pc:sldMk cId="1486783979" sldId="818"/>
            <ac:spMk id="181" creationId="{00000000-0000-0000-0000-000000000000}"/>
          </ac:spMkLst>
        </pc:spChg>
        <pc:picChg chg="mod">
          <ac:chgData name="Andreas Koksrud" userId="9d9beba6-c052-407a-8599-c781a677a996" providerId="ADAL" clId="{EF03AD1F-5512-4465-8F65-410DDF5C47B8}" dt="2025-01-09T06:45:32.522" v="6068" actId="14100"/>
          <ac:picMkLst>
            <pc:docMk/>
            <pc:sldMk cId="1486783979" sldId="818"/>
            <ac:picMk id="3" creationId="{59AC5083-7CE3-8A70-4A62-A13DE4A0B552}"/>
          </ac:picMkLst>
        </pc:picChg>
        <pc:picChg chg="add mod">
          <ac:chgData name="Andreas Koksrud" userId="9d9beba6-c052-407a-8599-c781a677a996" providerId="ADAL" clId="{EF03AD1F-5512-4465-8F65-410DDF5C47B8}" dt="2025-01-09T06:45:42.277" v="6073" actId="1035"/>
          <ac:picMkLst>
            <pc:docMk/>
            <pc:sldMk cId="1486783979" sldId="818"/>
            <ac:picMk id="7" creationId="{7B5C5B0A-A37E-9833-73A7-FB0651BA80D3}"/>
          </ac:picMkLst>
        </pc:picChg>
      </pc:sldChg>
      <pc:sldChg chg="addSp modSp mod">
        <pc:chgData name="Andreas Koksrud" userId="9d9beba6-c052-407a-8599-c781a677a996" providerId="ADAL" clId="{EF03AD1F-5512-4465-8F65-410DDF5C47B8}" dt="2025-01-09T20:33:08.310" v="6179"/>
        <pc:sldMkLst>
          <pc:docMk/>
          <pc:sldMk cId="290476525" sldId="819"/>
        </pc:sldMkLst>
        <pc:spChg chg="add mod">
          <ac:chgData name="Andreas Koksrud" userId="9d9beba6-c052-407a-8599-c781a677a996" providerId="ADAL" clId="{EF03AD1F-5512-4465-8F65-410DDF5C47B8}" dt="2025-01-09T06:43:25.145" v="6043" actId="1076"/>
          <ac:spMkLst>
            <pc:docMk/>
            <pc:sldMk cId="290476525" sldId="819"/>
            <ac:spMk id="9" creationId="{095C5DEA-7467-CCE3-D357-31ACBEA964F7}"/>
          </ac:spMkLst>
        </pc:spChg>
        <pc:spChg chg="mod">
          <ac:chgData name="Andreas Koksrud" userId="9d9beba6-c052-407a-8599-c781a677a996" providerId="ADAL" clId="{EF03AD1F-5512-4465-8F65-410DDF5C47B8}" dt="2025-01-09T20:33:08.310" v="6179"/>
          <ac:spMkLst>
            <pc:docMk/>
            <pc:sldMk cId="290476525" sldId="819"/>
            <ac:spMk id="180" creationId="{00000000-0000-0000-0000-000000000000}"/>
          </ac:spMkLst>
        </pc:spChg>
        <pc:cxnChg chg="add mod">
          <ac:chgData name="Andreas Koksrud" userId="9d9beba6-c052-407a-8599-c781a677a996" providerId="ADAL" clId="{EF03AD1F-5512-4465-8F65-410DDF5C47B8}" dt="2025-01-09T06:43:37.779" v="6047" actId="14100"/>
          <ac:cxnSpMkLst>
            <pc:docMk/>
            <pc:sldMk cId="290476525" sldId="819"/>
            <ac:cxnSpMk id="10" creationId="{F153CFD5-9A29-DEDC-67D3-5AEB433CD63D}"/>
          </ac:cxnSpMkLst>
        </pc:cxnChg>
      </pc:sldChg>
      <pc:sldChg chg="modSp mod">
        <pc:chgData name="Andreas Koksrud" userId="9d9beba6-c052-407a-8599-c781a677a996" providerId="ADAL" clId="{EF03AD1F-5512-4465-8F65-410DDF5C47B8}" dt="2025-01-09T20:36:22.822" v="6383" actId="6549"/>
        <pc:sldMkLst>
          <pc:docMk/>
          <pc:sldMk cId="3782901869" sldId="851"/>
        </pc:sldMkLst>
        <pc:spChg chg="mod">
          <ac:chgData name="Andreas Koksrud" userId="9d9beba6-c052-407a-8599-c781a677a996" providerId="ADAL" clId="{EF03AD1F-5512-4465-8F65-410DDF5C47B8}" dt="2025-01-09T20:36:22.822" v="6383" actId="6549"/>
          <ac:spMkLst>
            <pc:docMk/>
            <pc:sldMk cId="3782901869" sldId="851"/>
            <ac:spMk id="2" creationId="{6B539DEF-BEF0-2AA6-A90D-BC67AC4C73CD}"/>
          </ac:spMkLst>
        </pc:spChg>
      </pc:sldChg>
      <pc:sldChg chg="modSp mod">
        <pc:chgData name="Andreas Koksrud" userId="9d9beba6-c052-407a-8599-c781a677a996" providerId="ADAL" clId="{EF03AD1F-5512-4465-8F65-410DDF5C47B8}" dt="2025-01-07T19:06:41.882" v="896" actId="732"/>
        <pc:sldMkLst>
          <pc:docMk/>
          <pc:sldMk cId="1250772557" sldId="855"/>
        </pc:sldMkLst>
        <pc:spChg chg="mod">
          <ac:chgData name="Andreas Koksrud" userId="9d9beba6-c052-407a-8599-c781a677a996" providerId="ADAL" clId="{EF03AD1F-5512-4465-8F65-410DDF5C47B8}" dt="2025-01-07T19:06:28.645" v="894" actId="20577"/>
          <ac:spMkLst>
            <pc:docMk/>
            <pc:sldMk cId="1250772557" sldId="855"/>
            <ac:spMk id="4" creationId="{2CEB6283-97FE-9E3F-7985-A0425839CF3A}"/>
          </ac:spMkLst>
        </pc:spChg>
        <pc:picChg chg="mod modCrop">
          <ac:chgData name="Andreas Koksrud" userId="9d9beba6-c052-407a-8599-c781a677a996" providerId="ADAL" clId="{EF03AD1F-5512-4465-8F65-410DDF5C47B8}" dt="2025-01-07T19:06:41.882" v="896" actId="732"/>
          <ac:picMkLst>
            <pc:docMk/>
            <pc:sldMk cId="1250772557" sldId="855"/>
            <ac:picMk id="7" creationId="{7D670DAC-AB9A-4E67-B563-21F399B61E68}"/>
          </ac:picMkLst>
        </pc:picChg>
      </pc:sldChg>
      <pc:sldChg chg="addSp delSp modSp mod">
        <pc:chgData name="Andreas Koksrud" userId="9d9beba6-c052-407a-8599-c781a677a996" providerId="ADAL" clId="{EF03AD1F-5512-4465-8F65-410DDF5C47B8}" dt="2025-01-14T12:09:40.729" v="15851" actId="167"/>
        <pc:sldMkLst>
          <pc:docMk/>
          <pc:sldMk cId="2554802186" sldId="861"/>
        </pc:sldMkLst>
        <pc:spChg chg="mod">
          <ac:chgData name="Andreas Koksrud" userId="9d9beba6-c052-407a-8599-c781a677a996" providerId="ADAL" clId="{EF03AD1F-5512-4465-8F65-410DDF5C47B8}" dt="2025-01-07T19:10:28.949" v="1033" actId="20577"/>
          <ac:spMkLst>
            <pc:docMk/>
            <pc:sldMk cId="2554802186" sldId="861"/>
            <ac:spMk id="2" creationId="{9796E8C1-5924-9DB3-B51B-75296717F89F}"/>
          </ac:spMkLst>
        </pc:spChg>
        <pc:spChg chg="add mod">
          <ac:chgData name="Andreas Koksrud" userId="9d9beba6-c052-407a-8599-c781a677a996" providerId="ADAL" clId="{EF03AD1F-5512-4465-8F65-410DDF5C47B8}" dt="2025-01-07T19:09:32.656" v="1019" actId="5793"/>
          <ac:spMkLst>
            <pc:docMk/>
            <pc:sldMk cId="2554802186" sldId="861"/>
            <ac:spMk id="11" creationId="{0F34EEA7-B11A-98EB-777E-80FC0B0E9C3D}"/>
          </ac:spMkLst>
        </pc:spChg>
        <pc:picChg chg="add mod">
          <ac:chgData name="Andreas Koksrud" userId="9d9beba6-c052-407a-8599-c781a677a996" providerId="ADAL" clId="{EF03AD1F-5512-4465-8F65-410DDF5C47B8}" dt="2025-01-07T19:11:04.365" v="1037" actId="14100"/>
          <ac:picMkLst>
            <pc:docMk/>
            <pc:sldMk cId="2554802186" sldId="861"/>
            <ac:picMk id="20" creationId="{288DA2B5-D354-23DE-E48F-09D3325E6688}"/>
          </ac:picMkLst>
        </pc:picChg>
        <pc:picChg chg="ord">
          <ac:chgData name="Andreas Koksrud" userId="9d9beba6-c052-407a-8599-c781a677a996" providerId="ADAL" clId="{EF03AD1F-5512-4465-8F65-410DDF5C47B8}" dt="2025-01-14T12:09:40.729" v="15851" actId="167"/>
          <ac:picMkLst>
            <pc:docMk/>
            <pc:sldMk cId="2554802186" sldId="861"/>
            <ac:picMk id="21" creationId="{062B4A05-916E-A35E-8CF6-67FE46A27FA1}"/>
          </ac:picMkLst>
        </pc:picChg>
        <pc:cxnChg chg="add mod">
          <ac:chgData name="Andreas Koksrud" userId="9d9beba6-c052-407a-8599-c781a677a996" providerId="ADAL" clId="{EF03AD1F-5512-4465-8F65-410DDF5C47B8}" dt="2025-01-07T19:09:14.723" v="999" actId="1037"/>
          <ac:cxnSpMkLst>
            <pc:docMk/>
            <pc:sldMk cId="2554802186" sldId="861"/>
            <ac:cxnSpMk id="12" creationId="{D887D5DE-F9A2-B378-EE09-C579F1C02C87}"/>
          </ac:cxnSpMkLst>
        </pc:cxnChg>
        <pc:cxnChg chg="add mod">
          <ac:chgData name="Andreas Koksrud" userId="9d9beba6-c052-407a-8599-c781a677a996" providerId="ADAL" clId="{EF03AD1F-5512-4465-8F65-410DDF5C47B8}" dt="2025-01-07T19:09:21.665" v="1001" actId="14100"/>
          <ac:cxnSpMkLst>
            <pc:docMk/>
            <pc:sldMk cId="2554802186" sldId="861"/>
            <ac:cxnSpMk id="15" creationId="{11BE1350-F254-C90D-E6FF-EF31BAFA56C4}"/>
          </ac:cxnSpMkLst>
        </pc:cxnChg>
        <pc:cxnChg chg="add mod">
          <ac:chgData name="Andreas Koksrud" userId="9d9beba6-c052-407a-8599-c781a677a996" providerId="ADAL" clId="{EF03AD1F-5512-4465-8F65-410DDF5C47B8}" dt="2025-01-07T19:09:43.402" v="1021" actId="14100"/>
          <ac:cxnSpMkLst>
            <pc:docMk/>
            <pc:sldMk cId="2554802186" sldId="861"/>
            <ac:cxnSpMk id="17" creationId="{E7B15931-B38D-4B0E-5902-7C0E5047639D}"/>
          </ac:cxnSpMkLst>
        </pc:cxnChg>
      </pc:sldChg>
      <pc:sldChg chg="modSp mod">
        <pc:chgData name="Andreas Koksrud" userId="9d9beba6-c052-407a-8599-c781a677a996" providerId="ADAL" clId="{EF03AD1F-5512-4465-8F65-410DDF5C47B8}" dt="2025-01-11T18:54:55.031" v="9998" actId="14100"/>
        <pc:sldMkLst>
          <pc:docMk/>
          <pc:sldMk cId="575130139" sldId="862"/>
        </pc:sldMkLst>
        <pc:spChg chg="mod">
          <ac:chgData name="Andreas Koksrud" userId="9d9beba6-c052-407a-8599-c781a677a996" providerId="ADAL" clId="{EF03AD1F-5512-4465-8F65-410DDF5C47B8}" dt="2025-01-11T18:54:55.031" v="9998" actId="14100"/>
          <ac:spMkLst>
            <pc:docMk/>
            <pc:sldMk cId="575130139" sldId="862"/>
            <ac:spMk id="3" creationId="{9F17347B-4AA5-0EC7-FCAE-5D92674F68F4}"/>
          </ac:spMkLst>
        </pc:spChg>
      </pc:sldChg>
      <pc:sldChg chg="modSp mod">
        <pc:chgData name="Andreas Koksrud" userId="9d9beba6-c052-407a-8599-c781a677a996" providerId="ADAL" clId="{EF03AD1F-5512-4465-8F65-410DDF5C47B8}" dt="2025-01-07T19:18:37.318" v="1191" actId="20577"/>
        <pc:sldMkLst>
          <pc:docMk/>
          <pc:sldMk cId="3027998341" sldId="863"/>
        </pc:sldMkLst>
        <pc:spChg chg="mod">
          <ac:chgData name="Andreas Koksrud" userId="9d9beba6-c052-407a-8599-c781a677a996" providerId="ADAL" clId="{EF03AD1F-5512-4465-8F65-410DDF5C47B8}" dt="2025-01-07T19:18:37.318" v="1191" actId="20577"/>
          <ac:spMkLst>
            <pc:docMk/>
            <pc:sldMk cId="3027998341" sldId="863"/>
            <ac:spMk id="5" creationId="{B259C13C-2644-4AD5-B4DF-B39BAFF24006}"/>
          </ac:spMkLst>
        </pc:spChg>
      </pc:sldChg>
      <pc:sldChg chg="modSp mod">
        <pc:chgData name="Andreas Koksrud" userId="9d9beba6-c052-407a-8599-c781a677a996" providerId="ADAL" clId="{EF03AD1F-5512-4465-8F65-410DDF5C47B8}" dt="2025-01-07T19:20:18.090" v="1202" actId="1037"/>
        <pc:sldMkLst>
          <pc:docMk/>
          <pc:sldMk cId="2970237999" sldId="864"/>
        </pc:sldMkLst>
        <pc:spChg chg="mod">
          <ac:chgData name="Andreas Koksrud" userId="9d9beba6-c052-407a-8599-c781a677a996" providerId="ADAL" clId="{EF03AD1F-5512-4465-8F65-410DDF5C47B8}" dt="2025-01-07T19:15:51.604" v="1185"/>
          <ac:spMkLst>
            <pc:docMk/>
            <pc:sldMk cId="2970237999" sldId="864"/>
            <ac:spMk id="9" creationId="{C5D0C8DA-7085-00DB-1E89-BC180452B60B}"/>
          </ac:spMkLst>
        </pc:spChg>
        <pc:picChg chg="mod">
          <ac:chgData name="Andreas Koksrud" userId="9d9beba6-c052-407a-8599-c781a677a996" providerId="ADAL" clId="{EF03AD1F-5512-4465-8F65-410DDF5C47B8}" dt="2025-01-07T19:20:18.090" v="1202" actId="1037"/>
          <ac:picMkLst>
            <pc:docMk/>
            <pc:sldMk cId="2970237999" sldId="864"/>
            <ac:picMk id="17" creationId="{54EE0355-061B-BB54-BFA3-9A50A1C368F5}"/>
          </ac:picMkLst>
        </pc:picChg>
      </pc:sldChg>
      <pc:sldChg chg="modSp mod">
        <pc:chgData name="Andreas Koksrud" userId="9d9beba6-c052-407a-8599-c781a677a996" providerId="ADAL" clId="{EF03AD1F-5512-4465-8F65-410DDF5C47B8}" dt="2025-01-07T19:16:50.207" v="1186" actId="14826"/>
        <pc:sldMkLst>
          <pc:docMk/>
          <pc:sldMk cId="3240008992" sldId="874"/>
        </pc:sldMkLst>
        <pc:spChg chg="mod">
          <ac:chgData name="Andreas Koksrud" userId="9d9beba6-c052-407a-8599-c781a677a996" providerId="ADAL" clId="{EF03AD1F-5512-4465-8F65-410DDF5C47B8}" dt="2025-01-07T19:15:51.604" v="1185"/>
          <ac:spMkLst>
            <pc:docMk/>
            <pc:sldMk cId="3240008992" sldId="874"/>
            <ac:spMk id="8" creationId="{8928A11D-61E0-D194-E095-83A6945E510F}"/>
          </ac:spMkLst>
        </pc:spChg>
        <pc:picChg chg="mod">
          <ac:chgData name="Andreas Koksrud" userId="9d9beba6-c052-407a-8599-c781a677a996" providerId="ADAL" clId="{EF03AD1F-5512-4465-8F65-410DDF5C47B8}" dt="2025-01-07T19:16:50.207" v="1186" actId="14826"/>
          <ac:picMkLst>
            <pc:docMk/>
            <pc:sldMk cId="3240008992" sldId="874"/>
            <ac:picMk id="17" creationId="{A2E35820-F204-C5BA-5DAF-EE7048B44AA6}"/>
          </ac:picMkLst>
        </pc:picChg>
      </pc:sldChg>
      <pc:sldChg chg="del">
        <pc:chgData name="Andreas Koksrud" userId="9d9beba6-c052-407a-8599-c781a677a996" providerId="ADAL" clId="{EF03AD1F-5512-4465-8F65-410DDF5C47B8}" dt="2025-01-11T08:21:20.300" v="7450" actId="47"/>
        <pc:sldMkLst>
          <pc:docMk/>
          <pc:sldMk cId="3146980650" sldId="891"/>
        </pc:sldMkLst>
      </pc:sldChg>
      <pc:sldChg chg="modSp add mod">
        <pc:chgData name="Andreas Koksrud" userId="9d9beba6-c052-407a-8599-c781a677a996" providerId="ADAL" clId="{EF03AD1F-5512-4465-8F65-410DDF5C47B8}" dt="2025-01-14T12:03:35.362" v="15850" actId="6549"/>
        <pc:sldMkLst>
          <pc:docMk/>
          <pc:sldMk cId="3243061228" sldId="892"/>
        </pc:sldMkLst>
        <pc:spChg chg="mod">
          <ac:chgData name="Andreas Koksrud" userId="9d9beba6-c052-407a-8599-c781a677a996" providerId="ADAL" clId="{EF03AD1F-5512-4465-8F65-410DDF5C47B8}" dt="2025-01-14T12:03:35.362" v="15850" actId="6549"/>
          <ac:spMkLst>
            <pc:docMk/>
            <pc:sldMk cId="3243061228" sldId="892"/>
            <ac:spMk id="5" creationId="{06C331F7-EF3E-5E7F-9901-C355F1A9896B}"/>
          </ac:spMkLst>
        </pc:spChg>
      </pc:sldChg>
      <pc:sldChg chg="add">
        <pc:chgData name="Andreas Koksrud" userId="9d9beba6-c052-407a-8599-c781a677a996" providerId="ADAL" clId="{EF03AD1F-5512-4465-8F65-410DDF5C47B8}" dt="2025-01-11T08:20:32.141" v="7448"/>
        <pc:sldMkLst>
          <pc:docMk/>
          <pc:sldMk cId="2673461105" sldId="893"/>
        </pc:sldMkLst>
      </pc:sldChg>
      <pc:sldChg chg="modSp mod ord">
        <pc:chgData name="Andreas Koksrud" userId="9d9beba6-c052-407a-8599-c781a677a996" providerId="ADAL" clId="{EF03AD1F-5512-4465-8F65-410DDF5C47B8}" dt="2025-01-05T15:17:57.981" v="679" actId="12"/>
        <pc:sldMkLst>
          <pc:docMk/>
          <pc:sldMk cId="1681035015" sldId="900"/>
        </pc:sldMkLst>
        <pc:spChg chg="mod">
          <ac:chgData name="Andreas Koksrud" userId="9d9beba6-c052-407a-8599-c781a677a996" providerId="ADAL" clId="{EF03AD1F-5512-4465-8F65-410DDF5C47B8}" dt="2025-01-05T15:10:52.513" v="97" actId="20577"/>
          <ac:spMkLst>
            <pc:docMk/>
            <pc:sldMk cId="1681035015" sldId="900"/>
            <ac:spMk id="180" creationId="{00000000-0000-0000-0000-000000000000}"/>
          </ac:spMkLst>
        </pc:spChg>
        <pc:spChg chg="mod">
          <ac:chgData name="Andreas Koksrud" userId="9d9beba6-c052-407a-8599-c781a677a996" providerId="ADAL" clId="{EF03AD1F-5512-4465-8F65-410DDF5C47B8}" dt="2025-01-05T15:17:57.981" v="679" actId="12"/>
          <ac:spMkLst>
            <pc:docMk/>
            <pc:sldMk cId="1681035015" sldId="900"/>
            <ac:spMk id="181" creationId="{00000000-0000-0000-0000-000000000000}"/>
          </ac:spMkLst>
        </pc:spChg>
      </pc:sldChg>
      <pc:sldChg chg="del">
        <pc:chgData name="Andreas Koksrud" userId="9d9beba6-c052-407a-8599-c781a677a996" providerId="ADAL" clId="{EF03AD1F-5512-4465-8F65-410DDF5C47B8}" dt="2025-01-11T08:21:20.300" v="7450" actId="47"/>
        <pc:sldMkLst>
          <pc:docMk/>
          <pc:sldMk cId="1864432717" sldId="901"/>
        </pc:sldMkLst>
      </pc:sldChg>
      <pc:sldChg chg="del">
        <pc:chgData name="Andreas Koksrud" userId="9d9beba6-c052-407a-8599-c781a677a996" providerId="ADAL" clId="{EF03AD1F-5512-4465-8F65-410DDF5C47B8}" dt="2025-01-05T15:10:33.280" v="77" actId="47"/>
        <pc:sldMkLst>
          <pc:docMk/>
          <pc:sldMk cId="1114492161" sldId="902"/>
        </pc:sldMkLst>
      </pc:sldChg>
      <pc:sldChg chg="modSp mod">
        <pc:chgData name="Andreas Koksrud" userId="9d9beba6-c052-407a-8599-c781a677a996" providerId="ADAL" clId="{EF03AD1F-5512-4465-8F65-410DDF5C47B8}" dt="2025-01-13T07:42:57.264" v="15829" actId="20577"/>
        <pc:sldMkLst>
          <pc:docMk/>
          <pc:sldMk cId="2933509549" sldId="903"/>
        </pc:sldMkLst>
        <pc:spChg chg="mod">
          <ac:chgData name="Andreas Koksrud" userId="9d9beba6-c052-407a-8599-c781a677a996" providerId="ADAL" clId="{EF03AD1F-5512-4465-8F65-410DDF5C47B8}" dt="2025-01-13T07:42:57.264" v="15829" actId="20577"/>
          <ac:spMkLst>
            <pc:docMk/>
            <pc:sldMk cId="2933509549" sldId="903"/>
            <ac:spMk id="181" creationId="{00000000-0000-0000-0000-000000000000}"/>
          </ac:spMkLst>
        </pc:spChg>
      </pc:sldChg>
      <pc:sldChg chg="modSp mod">
        <pc:chgData name="Andreas Koksrud" userId="9d9beba6-c052-407a-8599-c781a677a996" providerId="ADAL" clId="{EF03AD1F-5512-4465-8F65-410DDF5C47B8}" dt="2025-01-09T06:46:39.179" v="6161" actId="20577"/>
        <pc:sldMkLst>
          <pc:docMk/>
          <pc:sldMk cId="2986239912" sldId="904"/>
        </pc:sldMkLst>
        <pc:spChg chg="mod">
          <ac:chgData name="Andreas Koksrud" userId="9d9beba6-c052-407a-8599-c781a677a996" providerId="ADAL" clId="{EF03AD1F-5512-4465-8F65-410DDF5C47B8}" dt="2025-01-09T06:46:39.179" v="6161" actId="20577"/>
          <ac:spMkLst>
            <pc:docMk/>
            <pc:sldMk cId="2986239912" sldId="904"/>
            <ac:spMk id="181" creationId="{00000000-0000-0000-0000-000000000000}"/>
          </ac:spMkLst>
        </pc:spChg>
      </pc:sldChg>
      <pc:sldChg chg="modSp mod">
        <pc:chgData name="Andreas Koksrud" userId="9d9beba6-c052-407a-8599-c781a677a996" providerId="ADAL" clId="{EF03AD1F-5512-4465-8F65-410DDF5C47B8}" dt="2025-01-18T13:47:40.677" v="15936" actId="20577"/>
        <pc:sldMkLst>
          <pc:docMk/>
          <pc:sldMk cId="2439861555" sldId="905"/>
        </pc:sldMkLst>
        <pc:spChg chg="mod">
          <ac:chgData name="Andreas Koksrud" userId="9d9beba6-c052-407a-8599-c781a677a996" providerId="ADAL" clId="{EF03AD1F-5512-4465-8F65-410DDF5C47B8}" dt="2025-01-18T13:47:40.677" v="15936" actId="20577"/>
          <ac:spMkLst>
            <pc:docMk/>
            <pc:sldMk cId="2439861555" sldId="905"/>
            <ac:spMk id="181" creationId="{00000000-0000-0000-0000-000000000000}"/>
          </ac:spMkLst>
        </pc:spChg>
      </pc:sldChg>
      <pc:sldChg chg="modSp mod">
        <pc:chgData name="Andreas Koksrud" userId="9d9beba6-c052-407a-8599-c781a677a996" providerId="ADAL" clId="{EF03AD1F-5512-4465-8F65-410DDF5C47B8}" dt="2025-01-12T17:38:37.428" v="12092" actId="20577"/>
        <pc:sldMkLst>
          <pc:docMk/>
          <pc:sldMk cId="2223033950" sldId="907"/>
        </pc:sldMkLst>
        <pc:spChg chg="mod">
          <ac:chgData name="Andreas Koksrud" userId="9d9beba6-c052-407a-8599-c781a677a996" providerId="ADAL" clId="{EF03AD1F-5512-4465-8F65-410DDF5C47B8}" dt="2025-01-12T17:38:37.428" v="12092" actId="20577"/>
          <ac:spMkLst>
            <pc:docMk/>
            <pc:sldMk cId="2223033950" sldId="907"/>
            <ac:spMk id="181" creationId="{00000000-0000-0000-0000-000000000000}"/>
          </ac:spMkLst>
        </pc:spChg>
      </pc:sldChg>
      <pc:sldChg chg="addSp modSp mod">
        <pc:chgData name="Andreas Koksrud" userId="9d9beba6-c052-407a-8599-c781a677a996" providerId="ADAL" clId="{EF03AD1F-5512-4465-8F65-410DDF5C47B8}" dt="2025-01-12T18:00:12.480" v="12664" actId="20577"/>
        <pc:sldMkLst>
          <pc:docMk/>
          <pc:sldMk cId="2242358945" sldId="908"/>
        </pc:sldMkLst>
        <pc:spChg chg="mod">
          <ac:chgData name="Andreas Koksrud" userId="9d9beba6-c052-407a-8599-c781a677a996" providerId="ADAL" clId="{EF03AD1F-5512-4465-8F65-410DDF5C47B8}" dt="2025-01-12T18:00:12.480" v="12664" actId="20577"/>
          <ac:spMkLst>
            <pc:docMk/>
            <pc:sldMk cId="2242358945" sldId="908"/>
            <ac:spMk id="181" creationId="{00000000-0000-0000-0000-000000000000}"/>
          </ac:spMkLst>
        </pc:spChg>
        <pc:graphicFrameChg chg="add mod modGraphic">
          <ac:chgData name="Andreas Koksrud" userId="9d9beba6-c052-407a-8599-c781a677a996" providerId="ADAL" clId="{EF03AD1F-5512-4465-8F65-410DDF5C47B8}" dt="2025-01-12T17:59:33.043" v="12649" actId="14734"/>
          <ac:graphicFrameMkLst>
            <pc:docMk/>
            <pc:sldMk cId="2242358945" sldId="908"/>
            <ac:graphicFrameMk id="5" creationId="{9AEBBA25-0ABD-B1A7-CCD9-3A2B9DECFC3C}"/>
          </ac:graphicFrameMkLst>
        </pc:graphicFrameChg>
      </pc:sldChg>
      <pc:sldChg chg="addSp delSp modSp mod">
        <pc:chgData name="Andreas Koksrud" userId="9d9beba6-c052-407a-8599-c781a677a996" providerId="ADAL" clId="{EF03AD1F-5512-4465-8F65-410DDF5C47B8}" dt="2025-01-11T18:59:37.470" v="10435" actId="6549"/>
        <pc:sldMkLst>
          <pc:docMk/>
          <pc:sldMk cId="2156656660" sldId="911"/>
        </pc:sldMkLst>
        <pc:spChg chg="mod">
          <ac:chgData name="Andreas Koksrud" userId="9d9beba6-c052-407a-8599-c781a677a996" providerId="ADAL" clId="{EF03AD1F-5512-4465-8F65-410DDF5C47B8}" dt="2025-01-11T18:59:37.470" v="10435" actId="6549"/>
          <ac:spMkLst>
            <pc:docMk/>
            <pc:sldMk cId="2156656660" sldId="911"/>
            <ac:spMk id="181" creationId="{00000000-0000-0000-0000-000000000000}"/>
          </ac:spMkLst>
        </pc:spChg>
      </pc:sldChg>
      <pc:sldChg chg="modSp mod">
        <pc:chgData name="Andreas Koksrud" userId="9d9beba6-c052-407a-8599-c781a677a996" providerId="ADAL" clId="{EF03AD1F-5512-4465-8F65-410DDF5C47B8}" dt="2025-01-08T14:22:57.295" v="1846" actId="6549"/>
        <pc:sldMkLst>
          <pc:docMk/>
          <pc:sldMk cId="1634051184" sldId="929"/>
        </pc:sldMkLst>
        <pc:spChg chg="mod">
          <ac:chgData name="Andreas Koksrud" userId="9d9beba6-c052-407a-8599-c781a677a996" providerId="ADAL" clId="{EF03AD1F-5512-4465-8F65-410DDF5C47B8}" dt="2025-01-08T14:22:57.295" v="1846" actId="6549"/>
          <ac:spMkLst>
            <pc:docMk/>
            <pc:sldMk cId="1634051184" sldId="929"/>
            <ac:spMk id="3" creationId="{FE703E88-4252-FC56-3A11-F54BBB369E0F}"/>
          </ac:spMkLst>
        </pc:spChg>
        <pc:spChg chg="mod">
          <ac:chgData name="Andreas Koksrud" userId="9d9beba6-c052-407a-8599-c781a677a996" providerId="ADAL" clId="{EF03AD1F-5512-4465-8F65-410DDF5C47B8}" dt="2025-01-08T14:21:46.027" v="1824"/>
          <ac:spMkLst>
            <pc:docMk/>
            <pc:sldMk cId="1634051184" sldId="929"/>
            <ac:spMk id="5" creationId="{B596EF22-E31D-A2E8-341E-3D77773F09FD}"/>
          </ac:spMkLst>
        </pc:spChg>
      </pc:sldChg>
      <pc:sldChg chg="modSp del mod ord">
        <pc:chgData name="Andreas Koksrud" userId="9d9beba6-c052-407a-8599-c781a677a996" providerId="ADAL" clId="{EF03AD1F-5512-4465-8F65-410DDF5C47B8}" dt="2025-01-08T18:56:50.270" v="4372" actId="2696"/>
        <pc:sldMkLst>
          <pc:docMk/>
          <pc:sldMk cId="786812838" sldId="930"/>
        </pc:sldMkLst>
      </pc:sldChg>
      <pc:sldChg chg="addSp modSp mod">
        <pc:chgData name="Andreas Koksrud" userId="9d9beba6-c052-407a-8599-c781a677a996" providerId="ADAL" clId="{EF03AD1F-5512-4465-8F65-410DDF5C47B8}" dt="2025-01-09T06:22:05.692" v="5333" actId="6549"/>
        <pc:sldMkLst>
          <pc:docMk/>
          <pc:sldMk cId="878248888" sldId="931"/>
        </pc:sldMkLst>
        <pc:spChg chg="mod">
          <ac:chgData name="Andreas Koksrud" userId="9d9beba6-c052-407a-8599-c781a677a996" providerId="ADAL" clId="{EF03AD1F-5512-4465-8F65-410DDF5C47B8}" dt="2025-01-09T06:17:48.595" v="5068"/>
          <ac:spMkLst>
            <pc:docMk/>
            <pc:sldMk cId="878248888" sldId="931"/>
            <ac:spMk id="5" creationId="{9EE63497-A543-48A3-EA75-634D1E366B33}"/>
          </ac:spMkLst>
        </pc:spChg>
        <pc:spChg chg="mod">
          <ac:chgData name="Andreas Koksrud" userId="9d9beba6-c052-407a-8599-c781a677a996" providerId="ADAL" clId="{EF03AD1F-5512-4465-8F65-410DDF5C47B8}" dt="2025-01-09T06:17:57.153" v="5089" actId="20577"/>
          <ac:spMkLst>
            <pc:docMk/>
            <pc:sldMk cId="878248888" sldId="931"/>
            <ac:spMk id="7" creationId="{9827CC03-792F-6275-16E4-B4CAE92C3026}"/>
          </ac:spMkLst>
        </pc:spChg>
        <pc:spChg chg="add mod">
          <ac:chgData name="Andreas Koksrud" userId="9d9beba6-c052-407a-8599-c781a677a996" providerId="ADAL" clId="{EF03AD1F-5512-4465-8F65-410DDF5C47B8}" dt="2025-01-09T06:22:05.692" v="5333" actId="6549"/>
          <ac:spMkLst>
            <pc:docMk/>
            <pc:sldMk cId="878248888" sldId="931"/>
            <ac:spMk id="8" creationId="{F4B75CC2-15A7-C42A-7003-3C8021BAB392}"/>
          </ac:spMkLst>
        </pc:spChg>
        <pc:picChg chg="mod">
          <ac:chgData name="Andreas Koksrud" userId="9d9beba6-c052-407a-8599-c781a677a996" providerId="ADAL" clId="{EF03AD1F-5512-4465-8F65-410DDF5C47B8}" dt="2025-01-09T06:18:33.126" v="5092" actId="1076"/>
          <ac:picMkLst>
            <pc:docMk/>
            <pc:sldMk cId="878248888" sldId="931"/>
            <ac:picMk id="3074" creationId="{9A7141FC-3A91-4D15-1D9A-8AAAD3BC4D21}"/>
          </ac:picMkLst>
        </pc:picChg>
      </pc:sldChg>
      <pc:sldChg chg="modSp add mod">
        <pc:chgData name="Andreas Koksrud" userId="9d9beba6-c052-407a-8599-c781a677a996" providerId="ADAL" clId="{EF03AD1F-5512-4465-8F65-410DDF5C47B8}" dt="2025-02-17T16:51:27.836" v="15992" actId="20577"/>
        <pc:sldMkLst>
          <pc:docMk/>
          <pc:sldMk cId="3891081161" sldId="957"/>
        </pc:sldMkLst>
        <pc:spChg chg="mod">
          <ac:chgData name="Andreas Koksrud" userId="9d9beba6-c052-407a-8599-c781a677a996" providerId="ADAL" clId="{EF03AD1F-5512-4465-8F65-410DDF5C47B8}" dt="2025-02-17T16:51:27.836" v="15992" actId="20577"/>
          <ac:spMkLst>
            <pc:docMk/>
            <pc:sldMk cId="3891081161" sldId="957"/>
            <ac:spMk id="21" creationId="{FCAC5DB6-C67C-BBCB-913D-9CD9FB40B30A}"/>
          </ac:spMkLst>
        </pc:spChg>
        <pc:spChg chg="mod">
          <ac:chgData name="Andreas Koksrud" userId="9d9beba6-c052-407a-8599-c781a677a996" providerId="ADAL" clId="{EF03AD1F-5512-4465-8F65-410DDF5C47B8}" dt="2025-01-07T18:34:14.100" v="685" actId="1036"/>
          <ac:spMkLst>
            <pc:docMk/>
            <pc:sldMk cId="3891081161" sldId="957"/>
            <ac:spMk id="24" creationId="{E9584691-637F-18D6-F28F-E88887FA02E2}"/>
          </ac:spMkLst>
        </pc:spChg>
        <pc:cxnChg chg="mod">
          <ac:chgData name="Andreas Koksrud" userId="9d9beba6-c052-407a-8599-c781a677a996" providerId="ADAL" clId="{EF03AD1F-5512-4465-8F65-410DDF5C47B8}" dt="2025-01-07T18:34:21.006" v="686" actId="14100"/>
          <ac:cxnSpMkLst>
            <pc:docMk/>
            <pc:sldMk cId="3891081161" sldId="957"/>
            <ac:cxnSpMk id="12" creationId="{D46AE656-07D3-C0A2-E666-D058834D6305}"/>
          </ac:cxnSpMkLst>
        </pc:cxnChg>
        <pc:cxnChg chg="mod">
          <ac:chgData name="Andreas Koksrud" userId="9d9beba6-c052-407a-8599-c781a677a996" providerId="ADAL" clId="{EF03AD1F-5512-4465-8F65-410DDF5C47B8}" dt="2025-01-07T18:34:26.179" v="687" actId="14100"/>
          <ac:cxnSpMkLst>
            <pc:docMk/>
            <pc:sldMk cId="3891081161" sldId="957"/>
            <ac:cxnSpMk id="17" creationId="{3E5F111D-3499-71F7-C202-32A1797E96EC}"/>
          </ac:cxnSpMkLst>
        </pc:cxnChg>
        <pc:cxnChg chg="mod">
          <ac:chgData name="Andreas Koksrud" userId="9d9beba6-c052-407a-8599-c781a677a996" providerId="ADAL" clId="{EF03AD1F-5512-4465-8F65-410DDF5C47B8}" dt="2025-01-07T18:34:33.830" v="688" actId="14100"/>
          <ac:cxnSpMkLst>
            <pc:docMk/>
            <pc:sldMk cId="3891081161" sldId="957"/>
            <ac:cxnSpMk id="42" creationId="{889ADD90-8567-27AE-6A74-9D99BADC7E65}"/>
          </ac:cxnSpMkLst>
        </pc:cxnChg>
      </pc:sldChg>
      <pc:sldChg chg="del">
        <pc:chgData name="Andreas Koksrud" userId="9d9beba6-c052-407a-8599-c781a677a996" providerId="ADAL" clId="{EF03AD1F-5512-4465-8F65-410DDF5C47B8}" dt="2025-01-18T13:47:51.432" v="15937" actId="47"/>
        <pc:sldMkLst>
          <pc:docMk/>
          <pc:sldMk cId="2919214617" sldId="972"/>
        </pc:sldMkLst>
      </pc:sldChg>
      <pc:sldChg chg="del">
        <pc:chgData name="Andreas Koksrud" userId="9d9beba6-c052-407a-8599-c781a677a996" providerId="ADAL" clId="{EF03AD1F-5512-4465-8F65-410DDF5C47B8}" dt="2025-01-11T08:21:20.300" v="7450" actId="47"/>
        <pc:sldMkLst>
          <pc:docMk/>
          <pc:sldMk cId="1288900963" sldId="973"/>
        </pc:sldMkLst>
      </pc:sldChg>
      <pc:sldChg chg="addSp modSp mod">
        <pc:chgData name="Andreas Koksrud" userId="9d9beba6-c052-407a-8599-c781a677a996" providerId="ADAL" clId="{EF03AD1F-5512-4465-8F65-410DDF5C47B8}" dt="2025-01-07T19:13:20.221" v="1184" actId="1076"/>
        <pc:sldMkLst>
          <pc:docMk/>
          <pc:sldMk cId="2327836157" sldId="976"/>
        </pc:sldMkLst>
        <pc:spChg chg="mod">
          <ac:chgData name="Andreas Koksrud" userId="9d9beba6-c052-407a-8599-c781a677a996" providerId="ADAL" clId="{EF03AD1F-5512-4465-8F65-410DDF5C47B8}" dt="2025-01-07T19:13:08.057" v="1182" actId="20577"/>
          <ac:spMkLst>
            <pc:docMk/>
            <pc:sldMk cId="2327836157" sldId="976"/>
            <ac:spMk id="2" creationId="{9796E8C1-5924-9DB3-B51B-75296717F89F}"/>
          </ac:spMkLst>
        </pc:spChg>
        <pc:picChg chg="add mod">
          <ac:chgData name="Andreas Koksrud" userId="9d9beba6-c052-407a-8599-c781a677a996" providerId="ADAL" clId="{EF03AD1F-5512-4465-8F65-410DDF5C47B8}" dt="2025-01-07T19:13:20.221" v="1184" actId="1076"/>
          <ac:picMkLst>
            <pc:docMk/>
            <pc:sldMk cId="2327836157" sldId="976"/>
            <ac:picMk id="6" creationId="{1A22FA48-CED5-1B6C-EB5E-342CFF2A83C0}"/>
          </ac:picMkLst>
        </pc:picChg>
      </pc:sldChg>
      <pc:sldChg chg="addSp delSp modSp mod">
        <pc:chgData name="Andreas Koksrud" userId="9d9beba6-c052-407a-8599-c781a677a996" providerId="ADAL" clId="{EF03AD1F-5512-4465-8F65-410DDF5C47B8}" dt="2025-01-12T17:25:26.756" v="11480" actId="478"/>
        <pc:sldMkLst>
          <pc:docMk/>
          <pc:sldMk cId="3623507131" sldId="980"/>
        </pc:sldMkLst>
        <pc:spChg chg="mod">
          <ac:chgData name="Andreas Koksrud" userId="9d9beba6-c052-407a-8599-c781a677a996" providerId="ADAL" clId="{EF03AD1F-5512-4465-8F65-410DDF5C47B8}" dt="2025-01-12T17:23:48.607" v="11442" actId="6549"/>
          <ac:spMkLst>
            <pc:docMk/>
            <pc:sldMk cId="3623507131" sldId="980"/>
            <ac:spMk id="181" creationId="{00000000-0000-0000-0000-000000000000}"/>
          </ac:spMkLst>
        </pc:spChg>
        <pc:picChg chg="add mod modCrop">
          <ac:chgData name="Andreas Koksrud" userId="9d9beba6-c052-407a-8599-c781a677a996" providerId="ADAL" clId="{EF03AD1F-5512-4465-8F65-410DDF5C47B8}" dt="2025-01-12T17:24:58.716" v="11470" actId="1076"/>
          <ac:picMkLst>
            <pc:docMk/>
            <pc:sldMk cId="3623507131" sldId="980"/>
            <ac:picMk id="10" creationId="{2DF0070C-16F9-28AF-A254-74D42AC50BA6}"/>
          </ac:picMkLst>
        </pc:picChg>
        <pc:picChg chg="mod modCrop">
          <ac:chgData name="Andreas Koksrud" userId="9d9beba6-c052-407a-8599-c781a677a996" providerId="ADAL" clId="{EF03AD1F-5512-4465-8F65-410DDF5C47B8}" dt="2025-01-12T17:25:11.435" v="11474" actId="14100"/>
          <ac:picMkLst>
            <pc:docMk/>
            <pc:sldMk cId="3623507131" sldId="980"/>
            <ac:picMk id="21" creationId="{DA868902-7D32-E4A6-B0F7-70576B133EB2}"/>
          </ac:picMkLst>
        </pc:picChg>
        <pc:picChg chg="mod">
          <ac:chgData name="Andreas Koksrud" userId="9d9beba6-c052-407a-8599-c781a677a996" providerId="ADAL" clId="{EF03AD1F-5512-4465-8F65-410DDF5C47B8}" dt="2025-01-12T17:25:02.365" v="11472" actId="1076"/>
          <ac:picMkLst>
            <pc:docMk/>
            <pc:sldMk cId="3623507131" sldId="980"/>
            <ac:picMk id="23" creationId="{A7F0A6F4-1144-FAE6-79D1-94D4DB22522C}"/>
          </ac:picMkLst>
        </pc:picChg>
        <pc:picChg chg="add mod modCrop">
          <ac:chgData name="Andreas Koksrud" userId="9d9beba6-c052-407a-8599-c781a677a996" providerId="ADAL" clId="{EF03AD1F-5512-4465-8F65-410DDF5C47B8}" dt="2025-01-12T17:25:12.383" v="11475" actId="1076"/>
          <ac:picMkLst>
            <pc:docMk/>
            <pc:sldMk cId="3623507131" sldId="980"/>
            <ac:picMk id="31" creationId="{20CE27E5-90EA-92D8-BE56-5AD260FCF0DE}"/>
          </ac:picMkLst>
        </pc:picChg>
        <pc:cxnChg chg="mod">
          <ac:chgData name="Andreas Koksrud" userId="9d9beba6-c052-407a-8599-c781a677a996" providerId="ADAL" clId="{EF03AD1F-5512-4465-8F65-410DDF5C47B8}" dt="2025-01-12T17:23:02.809" v="11422" actId="14100"/>
          <ac:cxnSpMkLst>
            <pc:docMk/>
            <pc:sldMk cId="3623507131" sldId="980"/>
            <ac:cxnSpMk id="12" creationId="{8A6A5C2E-36B9-E38E-FE1C-B0E90DD5260B}"/>
          </ac:cxnSpMkLst>
        </pc:cxnChg>
        <pc:cxnChg chg="mod">
          <ac:chgData name="Andreas Koksrud" userId="9d9beba6-c052-407a-8599-c781a677a996" providerId="ADAL" clId="{EF03AD1F-5512-4465-8F65-410DDF5C47B8}" dt="2025-01-12T17:21:53.571" v="11415" actId="14100"/>
          <ac:cxnSpMkLst>
            <pc:docMk/>
            <pc:sldMk cId="3623507131" sldId="980"/>
            <ac:cxnSpMk id="14" creationId="{A014A366-ED2F-2B58-873D-1D6F122897DF}"/>
          </ac:cxnSpMkLst>
        </pc:cxnChg>
        <pc:cxnChg chg="mod">
          <ac:chgData name="Andreas Koksrud" userId="9d9beba6-c052-407a-8599-c781a677a996" providerId="ADAL" clId="{EF03AD1F-5512-4465-8F65-410DDF5C47B8}" dt="2025-01-12T17:22:43.822" v="11419" actId="14100"/>
          <ac:cxnSpMkLst>
            <pc:docMk/>
            <pc:sldMk cId="3623507131" sldId="980"/>
            <ac:cxnSpMk id="17" creationId="{38C2B1A5-2299-89DD-F498-E7BC25A0374D}"/>
          </ac:cxnSpMkLst>
        </pc:cxnChg>
        <pc:cxnChg chg="mod">
          <ac:chgData name="Andreas Koksrud" userId="9d9beba6-c052-407a-8599-c781a677a996" providerId="ADAL" clId="{EF03AD1F-5512-4465-8F65-410DDF5C47B8}" dt="2025-01-12T17:25:15.582" v="11477" actId="14100"/>
          <ac:cxnSpMkLst>
            <pc:docMk/>
            <pc:sldMk cId="3623507131" sldId="980"/>
            <ac:cxnSpMk id="27" creationId="{9CD432F0-0A37-EAFC-B8C9-59FB81DE34F7}"/>
          </ac:cxnSpMkLst>
        </pc:cxnChg>
        <pc:cxnChg chg="mod">
          <ac:chgData name="Andreas Koksrud" userId="9d9beba6-c052-407a-8599-c781a677a996" providerId="ADAL" clId="{EF03AD1F-5512-4465-8F65-410DDF5C47B8}" dt="2025-01-12T17:25:18.902" v="11478" actId="14100"/>
          <ac:cxnSpMkLst>
            <pc:docMk/>
            <pc:sldMk cId="3623507131" sldId="980"/>
            <ac:cxnSpMk id="28" creationId="{7B2A3BAE-3D0B-610D-95D1-A77DBD1B74A0}"/>
          </ac:cxnSpMkLst>
        </pc:cxnChg>
        <pc:cxnChg chg="mod">
          <ac:chgData name="Andreas Koksrud" userId="9d9beba6-c052-407a-8599-c781a677a996" providerId="ADAL" clId="{EF03AD1F-5512-4465-8F65-410DDF5C47B8}" dt="2025-01-12T17:25:22.091" v="11479" actId="14100"/>
          <ac:cxnSpMkLst>
            <pc:docMk/>
            <pc:sldMk cId="3623507131" sldId="980"/>
            <ac:cxnSpMk id="30" creationId="{38763070-F373-1D47-DB60-ABFC6C847F1B}"/>
          </ac:cxnSpMkLst>
        </pc:cxnChg>
      </pc:sldChg>
      <pc:sldChg chg="modSp mod">
        <pc:chgData name="Andreas Koksrud" userId="9d9beba6-c052-407a-8599-c781a677a996" providerId="ADAL" clId="{EF03AD1F-5512-4465-8F65-410DDF5C47B8}" dt="2025-01-05T15:09:59.928" v="73" actId="5793"/>
        <pc:sldMkLst>
          <pc:docMk/>
          <pc:sldMk cId="2633229105" sldId="988"/>
        </pc:sldMkLst>
        <pc:spChg chg="mod">
          <ac:chgData name="Andreas Koksrud" userId="9d9beba6-c052-407a-8599-c781a677a996" providerId="ADAL" clId="{EF03AD1F-5512-4465-8F65-410DDF5C47B8}" dt="2025-01-05T15:09:59.928" v="73" actId="5793"/>
          <ac:spMkLst>
            <pc:docMk/>
            <pc:sldMk cId="2633229105" sldId="988"/>
            <ac:spMk id="181" creationId="{00000000-0000-0000-0000-000000000000}"/>
          </ac:spMkLst>
        </pc:spChg>
      </pc:sldChg>
      <pc:sldChg chg="addSp delSp modSp mod">
        <pc:chgData name="Andreas Koksrud" userId="9d9beba6-c052-407a-8599-c781a677a996" providerId="ADAL" clId="{EF03AD1F-5512-4465-8F65-410DDF5C47B8}" dt="2025-01-09T20:44:18.522" v="6697" actId="1076"/>
        <pc:sldMkLst>
          <pc:docMk/>
          <pc:sldMk cId="3249461836" sldId="994"/>
        </pc:sldMkLst>
        <pc:picChg chg="mod">
          <ac:chgData name="Andreas Koksrud" userId="9d9beba6-c052-407a-8599-c781a677a996" providerId="ADAL" clId="{EF03AD1F-5512-4465-8F65-410DDF5C47B8}" dt="2025-01-09T20:38:08.967" v="6477" actId="1076"/>
          <ac:picMkLst>
            <pc:docMk/>
            <pc:sldMk cId="3249461836" sldId="994"/>
            <ac:picMk id="7" creationId="{49BCFA56-C595-405B-D07A-1AC760A79995}"/>
          </ac:picMkLst>
        </pc:picChg>
        <pc:picChg chg="mod">
          <ac:chgData name="Andreas Koksrud" userId="9d9beba6-c052-407a-8599-c781a677a996" providerId="ADAL" clId="{EF03AD1F-5512-4465-8F65-410DDF5C47B8}" dt="2025-01-09T20:42:47.398" v="6688" actId="14100"/>
          <ac:picMkLst>
            <pc:docMk/>
            <pc:sldMk cId="3249461836" sldId="994"/>
            <ac:picMk id="9" creationId="{777C13A7-538E-EE89-5A23-9FDDABBA193F}"/>
          </ac:picMkLst>
        </pc:picChg>
        <pc:picChg chg="mod">
          <ac:chgData name="Andreas Koksrud" userId="9d9beba6-c052-407a-8599-c781a677a996" providerId="ADAL" clId="{EF03AD1F-5512-4465-8F65-410DDF5C47B8}" dt="2025-01-09T20:43:39.833" v="6690" actId="14826"/>
          <ac:picMkLst>
            <pc:docMk/>
            <pc:sldMk cId="3249461836" sldId="994"/>
            <ac:picMk id="11" creationId="{4A0B84DF-B065-8FAF-2AE8-0ABADDB89BAA}"/>
          </ac:picMkLst>
        </pc:picChg>
        <pc:picChg chg="add mod">
          <ac:chgData name="Andreas Koksrud" userId="9d9beba6-c052-407a-8599-c781a677a996" providerId="ADAL" clId="{EF03AD1F-5512-4465-8F65-410DDF5C47B8}" dt="2025-01-09T20:44:18.522" v="6697" actId="1076"/>
          <ac:picMkLst>
            <pc:docMk/>
            <pc:sldMk cId="3249461836" sldId="994"/>
            <ac:picMk id="20" creationId="{4A8AC855-701E-616F-6AA4-F6D1EF8AEFA2}"/>
          </ac:picMkLst>
        </pc:picChg>
        <pc:cxnChg chg="mod">
          <ac:chgData name="Andreas Koksrud" userId="9d9beba6-c052-407a-8599-c781a677a996" providerId="ADAL" clId="{EF03AD1F-5512-4465-8F65-410DDF5C47B8}" dt="2025-01-09T20:42:49.752" v="6689" actId="14100"/>
          <ac:cxnSpMkLst>
            <pc:docMk/>
            <pc:sldMk cId="3249461836" sldId="994"/>
            <ac:cxnSpMk id="12" creationId="{99AE8916-9758-29C7-A907-AEB8A135DAFC}"/>
          </ac:cxnSpMkLst>
        </pc:cxnChg>
        <pc:cxnChg chg="mod">
          <ac:chgData name="Andreas Koksrud" userId="9d9beba6-c052-407a-8599-c781a677a996" providerId="ADAL" clId="{EF03AD1F-5512-4465-8F65-410DDF5C47B8}" dt="2025-01-09T20:43:54.162" v="6692" actId="14100"/>
          <ac:cxnSpMkLst>
            <pc:docMk/>
            <pc:sldMk cId="3249461836" sldId="994"/>
            <ac:cxnSpMk id="14" creationId="{0AE26C64-5652-C940-267A-AC37D6743272}"/>
          </ac:cxnSpMkLst>
        </pc:cxnChg>
        <pc:cxnChg chg="mod">
          <ac:chgData name="Andreas Koksrud" userId="9d9beba6-c052-407a-8599-c781a677a996" providerId="ADAL" clId="{EF03AD1F-5512-4465-8F65-410DDF5C47B8}" dt="2025-01-09T20:38:10.595" v="6481" actId="14100"/>
          <ac:cxnSpMkLst>
            <pc:docMk/>
            <pc:sldMk cId="3249461836" sldId="994"/>
            <ac:cxnSpMk id="19" creationId="{6FCF9A0D-203B-2D9B-06A2-37AC4F81F677}"/>
          </ac:cxnSpMkLst>
        </pc:cxnChg>
      </pc:sldChg>
      <pc:sldChg chg="addSp delSp modSp mod">
        <pc:chgData name="Andreas Koksrud" userId="9d9beba6-c052-407a-8599-c781a677a996" providerId="ADAL" clId="{EF03AD1F-5512-4465-8F65-410DDF5C47B8}" dt="2025-01-09T21:10:32.056" v="7123" actId="571"/>
        <pc:sldMkLst>
          <pc:docMk/>
          <pc:sldMk cId="1236723272" sldId="995"/>
        </pc:sldMkLst>
        <pc:spChg chg="add mod">
          <ac:chgData name="Andreas Koksrud" userId="9d9beba6-c052-407a-8599-c781a677a996" providerId="ADAL" clId="{EF03AD1F-5512-4465-8F65-410DDF5C47B8}" dt="2025-01-09T21:05:33.889" v="6906" actId="1038"/>
          <ac:spMkLst>
            <pc:docMk/>
            <pc:sldMk cId="1236723272" sldId="995"/>
            <ac:spMk id="19" creationId="{78F0781E-CF2E-74C4-1ADB-D764E2039F58}"/>
          </ac:spMkLst>
        </pc:spChg>
        <pc:spChg chg="mod">
          <ac:chgData name="Andreas Koksrud" userId="9d9beba6-c052-407a-8599-c781a677a996" providerId="ADAL" clId="{EF03AD1F-5512-4465-8F65-410DDF5C47B8}" dt="2025-01-09T20:46:19.522" v="6722" actId="27636"/>
          <ac:spMkLst>
            <pc:docMk/>
            <pc:sldMk cId="1236723272" sldId="995"/>
            <ac:spMk id="22" creationId="{F01BE91C-44DB-2060-582F-FD0F5B78ACA7}"/>
          </ac:spMkLst>
        </pc:spChg>
        <pc:spChg chg="mod">
          <ac:chgData name="Andreas Koksrud" userId="9d9beba6-c052-407a-8599-c781a677a996" providerId="ADAL" clId="{EF03AD1F-5512-4465-8F65-410DDF5C47B8}" dt="2025-01-09T20:46:37.499" v="6726" actId="14100"/>
          <ac:spMkLst>
            <pc:docMk/>
            <pc:sldMk cId="1236723272" sldId="995"/>
            <ac:spMk id="23" creationId="{8E6DD217-48A6-3D1E-30FF-D8FC04D0F012}"/>
          </ac:spMkLst>
        </pc:spChg>
        <pc:spChg chg="add mod">
          <ac:chgData name="Andreas Koksrud" userId="9d9beba6-c052-407a-8599-c781a677a996" providerId="ADAL" clId="{EF03AD1F-5512-4465-8F65-410DDF5C47B8}" dt="2025-01-09T21:05:26.727" v="6898" actId="14100"/>
          <ac:spMkLst>
            <pc:docMk/>
            <pc:sldMk cId="1236723272" sldId="995"/>
            <ac:spMk id="25" creationId="{EDF4427E-AECB-E2DF-D36B-C5F30EECE0FE}"/>
          </ac:spMkLst>
        </pc:spChg>
        <pc:spChg chg="add mod">
          <ac:chgData name="Andreas Koksrud" userId="9d9beba6-c052-407a-8599-c781a677a996" providerId="ADAL" clId="{EF03AD1F-5512-4465-8F65-410DDF5C47B8}" dt="2025-01-09T21:07:20.194" v="6942" actId="208"/>
          <ac:spMkLst>
            <pc:docMk/>
            <pc:sldMk cId="1236723272" sldId="995"/>
            <ac:spMk id="31" creationId="{56782A9D-690F-DC91-7307-11DE1DF4BB8C}"/>
          </ac:spMkLst>
        </pc:spChg>
        <pc:picChg chg="add mod ord">
          <ac:chgData name="Andreas Koksrud" userId="9d9beba6-c052-407a-8599-c781a677a996" providerId="ADAL" clId="{EF03AD1F-5512-4465-8F65-410DDF5C47B8}" dt="2025-01-09T21:06:40.256" v="6911" actId="1076"/>
          <ac:picMkLst>
            <pc:docMk/>
            <pc:sldMk cId="1236723272" sldId="995"/>
            <ac:picMk id="5" creationId="{52229739-4EB3-B990-0FF4-0D1F707CA14A}"/>
          </ac:picMkLst>
        </pc:picChg>
        <pc:picChg chg="mod">
          <ac:chgData name="Andreas Koksrud" userId="9d9beba6-c052-407a-8599-c781a677a996" providerId="ADAL" clId="{EF03AD1F-5512-4465-8F65-410DDF5C47B8}" dt="2025-01-09T20:44:46.762" v="6699" actId="1076"/>
          <ac:picMkLst>
            <pc:docMk/>
            <pc:sldMk cId="1236723272" sldId="995"/>
            <ac:picMk id="7" creationId="{810A6DB4-6264-6832-D731-99862E48FB13}"/>
          </ac:picMkLst>
        </pc:picChg>
        <pc:picChg chg="add mod ord">
          <ac:chgData name="Andreas Koksrud" userId="9d9beba6-c052-407a-8599-c781a677a996" providerId="ADAL" clId="{EF03AD1F-5512-4465-8F65-410DDF5C47B8}" dt="2025-01-09T20:46:24.767" v="6723" actId="1076"/>
          <ac:picMkLst>
            <pc:docMk/>
            <pc:sldMk cId="1236723272" sldId="995"/>
            <ac:picMk id="12" creationId="{A607BEC5-7DB4-01A3-454E-7B17D6967579}"/>
          </ac:picMkLst>
        </pc:picChg>
        <pc:picChg chg="add mod modCrop">
          <ac:chgData name="Andreas Koksrud" userId="9d9beba6-c052-407a-8599-c781a677a996" providerId="ADAL" clId="{EF03AD1F-5512-4465-8F65-410DDF5C47B8}" dt="2025-01-09T20:49:56.657" v="6739" actId="1076"/>
          <ac:picMkLst>
            <pc:docMk/>
            <pc:sldMk cId="1236723272" sldId="995"/>
            <ac:picMk id="18" creationId="{37DB9709-7D79-41B0-17BF-217F2C3BD5C6}"/>
          </ac:picMkLst>
        </pc:picChg>
        <pc:cxnChg chg="mod">
          <ac:chgData name="Andreas Koksrud" userId="9d9beba6-c052-407a-8599-c781a677a996" providerId="ADAL" clId="{EF03AD1F-5512-4465-8F65-410DDF5C47B8}" dt="2025-01-09T21:06:44.653" v="6912" actId="14100"/>
          <ac:cxnSpMkLst>
            <pc:docMk/>
            <pc:sldMk cId="1236723272" sldId="995"/>
            <ac:cxnSpMk id="17" creationId="{7F3AECFC-EAF4-CA81-C6A2-AFFABD641BB5}"/>
          </ac:cxnSpMkLst>
        </pc:cxnChg>
        <pc:cxnChg chg="mod">
          <ac:chgData name="Andreas Koksrud" userId="9d9beba6-c052-407a-8599-c781a677a996" providerId="ADAL" clId="{EF03AD1F-5512-4465-8F65-410DDF5C47B8}" dt="2025-01-09T20:46:32.089" v="6725" actId="14100"/>
          <ac:cxnSpMkLst>
            <pc:docMk/>
            <pc:sldMk cId="1236723272" sldId="995"/>
            <ac:cxnSpMk id="24" creationId="{33743EE0-974A-D565-6CBE-D835018285DC}"/>
          </ac:cxnSpMkLst>
        </pc:cxnChg>
        <pc:cxnChg chg="add mod">
          <ac:chgData name="Andreas Koksrud" userId="9d9beba6-c052-407a-8599-c781a677a996" providerId="ADAL" clId="{EF03AD1F-5512-4465-8F65-410DDF5C47B8}" dt="2025-01-09T21:05:50.826" v="6909" actId="14100"/>
          <ac:cxnSpMkLst>
            <pc:docMk/>
            <pc:sldMk cId="1236723272" sldId="995"/>
            <ac:cxnSpMk id="26" creationId="{31486C1A-E8AB-E54C-9B52-F5B8DC9ADE75}"/>
          </ac:cxnSpMkLst>
        </pc:cxnChg>
        <pc:cxnChg chg="add mod">
          <ac:chgData name="Andreas Koksrud" userId="9d9beba6-c052-407a-8599-c781a677a996" providerId="ADAL" clId="{EF03AD1F-5512-4465-8F65-410DDF5C47B8}" dt="2025-01-09T21:05:55.821" v="6910" actId="571"/>
          <ac:cxnSpMkLst>
            <pc:docMk/>
            <pc:sldMk cId="1236723272" sldId="995"/>
            <ac:cxnSpMk id="29" creationId="{4961ACCA-0542-F7FC-5DDA-04CC690491EA}"/>
          </ac:cxnSpMkLst>
        </pc:cxnChg>
        <pc:cxnChg chg="add mod">
          <ac:chgData name="Andreas Koksrud" userId="9d9beba6-c052-407a-8599-c781a677a996" providerId="ADAL" clId="{EF03AD1F-5512-4465-8F65-410DDF5C47B8}" dt="2025-01-09T21:07:42.683" v="6946" actId="208"/>
          <ac:cxnSpMkLst>
            <pc:docMk/>
            <pc:sldMk cId="1236723272" sldId="995"/>
            <ac:cxnSpMk id="32" creationId="{B54F50FA-F362-0F5B-9BED-1CA939046AE3}"/>
          </ac:cxnSpMkLst>
        </pc:cxnChg>
      </pc:sldChg>
      <pc:sldChg chg="addSp delSp modSp mod">
        <pc:chgData name="Andreas Koksrud" userId="9d9beba6-c052-407a-8599-c781a677a996" providerId="ADAL" clId="{EF03AD1F-5512-4465-8F65-410DDF5C47B8}" dt="2025-01-11T18:02:18.084" v="7633" actId="20577"/>
        <pc:sldMkLst>
          <pc:docMk/>
          <pc:sldMk cId="1617717875" sldId="996"/>
        </pc:sldMkLst>
        <pc:spChg chg="add mod">
          <ac:chgData name="Andreas Koksrud" userId="9d9beba6-c052-407a-8599-c781a677a996" providerId="ADAL" clId="{EF03AD1F-5512-4465-8F65-410DDF5C47B8}" dt="2025-01-09T21:11:42.970" v="7126" actId="1076"/>
          <ac:spMkLst>
            <pc:docMk/>
            <pc:sldMk cId="1617717875" sldId="996"/>
            <ac:spMk id="12" creationId="{CF57B1B8-1590-8F14-6991-7353D25CBEE7}"/>
          </ac:spMkLst>
        </pc:spChg>
        <pc:spChg chg="add mod">
          <ac:chgData name="Andreas Koksrud" userId="9d9beba6-c052-407a-8599-c781a677a996" providerId="ADAL" clId="{EF03AD1F-5512-4465-8F65-410DDF5C47B8}" dt="2025-01-09T21:16:05.560" v="7260" actId="1035"/>
          <ac:spMkLst>
            <pc:docMk/>
            <pc:sldMk cId="1617717875" sldId="996"/>
            <ac:spMk id="26" creationId="{0355BE19-43EA-974C-28CC-207CAD68F7E4}"/>
          </ac:spMkLst>
        </pc:spChg>
        <pc:spChg chg="add mod">
          <ac:chgData name="Andreas Koksrud" userId="9d9beba6-c052-407a-8599-c781a677a996" providerId="ADAL" clId="{EF03AD1F-5512-4465-8F65-410DDF5C47B8}" dt="2025-01-09T21:16:05.560" v="7260" actId="1035"/>
          <ac:spMkLst>
            <pc:docMk/>
            <pc:sldMk cId="1617717875" sldId="996"/>
            <ac:spMk id="33" creationId="{60B46DEE-9C39-88E7-FA16-D5432502A2EF}"/>
          </ac:spMkLst>
        </pc:spChg>
        <pc:spChg chg="add del mod ord">
          <ac:chgData name="Andreas Koksrud" userId="9d9beba6-c052-407a-8599-c781a677a996" providerId="ADAL" clId="{EF03AD1F-5512-4465-8F65-410DDF5C47B8}" dt="2025-01-11T18:02:18.084" v="7633" actId="20577"/>
          <ac:spMkLst>
            <pc:docMk/>
            <pc:sldMk cId="1617717875" sldId="996"/>
            <ac:spMk id="35" creationId="{D057FB7E-FFEB-0EE8-9046-505893579C52}"/>
          </ac:spMkLst>
        </pc:spChg>
        <pc:picChg chg="mod modCrop">
          <ac:chgData name="Andreas Koksrud" userId="9d9beba6-c052-407a-8599-c781a677a996" providerId="ADAL" clId="{EF03AD1F-5512-4465-8F65-410DDF5C47B8}" dt="2025-01-09T21:18:50.875" v="7428" actId="14100"/>
          <ac:picMkLst>
            <pc:docMk/>
            <pc:sldMk cId="1617717875" sldId="996"/>
            <ac:picMk id="7" creationId="{D270A669-DD81-7E28-5FED-586D5E20D301}"/>
          </ac:picMkLst>
        </pc:picChg>
        <pc:picChg chg="mod modCrop">
          <ac:chgData name="Andreas Koksrud" userId="9d9beba6-c052-407a-8599-c781a677a996" providerId="ADAL" clId="{EF03AD1F-5512-4465-8F65-410DDF5C47B8}" dt="2025-01-09T21:19:19.846" v="7432" actId="732"/>
          <ac:picMkLst>
            <pc:docMk/>
            <pc:sldMk cId="1617717875" sldId="996"/>
            <ac:picMk id="13" creationId="{C1E9FDD8-2702-0576-73BE-828D8198DCFB}"/>
          </ac:picMkLst>
        </pc:picChg>
        <pc:picChg chg="add mod">
          <ac:chgData name="Andreas Koksrud" userId="9d9beba6-c052-407a-8599-c781a677a996" providerId="ADAL" clId="{EF03AD1F-5512-4465-8F65-410DDF5C47B8}" dt="2025-01-11T18:00:01.038" v="7591" actId="1076"/>
          <ac:picMkLst>
            <pc:docMk/>
            <pc:sldMk cId="1617717875" sldId="996"/>
            <ac:picMk id="19" creationId="{C0DFA5DD-02E0-771C-429E-855667D3419C}"/>
          </ac:picMkLst>
        </pc:picChg>
        <pc:cxnChg chg="mod">
          <ac:chgData name="Andreas Koksrud" userId="9d9beba6-c052-407a-8599-c781a677a996" providerId="ADAL" clId="{EF03AD1F-5512-4465-8F65-410DDF5C47B8}" dt="2025-01-09T21:18:58.011" v="7430" actId="14100"/>
          <ac:cxnSpMkLst>
            <pc:docMk/>
            <pc:sldMk cId="1617717875" sldId="996"/>
            <ac:cxnSpMk id="8" creationId="{E82D89F0-8631-AF82-B3B7-0F64B54EE1B5}"/>
          </ac:cxnSpMkLst>
        </pc:cxnChg>
        <pc:cxnChg chg="add mod ord">
          <ac:chgData name="Andreas Koksrud" userId="9d9beba6-c052-407a-8599-c781a677a996" providerId="ADAL" clId="{EF03AD1F-5512-4465-8F65-410DDF5C47B8}" dt="2025-01-09T21:20:37.075" v="7447" actId="166"/>
          <ac:cxnSpMkLst>
            <pc:docMk/>
            <pc:sldMk cId="1617717875" sldId="996"/>
            <ac:cxnSpMk id="15" creationId="{475197DF-034A-DD9F-1B11-2EB61754603D}"/>
          </ac:cxnSpMkLst>
        </pc:cxnChg>
        <pc:cxnChg chg="add mod">
          <ac:chgData name="Andreas Koksrud" userId="9d9beba6-c052-407a-8599-c781a677a996" providerId="ADAL" clId="{EF03AD1F-5512-4465-8F65-410DDF5C47B8}" dt="2025-01-09T21:16:05.560" v="7260" actId="1035"/>
          <ac:cxnSpMkLst>
            <pc:docMk/>
            <pc:sldMk cId="1617717875" sldId="996"/>
            <ac:cxnSpMk id="22" creationId="{2528625F-04E0-E909-22F7-A7ABC6D3C840}"/>
          </ac:cxnSpMkLst>
        </pc:cxnChg>
        <pc:cxnChg chg="add mod">
          <ac:chgData name="Andreas Koksrud" userId="9d9beba6-c052-407a-8599-c781a677a996" providerId="ADAL" clId="{EF03AD1F-5512-4465-8F65-410DDF5C47B8}" dt="2025-01-09T21:16:05.560" v="7260" actId="1035"/>
          <ac:cxnSpMkLst>
            <pc:docMk/>
            <pc:sldMk cId="1617717875" sldId="996"/>
            <ac:cxnSpMk id="32" creationId="{18A32FC6-B22A-3282-711E-9062CADE718D}"/>
          </ac:cxnSpMkLst>
        </pc:cxnChg>
        <pc:cxnChg chg="add mod">
          <ac:chgData name="Andreas Koksrud" userId="9d9beba6-c052-407a-8599-c781a677a996" providerId="ADAL" clId="{EF03AD1F-5512-4465-8F65-410DDF5C47B8}" dt="2025-01-09T21:18:45.005" v="7426" actId="14100"/>
          <ac:cxnSpMkLst>
            <pc:docMk/>
            <pc:sldMk cId="1617717875" sldId="996"/>
            <ac:cxnSpMk id="36" creationId="{D6948FB5-88F7-B7C5-7178-C712FC6FE2AC}"/>
          </ac:cxnSpMkLst>
        </pc:cxnChg>
        <pc:cxnChg chg="add mod">
          <ac:chgData name="Andreas Koksrud" userId="9d9beba6-c052-407a-8599-c781a677a996" providerId="ADAL" clId="{EF03AD1F-5512-4465-8F65-410DDF5C47B8}" dt="2025-01-09T21:19:31.329" v="7434" actId="14100"/>
          <ac:cxnSpMkLst>
            <pc:docMk/>
            <pc:sldMk cId="1617717875" sldId="996"/>
            <ac:cxnSpMk id="43" creationId="{48A6C040-AD1E-5729-854A-7A9E9939280F}"/>
          </ac:cxnSpMkLst>
        </pc:cxnChg>
      </pc:sldChg>
      <pc:sldChg chg="addSp delSp modSp mod">
        <pc:chgData name="Andreas Koksrud" userId="9d9beba6-c052-407a-8599-c781a677a996" providerId="ADAL" clId="{EF03AD1F-5512-4465-8F65-410DDF5C47B8}" dt="2025-01-11T18:50:38.887" v="9984" actId="20577"/>
        <pc:sldMkLst>
          <pc:docMk/>
          <pc:sldMk cId="1973431329" sldId="1006"/>
        </pc:sldMkLst>
        <pc:spChg chg="mod">
          <ac:chgData name="Andreas Koksrud" userId="9d9beba6-c052-407a-8599-c781a677a996" providerId="ADAL" clId="{EF03AD1F-5512-4465-8F65-410DDF5C47B8}" dt="2025-01-11T18:50:38.887" v="9984" actId="20577"/>
          <ac:spMkLst>
            <pc:docMk/>
            <pc:sldMk cId="1973431329" sldId="1006"/>
            <ac:spMk id="6" creationId="{0D4648DA-4B5B-6E10-A6B4-1C4D081CE994}"/>
          </ac:spMkLst>
        </pc:spChg>
        <pc:spChg chg="mod">
          <ac:chgData name="Andreas Koksrud" userId="9d9beba6-c052-407a-8599-c781a677a996" providerId="ADAL" clId="{EF03AD1F-5512-4465-8F65-410DDF5C47B8}" dt="2025-01-11T18:02:02.212" v="7629" actId="20577"/>
          <ac:spMkLst>
            <pc:docMk/>
            <pc:sldMk cId="1973431329" sldId="1006"/>
            <ac:spMk id="180" creationId="{00000000-0000-0000-0000-000000000000}"/>
          </ac:spMkLst>
        </pc:spChg>
        <pc:picChg chg="add mod ord">
          <ac:chgData name="Andreas Koksrud" userId="9d9beba6-c052-407a-8599-c781a677a996" providerId="ADAL" clId="{EF03AD1F-5512-4465-8F65-410DDF5C47B8}" dt="2025-01-11T18:08:08.823" v="8050" actId="1076"/>
          <ac:picMkLst>
            <pc:docMk/>
            <pc:sldMk cId="1973431329" sldId="1006"/>
            <ac:picMk id="27" creationId="{2BB8CDDA-90C2-E013-C0CE-A0CFEBAE468B}"/>
          </ac:picMkLst>
        </pc:picChg>
        <pc:picChg chg="add mod modCrop">
          <ac:chgData name="Andreas Koksrud" userId="9d9beba6-c052-407a-8599-c781a677a996" providerId="ADAL" clId="{EF03AD1F-5512-4465-8F65-410DDF5C47B8}" dt="2025-01-11T18:10:00.882" v="8168" actId="732"/>
          <ac:picMkLst>
            <pc:docMk/>
            <pc:sldMk cId="1973431329" sldId="1006"/>
            <ac:picMk id="33" creationId="{BFF6CCF1-C97C-E7B4-CCBD-9021E2C486B7}"/>
          </ac:picMkLst>
        </pc:picChg>
        <pc:picChg chg="add mod">
          <ac:chgData name="Andreas Koksrud" userId="9d9beba6-c052-407a-8599-c781a677a996" providerId="ADAL" clId="{EF03AD1F-5512-4465-8F65-410DDF5C47B8}" dt="2025-01-11T18:09:55.487" v="8167" actId="1076"/>
          <ac:picMkLst>
            <pc:docMk/>
            <pc:sldMk cId="1973431329" sldId="1006"/>
            <ac:picMk id="37" creationId="{7F74E8F3-A01C-24AF-FE90-3871CEA49BFF}"/>
          </ac:picMkLst>
        </pc:picChg>
        <pc:picChg chg="add mod">
          <ac:chgData name="Andreas Koksrud" userId="9d9beba6-c052-407a-8599-c781a677a996" providerId="ADAL" clId="{EF03AD1F-5512-4465-8F65-410DDF5C47B8}" dt="2025-01-11T18:11:49.941" v="8284" actId="1076"/>
          <ac:picMkLst>
            <pc:docMk/>
            <pc:sldMk cId="1973431329" sldId="1006"/>
            <ac:picMk id="41" creationId="{EE800338-864C-2732-0957-1F7DEDBF0B85}"/>
          </ac:picMkLst>
        </pc:picChg>
        <pc:cxnChg chg="add mod">
          <ac:chgData name="Andreas Koksrud" userId="9d9beba6-c052-407a-8599-c781a677a996" providerId="ADAL" clId="{EF03AD1F-5512-4465-8F65-410DDF5C47B8}" dt="2025-01-11T18:08:15.272" v="8053" actId="14100"/>
          <ac:cxnSpMkLst>
            <pc:docMk/>
            <pc:sldMk cId="1973431329" sldId="1006"/>
            <ac:cxnSpMk id="17" creationId="{D486615D-CE63-7D67-1805-5A10E4323F92}"/>
          </ac:cxnSpMkLst>
        </pc:cxnChg>
        <pc:cxnChg chg="add mod">
          <ac:chgData name="Andreas Koksrud" userId="9d9beba6-c052-407a-8599-c781a677a996" providerId="ADAL" clId="{EF03AD1F-5512-4465-8F65-410DDF5C47B8}" dt="2025-01-11T18:07:34.106" v="8044" actId="14100"/>
          <ac:cxnSpMkLst>
            <pc:docMk/>
            <pc:sldMk cId="1973431329" sldId="1006"/>
            <ac:cxnSpMk id="19" creationId="{ED99593E-476F-7776-20AC-7BF95A68193C}"/>
          </ac:cxnSpMkLst>
        </pc:cxnChg>
        <pc:cxnChg chg="add mod">
          <ac:chgData name="Andreas Koksrud" userId="9d9beba6-c052-407a-8599-c781a677a996" providerId="ADAL" clId="{EF03AD1F-5512-4465-8F65-410DDF5C47B8}" dt="2025-01-11T18:08:12.903" v="8052" actId="14100"/>
          <ac:cxnSpMkLst>
            <pc:docMk/>
            <pc:sldMk cId="1973431329" sldId="1006"/>
            <ac:cxnSpMk id="23" creationId="{83A60E89-CEF8-13CA-99D3-17B3D7748607}"/>
          </ac:cxnSpMkLst>
        </pc:cxnChg>
        <pc:cxnChg chg="add mod">
          <ac:chgData name="Andreas Koksrud" userId="9d9beba6-c052-407a-8599-c781a677a996" providerId="ADAL" clId="{EF03AD1F-5512-4465-8F65-410DDF5C47B8}" dt="2025-01-11T18:08:39.746" v="8100" actId="14100"/>
          <ac:cxnSpMkLst>
            <pc:docMk/>
            <pc:sldMk cId="1973431329" sldId="1006"/>
            <ac:cxnSpMk id="30" creationId="{21C4DF8A-D76E-432D-9204-F2B2A225A6C7}"/>
          </ac:cxnSpMkLst>
        </pc:cxnChg>
        <pc:cxnChg chg="add mod">
          <ac:chgData name="Andreas Koksrud" userId="9d9beba6-c052-407a-8599-c781a677a996" providerId="ADAL" clId="{EF03AD1F-5512-4465-8F65-410DDF5C47B8}" dt="2025-01-11T18:10:12.335" v="8170" actId="14100"/>
          <ac:cxnSpMkLst>
            <pc:docMk/>
            <pc:sldMk cId="1973431329" sldId="1006"/>
            <ac:cxnSpMk id="38" creationId="{D5AD206D-7E29-D8B0-658D-87A87CD64B2A}"/>
          </ac:cxnSpMkLst>
        </pc:cxnChg>
        <pc:cxnChg chg="add mod">
          <ac:chgData name="Andreas Koksrud" userId="9d9beba6-c052-407a-8599-c781a677a996" providerId="ADAL" clId="{EF03AD1F-5512-4465-8F65-410DDF5C47B8}" dt="2025-01-11T18:11:52.474" v="8285" actId="14100"/>
          <ac:cxnSpMkLst>
            <pc:docMk/>
            <pc:sldMk cId="1973431329" sldId="1006"/>
            <ac:cxnSpMk id="42" creationId="{A5C05E84-C67C-8A7F-6AAD-115138FDA2C4}"/>
          </ac:cxnSpMkLst>
        </pc:cxnChg>
      </pc:sldChg>
      <pc:sldChg chg="modSp mod">
        <pc:chgData name="Andreas Koksrud" userId="9d9beba6-c052-407a-8599-c781a677a996" providerId="ADAL" clId="{EF03AD1F-5512-4465-8F65-410DDF5C47B8}" dt="2025-01-18T13:45:49.297" v="15855"/>
        <pc:sldMkLst>
          <pc:docMk/>
          <pc:sldMk cId="393510099" sldId="1007"/>
        </pc:sldMkLst>
        <pc:spChg chg="mod">
          <ac:chgData name="Andreas Koksrud" userId="9d9beba6-c052-407a-8599-c781a677a996" providerId="ADAL" clId="{EF03AD1F-5512-4465-8F65-410DDF5C47B8}" dt="2025-01-18T13:45:49.297" v="15855"/>
          <ac:spMkLst>
            <pc:docMk/>
            <pc:sldMk cId="393510099" sldId="1007"/>
            <ac:spMk id="6" creationId="{0D4648DA-4B5B-6E10-A6B4-1C4D081CE994}"/>
          </ac:spMkLst>
        </pc:spChg>
        <pc:spChg chg="mod">
          <ac:chgData name="Andreas Koksrud" userId="9d9beba6-c052-407a-8599-c781a677a996" providerId="ADAL" clId="{EF03AD1F-5512-4465-8F65-410DDF5C47B8}" dt="2025-01-11T18:33:47.371" v="9352" actId="20577"/>
          <ac:spMkLst>
            <pc:docMk/>
            <pc:sldMk cId="393510099" sldId="1007"/>
            <ac:spMk id="180" creationId="{00000000-0000-0000-0000-000000000000}"/>
          </ac:spMkLst>
        </pc:spChg>
      </pc:sldChg>
      <pc:sldChg chg="modSp mod">
        <pc:chgData name="Andreas Koksrud" userId="9d9beba6-c052-407a-8599-c781a677a996" providerId="ADAL" clId="{EF03AD1F-5512-4465-8F65-410DDF5C47B8}" dt="2025-01-18T13:46:21.011" v="15863" actId="20577"/>
        <pc:sldMkLst>
          <pc:docMk/>
          <pc:sldMk cId="1721478970" sldId="1010"/>
        </pc:sldMkLst>
        <pc:spChg chg="mod">
          <ac:chgData name="Andreas Koksrud" userId="9d9beba6-c052-407a-8599-c781a677a996" providerId="ADAL" clId="{EF03AD1F-5512-4465-8F65-410DDF5C47B8}" dt="2025-01-18T13:46:21.011" v="15863" actId="20577"/>
          <ac:spMkLst>
            <pc:docMk/>
            <pc:sldMk cId="1721478970" sldId="1010"/>
            <ac:spMk id="6" creationId="{0D4648DA-4B5B-6E10-A6B4-1C4D081CE994}"/>
          </ac:spMkLst>
        </pc:spChg>
        <pc:spChg chg="mod">
          <ac:chgData name="Andreas Koksrud" userId="9d9beba6-c052-407a-8599-c781a677a996" providerId="ADAL" clId="{EF03AD1F-5512-4465-8F65-410DDF5C47B8}" dt="2025-01-11T18:53:29.472" v="9997" actId="6549"/>
          <ac:spMkLst>
            <pc:docMk/>
            <pc:sldMk cId="1721478970" sldId="1010"/>
            <ac:spMk id="7" creationId="{08779A14-B513-76C3-05B0-4E0AAAF6B644}"/>
          </ac:spMkLst>
        </pc:spChg>
        <pc:spChg chg="mod">
          <ac:chgData name="Andreas Koksrud" userId="9d9beba6-c052-407a-8599-c781a677a996" providerId="ADAL" clId="{EF03AD1F-5512-4465-8F65-410DDF5C47B8}" dt="2025-01-11T18:33:52.127" v="9365" actId="20577"/>
          <ac:spMkLst>
            <pc:docMk/>
            <pc:sldMk cId="1721478970" sldId="1010"/>
            <ac:spMk id="180" creationId="{00000000-0000-0000-0000-000000000000}"/>
          </ac:spMkLst>
        </pc:spChg>
      </pc:sldChg>
      <pc:sldChg chg="modSp mod">
        <pc:chgData name="Andreas Koksrud" userId="9d9beba6-c052-407a-8599-c781a677a996" providerId="ADAL" clId="{EF03AD1F-5512-4465-8F65-410DDF5C47B8}" dt="2025-01-11T08:22:52.683" v="7538" actId="20577"/>
        <pc:sldMkLst>
          <pc:docMk/>
          <pc:sldMk cId="537530966" sldId="1012"/>
        </pc:sldMkLst>
        <pc:spChg chg="mod">
          <ac:chgData name="Andreas Koksrud" userId="9d9beba6-c052-407a-8599-c781a677a996" providerId="ADAL" clId="{EF03AD1F-5512-4465-8F65-410DDF5C47B8}" dt="2025-01-11T08:22:52.683" v="7538" actId="20577"/>
          <ac:spMkLst>
            <pc:docMk/>
            <pc:sldMk cId="537530966" sldId="1012"/>
            <ac:spMk id="2" creationId="{4BEF3682-0D11-7084-6264-561B7673FB2C}"/>
          </ac:spMkLst>
        </pc:spChg>
      </pc:sldChg>
      <pc:sldChg chg="addSp modSp mod">
        <pc:chgData name="Andreas Koksrud" userId="9d9beba6-c052-407a-8599-c781a677a996" providerId="ADAL" clId="{EF03AD1F-5512-4465-8F65-410DDF5C47B8}" dt="2025-01-12T17:17:42.885" v="11393" actId="20577"/>
        <pc:sldMkLst>
          <pc:docMk/>
          <pc:sldMk cId="2085981708" sldId="1015"/>
        </pc:sldMkLst>
        <pc:spChg chg="mod">
          <ac:chgData name="Andreas Koksrud" userId="9d9beba6-c052-407a-8599-c781a677a996" providerId="ADAL" clId="{EF03AD1F-5512-4465-8F65-410DDF5C47B8}" dt="2025-01-11T18:59:00.862" v="10427" actId="14100"/>
          <ac:spMkLst>
            <pc:docMk/>
            <pc:sldMk cId="2085981708" sldId="1015"/>
            <ac:spMk id="2" creationId="{7B30180C-1AF7-3423-09FF-F63A1E2874D5}"/>
          </ac:spMkLst>
        </pc:spChg>
        <pc:spChg chg="add mod">
          <ac:chgData name="Andreas Koksrud" userId="9d9beba6-c052-407a-8599-c781a677a996" providerId="ADAL" clId="{EF03AD1F-5512-4465-8F65-410DDF5C47B8}" dt="2025-01-11T19:00:47.030" v="10527" actId="1076"/>
          <ac:spMkLst>
            <pc:docMk/>
            <pc:sldMk cId="2085981708" sldId="1015"/>
            <ac:spMk id="5" creationId="{951F7886-E78C-5ADE-0F7C-7AB36F8EDF4C}"/>
          </ac:spMkLst>
        </pc:spChg>
        <pc:spChg chg="mod">
          <ac:chgData name="Andreas Koksrud" userId="9d9beba6-c052-407a-8599-c781a677a996" providerId="ADAL" clId="{EF03AD1F-5512-4465-8F65-410DDF5C47B8}" dt="2025-01-12T17:17:42.885" v="11393" actId="20577"/>
          <ac:spMkLst>
            <pc:docMk/>
            <pc:sldMk cId="2085981708" sldId="1015"/>
            <ac:spMk id="181" creationId="{00000000-0000-0000-0000-000000000000}"/>
          </ac:spMkLst>
        </pc:spChg>
      </pc:sldChg>
      <pc:sldChg chg="addSp modSp mod">
        <pc:chgData name="Andreas Koksrud" userId="9d9beba6-c052-407a-8599-c781a677a996" providerId="ADAL" clId="{EF03AD1F-5512-4465-8F65-410DDF5C47B8}" dt="2025-01-12T17:31:15.459" v="11799" actId="14100"/>
        <pc:sldMkLst>
          <pc:docMk/>
          <pc:sldMk cId="4267861102" sldId="1017"/>
        </pc:sldMkLst>
        <pc:spChg chg="add mod">
          <ac:chgData name="Andreas Koksrud" userId="9d9beba6-c052-407a-8599-c781a677a996" providerId="ADAL" clId="{EF03AD1F-5512-4465-8F65-410DDF5C47B8}" dt="2025-01-12T17:31:15.459" v="11799" actId="14100"/>
          <ac:spMkLst>
            <pc:docMk/>
            <pc:sldMk cId="4267861102" sldId="1017"/>
            <ac:spMk id="5" creationId="{5C98BE34-C2B9-BF17-AE1D-0A938B186D65}"/>
          </ac:spMkLst>
        </pc:spChg>
        <pc:picChg chg="add mod">
          <ac:chgData name="Andreas Koksrud" userId="9d9beba6-c052-407a-8599-c781a677a996" providerId="ADAL" clId="{EF03AD1F-5512-4465-8F65-410DDF5C47B8}" dt="2025-01-12T17:31:08.362" v="11797" actId="1038"/>
          <ac:picMkLst>
            <pc:docMk/>
            <pc:sldMk cId="4267861102" sldId="1017"/>
            <ac:picMk id="9" creationId="{A430F77C-3027-0352-122E-7BAB79ADDB94}"/>
          </ac:picMkLst>
        </pc:picChg>
      </pc:sldChg>
      <pc:sldChg chg="modSp mod">
        <pc:chgData name="Andreas Koksrud" userId="9d9beba6-c052-407a-8599-c781a677a996" providerId="ADAL" clId="{EF03AD1F-5512-4465-8F65-410DDF5C47B8}" dt="2025-01-12T17:27:56.287" v="11484" actId="20577"/>
        <pc:sldMkLst>
          <pc:docMk/>
          <pc:sldMk cId="2805957301" sldId="1018"/>
        </pc:sldMkLst>
        <pc:spChg chg="mod">
          <ac:chgData name="Andreas Koksrud" userId="9d9beba6-c052-407a-8599-c781a677a996" providerId="ADAL" clId="{EF03AD1F-5512-4465-8F65-410DDF5C47B8}" dt="2025-01-12T17:27:56.287" v="11484" actId="20577"/>
          <ac:spMkLst>
            <pc:docMk/>
            <pc:sldMk cId="2805957301" sldId="1018"/>
            <ac:spMk id="181" creationId="{00000000-0000-0000-0000-000000000000}"/>
          </ac:spMkLst>
        </pc:spChg>
      </pc:sldChg>
      <pc:sldChg chg="del">
        <pc:chgData name="Andreas Koksrud" userId="9d9beba6-c052-407a-8599-c781a677a996" providerId="ADAL" clId="{EF03AD1F-5512-4465-8F65-410DDF5C47B8}" dt="2025-01-11T08:21:20.300" v="7450" actId="47"/>
        <pc:sldMkLst>
          <pc:docMk/>
          <pc:sldMk cId="3938706788" sldId="1020"/>
        </pc:sldMkLst>
      </pc:sldChg>
      <pc:sldChg chg="ord">
        <pc:chgData name="Andreas Koksrud" userId="9d9beba6-c052-407a-8599-c781a677a996" providerId="ADAL" clId="{EF03AD1F-5512-4465-8F65-410DDF5C47B8}" dt="2025-01-11T17:59:06.567" v="7572"/>
        <pc:sldMkLst>
          <pc:docMk/>
          <pc:sldMk cId="3597784797" sldId="1024"/>
        </pc:sldMkLst>
      </pc:sldChg>
      <pc:sldChg chg="modSp mod">
        <pc:chgData name="Andreas Koksrud" userId="9d9beba6-c052-407a-8599-c781a677a996" providerId="ADAL" clId="{EF03AD1F-5512-4465-8F65-410DDF5C47B8}" dt="2025-01-12T17:37:17.383" v="11959" actId="20577"/>
        <pc:sldMkLst>
          <pc:docMk/>
          <pc:sldMk cId="367832648" sldId="1025"/>
        </pc:sldMkLst>
        <pc:spChg chg="mod">
          <ac:chgData name="Andreas Koksrud" userId="9d9beba6-c052-407a-8599-c781a677a996" providerId="ADAL" clId="{EF03AD1F-5512-4465-8F65-410DDF5C47B8}" dt="2025-01-12T17:37:17.383" v="11959" actId="20577"/>
          <ac:spMkLst>
            <pc:docMk/>
            <pc:sldMk cId="367832648" sldId="1025"/>
            <ac:spMk id="15" creationId="{0AF21659-292B-D677-0005-89D78E171F43}"/>
          </ac:spMkLst>
        </pc:spChg>
      </pc:sldChg>
      <pc:sldChg chg="addSp delSp modSp mod">
        <pc:chgData name="Andreas Koksrud" userId="9d9beba6-c052-407a-8599-c781a677a996" providerId="ADAL" clId="{EF03AD1F-5512-4465-8F65-410DDF5C47B8}" dt="2025-01-12T20:15:52.934" v="13792" actId="20577"/>
        <pc:sldMkLst>
          <pc:docMk/>
          <pc:sldMk cId="3711552670" sldId="1029"/>
        </pc:sldMkLst>
        <pc:spChg chg="mod">
          <ac:chgData name="Andreas Koksrud" userId="9d9beba6-c052-407a-8599-c781a677a996" providerId="ADAL" clId="{EF03AD1F-5512-4465-8F65-410DDF5C47B8}" dt="2025-01-12T20:15:52.934" v="13792" actId="20577"/>
          <ac:spMkLst>
            <pc:docMk/>
            <pc:sldMk cId="3711552670" sldId="1029"/>
            <ac:spMk id="6" creationId="{5485B025-69EF-89C1-6489-284E2DAA1110}"/>
          </ac:spMkLst>
        </pc:spChg>
        <pc:picChg chg="add mod">
          <ac:chgData name="Andreas Koksrud" userId="9d9beba6-c052-407a-8599-c781a677a996" providerId="ADAL" clId="{EF03AD1F-5512-4465-8F65-410DDF5C47B8}" dt="2025-01-12T20:15:50.856" v="13790" actId="1076"/>
          <ac:picMkLst>
            <pc:docMk/>
            <pc:sldMk cId="3711552670" sldId="1029"/>
            <ac:picMk id="19" creationId="{92D14162-1AF6-577D-4D38-15FF79190AC4}"/>
          </ac:picMkLst>
        </pc:picChg>
      </pc:sldChg>
      <pc:sldChg chg="modSp mod">
        <pc:chgData name="Andreas Koksrud" userId="9d9beba6-c052-407a-8599-c781a677a996" providerId="ADAL" clId="{EF03AD1F-5512-4465-8F65-410DDF5C47B8}" dt="2025-01-27T17:10:59.946" v="15981" actId="167"/>
        <pc:sldMkLst>
          <pc:docMk/>
          <pc:sldMk cId="4047344701" sldId="1032"/>
        </pc:sldMkLst>
        <pc:spChg chg="mod ord">
          <ac:chgData name="Andreas Koksrud" userId="9d9beba6-c052-407a-8599-c781a677a996" providerId="ADAL" clId="{EF03AD1F-5512-4465-8F65-410DDF5C47B8}" dt="2025-01-27T17:10:59.946" v="15981" actId="167"/>
          <ac:spMkLst>
            <pc:docMk/>
            <pc:sldMk cId="4047344701" sldId="1032"/>
            <ac:spMk id="3" creationId="{E7DC11FC-43DD-52DB-D6B6-8B8797418FC3}"/>
          </ac:spMkLst>
        </pc:spChg>
      </pc:sldChg>
      <pc:sldChg chg="addSp delSp modSp mod">
        <pc:chgData name="Andreas Koksrud" userId="9d9beba6-c052-407a-8599-c781a677a996" providerId="ADAL" clId="{EF03AD1F-5512-4465-8F65-410DDF5C47B8}" dt="2025-01-12T21:02:46.191" v="15126" actId="14100"/>
        <pc:sldMkLst>
          <pc:docMk/>
          <pc:sldMk cId="835930409" sldId="1038"/>
        </pc:sldMkLst>
        <pc:spChg chg="mod">
          <ac:chgData name="Andreas Koksrud" userId="9d9beba6-c052-407a-8599-c781a677a996" providerId="ADAL" clId="{EF03AD1F-5512-4465-8F65-410DDF5C47B8}" dt="2025-01-12T20:47:52.512" v="14611" actId="20577"/>
          <ac:spMkLst>
            <pc:docMk/>
            <pc:sldMk cId="835930409" sldId="1038"/>
            <ac:spMk id="181" creationId="{00000000-0000-0000-0000-000000000000}"/>
          </ac:spMkLst>
        </pc:spChg>
        <pc:picChg chg="add mod ord">
          <ac:chgData name="Andreas Koksrud" userId="9d9beba6-c052-407a-8599-c781a677a996" providerId="ADAL" clId="{EF03AD1F-5512-4465-8F65-410DDF5C47B8}" dt="2025-01-12T21:02:42.155" v="15125" actId="14826"/>
          <ac:picMkLst>
            <pc:docMk/>
            <pc:sldMk cId="835930409" sldId="1038"/>
            <ac:picMk id="8" creationId="{A1908A6E-8232-8F03-7B0A-C9964F4B9D45}"/>
          </ac:picMkLst>
        </pc:picChg>
        <pc:picChg chg="add mod">
          <ac:chgData name="Andreas Koksrud" userId="9d9beba6-c052-407a-8599-c781a677a996" providerId="ADAL" clId="{EF03AD1F-5512-4465-8F65-410DDF5C47B8}" dt="2025-01-12T20:48:38.714" v="14617" actId="1076"/>
          <ac:picMkLst>
            <pc:docMk/>
            <pc:sldMk cId="835930409" sldId="1038"/>
            <ac:picMk id="14" creationId="{55398AD7-8923-788D-F855-F418AD3B8014}"/>
          </ac:picMkLst>
        </pc:picChg>
        <pc:cxnChg chg="mod">
          <ac:chgData name="Andreas Koksrud" userId="9d9beba6-c052-407a-8599-c781a677a996" providerId="ADAL" clId="{EF03AD1F-5512-4465-8F65-410DDF5C47B8}" dt="2025-01-12T21:02:46.191" v="15126" actId="14100"/>
          <ac:cxnSpMkLst>
            <pc:docMk/>
            <pc:sldMk cId="835930409" sldId="1038"/>
            <ac:cxnSpMk id="4" creationId="{48A4BBA4-B039-50B7-1512-7DA24B89961F}"/>
          </ac:cxnSpMkLst>
        </pc:cxnChg>
      </pc:sldChg>
      <pc:sldChg chg="addSp delSp modSp mod">
        <pc:chgData name="Andreas Koksrud" userId="9d9beba6-c052-407a-8599-c781a677a996" providerId="ADAL" clId="{EF03AD1F-5512-4465-8F65-410DDF5C47B8}" dt="2025-01-12T20:58:00.002" v="14942" actId="14100"/>
        <pc:sldMkLst>
          <pc:docMk/>
          <pc:sldMk cId="2180325670" sldId="1039"/>
        </pc:sldMkLst>
        <pc:spChg chg="mod">
          <ac:chgData name="Andreas Koksrud" userId="9d9beba6-c052-407a-8599-c781a677a996" providerId="ADAL" clId="{EF03AD1F-5512-4465-8F65-410DDF5C47B8}" dt="2025-01-12T20:57:50.859" v="14939" actId="1076"/>
          <ac:spMkLst>
            <pc:docMk/>
            <pc:sldMk cId="2180325670" sldId="1039"/>
            <ac:spMk id="15" creationId="{16BE2A3B-C7B7-E67C-A166-C1AB23396548}"/>
          </ac:spMkLst>
        </pc:spChg>
        <pc:spChg chg="mod">
          <ac:chgData name="Andreas Koksrud" userId="9d9beba6-c052-407a-8599-c781a677a996" providerId="ADAL" clId="{EF03AD1F-5512-4465-8F65-410DDF5C47B8}" dt="2025-01-12T20:56:27.279" v="14925" actId="20577"/>
          <ac:spMkLst>
            <pc:docMk/>
            <pc:sldMk cId="2180325670" sldId="1039"/>
            <ac:spMk id="181" creationId="{00000000-0000-0000-0000-000000000000}"/>
          </ac:spMkLst>
        </pc:spChg>
        <pc:picChg chg="add del mod">
          <ac:chgData name="Andreas Koksrud" userId="9d9beba6-c052-407a-8599-c781a677a996" providerId="ADAL" clId="{EF03AD1F-5512-4465-8F65-410DDF5C47B8}" dt="2025-01-12T20:56:40.028" v="14928" actId="1076"/>
          <ac:picMkLst>
            <pc:docMk/>
            <pc:sldMk cId="2180325670" sldId="1039"/>
            <ac:picMk id="8" creationId="{92279F5A-4E6F-EFB7-4788-CA1620B9D12E}"/>
          </ac:picMkLst>
        </pc:picChg>
        <pc:picChg chg="add mod">
          <ac:chgData name="Andreas Koksrud" userId="9d9beba6-c052-407a-8599-c781a677a996" providerId="ADAL" clId="{EF03AD1F-5512-4465-8F65-410DDF5C47B8}" dt="2025-01-12T20:57:35.330" v="14936" actId="1076"/>
          <ac:picMkLst>
            <pc:docMk/>
            <pc:sldMk cId="2180325670" sldId="1039"/>
            <ac:picMk id="11" creationId="{2575406E-3866-81F4-5BA2-D13EC48B04AF}"/>
          </ac:picMkLst>
        </pc:picChg>
        <pc:cxnChg chg="add mod">
          <ac:chgData name="Andreas Koksrud" userId="9d9beba6-c052-407a-8599-c781a677a996" providerId="ADAL" clId="{EF03AD1F-5512-4465-8F65-410DDF5C47B8}" dt="2025-01-12T20:58:00.002" v="14942" actId="14100"/>
          <ac:cxnSpMkLst>
            <pc:docMk/>
            <pc:sldMk cId="2180325670" sldId="1039"/>
            <ac:cxnSpMk id="12" creationId="{027FC04D-CF97-A71D-E544-A2E951844B92}"/>
          </ac:cxnSpMkLst>
        </pc:cxnChg>
      </pc:sldChg>
      <pc:sldChg chg="addSp modSp mod">
        <pc:chgData name="Andreas Koksrud" userId="9d9beba6-c052-407a-8599-c781a677a996" providerId="ADAL" clId="{EF03AD1F-5512-4465-8F65-410DDF5C47B8}" dt="2025-02-17T19:09:29.620" v="17639" actId="208"/>
        <pc:sldMkLst>
          <pc:docMk/>
          <pc:sldMk cId="3112639055" sldId="1040"/>
        </pc:sldMkLst>
        <pc:spChg chg="mod">
          <ac:chgData name="Andreas Koksrud" userId="9d9beba6-c052-407a-8599-c781a677a996" providerId="ADAL" clId="{EF03AD1F-5512-4465-8F65-410DDF5C47B8}" dt="2025-02-17T19:08:15.637" v="17479" actId="1036"/>
          <ac:spMkLst>
            <pc:docMk/>
            <pc:sldMk cId="3112639055" sldId="1040"/>
            <ac:spMk id="5" creationId="{FDB223CF-E02F-2C31-0808-643E8A2B1951}"/>
          </ac:spMkLst>
        </pc:spChg>
        <pc:spChg chg="mod">
          <ac:chgData name="Andreas Koksrud" userId="9d9beba6-c052-407a-8599-c781a677a996" providerId="ADAL" clId="{EF03AD1F-5512-4465-8F65-410DDF5C47B8}" dt="2025-02-17T19:07:53.265" v="17444" actId="1036"/>
          <ac:spMkLst>
            <pc:docMk/>
            <pc:sldMk cId="3112639055" sldId="1040"/>
            <ac:spMk id="6" creationId="{CA588530-5971-4674-8DC0-FBE9D79AC3DE}"/>
          </ac:spMkLst>
        </pc:spChg>
        <pc:spChg chg="mod">
          <ac:chgData name="Andreas Koksrud" userId="9d9beba6-c052-407a-8599-c781a677a996" providerId="ADAL" clId="{EF03AD1F-5512-4465-8F65-410DDF5C47B8}" dt="2025-02-17T19:07:43.253" v="17426" actId="1076"/>
          <ac:spMkLst>
            <pc:docMk/>
            <pc:sldMk cId="3112639055" sldId="1040"/>
            <ac:spMk id="7" creationId="{1CDDBDB4-0B45-9122-D416-185D4916F3DD}"/>
          </ac:spMkLst>
        </pc:spChg>
        <pc:spChg chg="mod">
          <ac:chgData name="Andreas Koksrud" userId="9d9beba6-c052-407a-8599-c781a677a996" providerId="ADAL" clId="{EF03AD1F-5512-4465-8F65-410DDF5C47B8}" dt="2025-02-17T19:08:05.084" v="17460" actId="1036"/>
          <ac:spMkLst>
            <pc:docMk/>
            <pc:sldMk cId="3112639055" sldId="1040"/>
            <ac:spMk id="8" creationId="{3FFABA0D-BF4B-FADE-C910-B9205B9760BA}"/>
          </ac:spMkLst>
        </pc:spChg>
        <pc:spChg chg="mod">
          <ac:chgData name="Andreas Koksrud" userId="9d9beba6-c052-407a-8599-c781a677a996" providerId="ADAL" clId="{EF03AD1F-5512-4465-8F65-410DDF5C47B8}" dt="2025-02-17T19:07:43.253" v="17426" actId="1076"/>
          <ac:spMkLst>
            <pc:docMk/>
            <pc:sldMk cId="3112639055" sldId="1040"/>
            <ac:spMk id="11" creationId="{F907E7B9-1708-3778-7238-7EF81F0A5EC8}"/>
          </ac:spMkLst>
        </pc:spChg>
        <pc:spChg chg="add mod">
          <ac:chgData name="Andreas Koksrud" userId="9d9beba6-c052-407a-8599-c781a677a996" providerId="ADAL" clId="{EF03AD1F-5512-4465-8F65-410DDF5C47B8}" dt="2025-02-17T19:08:45.640" v="17526" actId="14100"/>
          <ac:spMkLst>
            <pc:docMk/>
            <pc:sldMk cId="3112639055" sldId="1040"/>
            <ac:spMk id="17" creationId="{A9FEA43F-6D13-0AF4-8C61-96249E0ACEA3}"/>
          </ac:spMkLst>
        </pc:spChg>
        <pc:spChg chg="mod">
          <ac:chgData name="Andreas Koksrud" userId="9d9beba6-c052-407a-8599-c781a677a996" providerId="ADAL" clId="{EF03AD1F-5512-4465-8F65-410DDF5C47B8}" dt="2025-02-17T19:08:23.389" v="17481" actId="1076"/>
          <ac:spMkLst>
            <pc:docMk/>
            <pc:sldMk cId="3112639055" sldId="1040"/>
            <ac:spMk id="18" creationId="{3C643422-744B-7E0A-1AD9-F0A757E6B2E4}"/>
          </ac:spMkLst>
        </pc:spChg>
        <pc:spChg chg="add mod">
          <ac:chgData name="Andreas Koksrud" userId="9d9beba6-c052-407a-8599-c781a677a996" providerId="ADAL" clId="{EF03AD1F-5512-4465-8F65-410DDF5C47B8}" dt="2025-02-17T19:09:29.620" v="17639" actId="208"/>
          <ac:spMkLst>
            <pc:docMk/>
            <pc:sldMk cId="3112639055" sldId="1040"/>
            <ac:spMk id="19" creationId="{0229A0F0-BAC5-67B1-55E0-9AA0A7773FF1}"/>
          </ac:spMkLst>
        </pc:spChg>
        <pc:cxnChg chg="mod">
          <ac:chgData name="Andreas Koksrud" userId="9d9beba6-c052-407a-8599-c781a677a996" providerId="ADAL" clId="{EF03AD1F-5512-4465-8F65-410DDF5C47B8}" dt="2025-02-17T19:08:18.885" v="17480" actId="14100"/>
          <ac:cxnSpMkLst>
            <pc:docMk/>
            <pc:sldMk cId="3112639055" sldId="1040"/>
            <ac:cxnSpMk id="2" creationId="{C40A8D55-00E9-2789-2B39-497283110CF9}"/>
          </ac:cxnSpMkLst>
        </pc:cxnChg>
        <pc:cxnChg chg="mod">
          <ac:chgData name="Andreas Koksrud" userId="9d9beba6-c052-407a-8599-c781a677a996" providerId="ADAL" clId="{EF03AD1F-5512-4465-8F65-410DDF5C47B8}" dt="2025-02-17T19:07:57.508" v="17445" actId="14100"/>
          <ac:cxnSpMkLst>
            <pc:docMk/>
            <pc:sldMk cId="3112639055" sldId="1040"/>
            <ac:cxnSpMk id="10" creationId="{583BA452-96E0-298F-FE84-4870B2D6FF53}"/>
          </ac:cxnSpMkLst>
        </pc:cxnChg>
        <pc:cxnChg chg="mod">
          <ac:chgData name="Andreas Koksrud" userId="9d9beba6-c052-407a-8599-c781a677a996" providerId="ADAL" clId="{EF03AD1F-5512-4465-8F65-410DDF5C47B8}" dt="2025-02-17T19:08:00.385" v="17446" actId="14100"/>
          <ac:cxnSpMkLst>
            <pc:docMk/>
            <pc:sldMk cId="3112639055" sldId="1040"/>
            <ac:cxnSpMk id="14" creationId="{77A97DBD-A8B8-182A-F887-F37FCE32E4C0}"/>
          </ac:cxnSpMkLst>
        </pc:cxnChg>
        <pc:cxnChg chg="add mod">
          <ac:chgData name="Andreas Koksrud" userId="9d9beba6-c052-407a-8599-c781a677a996" providerId="ADAL" clId="{EF03AD1F-5512-4465-8F65-410DDF5C47B8}" dt="2025-02-17T19:09:19.857" v="17637" actId="14100"/>
          <ac:cxnSpMkLst>
            <pc:docMk/>
            <pc:sldMk cId="3112639055" sldId="1040"/>
            <ac:cxnSpMk id="20" creationId="{4F12EC73-05A1-017E-47EA-D1F21EAF6308}"/>
          </ac:cxnSpMkLst>
        </pc:cxnChg>
      </pc:sldChg>
      <pc:sldChg chg="delSp modSp mod">
        <pc:chgData name="Andreas Koksrud" userId="9d9beba6-c052-407a-8599-c781a677a996" providerId="ADAL" clId="{EF03AD1F-5512-4465-8F65-410DDF5C47B8}" dt="2025-01-20T04:23:10.980" v="15980" actId="167"/>
        <pc:sldMkLst>
          <pc:docMk/>
          <pc:sldMk cId="400240892" sldId="1041"/>
        </pc:sldMkLst>
        <pc:spChg chg="mod ord">
          <ac:chgData name="Andreas Koksrud" userId="9d9beba6-c052-407a-8599-c781a677a996" providerId="ADAL" clId="{EF03AD1F-5512-4465-8F65-410DDF5C47B8}" dt="2025-01-20T04:23:10.980" v="15980" actId="167"/>
          <ac:spMkLst>
            <pc:docMk/>
            <pc:sldMk cId="400240892" sldId="1041"/>
            <ac:spMk id="8" creationId="{EC34F5A6-39AC-B8EA-D57A-97BF293B4CD3}"/>
          </ac:spMkLst>
        </pc:spChg>
        <pc:picChg chg="mod">
          <ac:chgData name="Andreas Koksrud" userId="9d9beba6-c052-407a-8599-c781a677a996" providerId="ADAL" clId="{EF03AD1F-5512-4465-8F65-410DDF5C47B8}" dt="2025-01-12T20:12:20.933" v="13783" actId="1035"/>
          <ac:picMkLst>
            <pc:docMk/>
            <pc:sldMk cId="400240892" sldId="1041"/>
            <ac:picMk id="7" creationId="{C8187E36-36B8-731E-FE40-D5515896AFB4}"/>
          </ac:picMkLst>
        </pc:picChg>
        <pc:cxnChg chg="mod">
          <ac:chgData name="Andreas Koksrud" userId="9d9beba6-c052-407a-8599-c781a677a996" providerId="ADAL" clId="{EF03AD1F-5512-4465-8F65-410DDF5C47B8}" dt="2025-01-12T18:50:19.198" v="13268" actId="14100"/>
          <ac:cxnSpMkLst>
            <pc:docMk/>
            <pc:sldMk cId="400240892" sldId="1041"/>
            <ac:cxnSpMk id="16" creationId="{9E75C817-DD11-B346-3724-DC4188327E15}"/>
          </ac:cxnSpMkLst>
        </pc:cxnChg>
      </pc:sldChg>
      <pc:sldChg chg="modSp mod">
        <pc:chgData name="Andreas Koksrud" userId="9d9beba6-c052-407a-8599-c781a677a996" providerId="ADAL" clId="{EF03AD1F-5512-4465-8F65-410DDF5C47B8}" dt="2025-01-12T20:15:12.044" v="13784" actId="14826"/>
        <pc:sldMkLst>
          <pc:docMk/>
          <pc:sldMk cId="3405457858" sldId="1042"/>
        </pc:sldMkLst>
        <pc:picChg chg="mod">
          <ac:chgData name="Andreas Koksrud" userId="9d9beba6-c052-407a-8599-c781a677a996" providerId="ADAL" clId="{EF03AD1F-5512-4465-8F65-410DDF5C47B8}" dt="2025-01-12T20:15:12.044" v="13784" actId="14826"/>
          <ac:picMkLst>
            <pc:docMk/>
            <pc:sldMk cId="3405457858" sldId="1042"/>
            <ac:picMk id="9" creationId="{DBC95805-6453-63FC-BAB1-9A90A74BBBA1}"/>
          </ac:picMkLst>
        </pc:picChg>
        <pc:picChg chg="mod">
          <ac:chgData name="Andreas Koksrud" userId="9d9beba6-c052-407a-8599-c781a677a996" providerId="ADAL" clId="{EF03AD1F-5512-4465-8F65-410DDF5C47B8}" dt="2025-01-12T18:20:23.525" v="13255" actId="14100"/>
          <ac:picMkLst>
            <pc:docMk/>
            <pc:sldMk cId="3405457858" sldId="1042"/>
            <ac:picMk id="11" creationId="{0B14112B-EDAE-2CD4-8AA2-79B84C6E7376}"/>
          </ac:picMkLst>
        </pc:picChg>
        <pc:cxnChg chg="mod">
          <ac:chgData name="Andreas Koksrud" userId="9d9beba6-c052-407a-8599-c781a677a996" providerId="ADAL" clId="{EF03AD1F-5512-4465-8F65-410DDF5C47B8}" dt="2025-01-12T18:20:49.526" v="13262" actId="1582"/>
          <ac:cxnSpMkLst>
            <pc:docMk/>
            <pc:sldMk cId="3405457858" sldId="1042"/>
            <ac:cxnSpMk id="6" creationId="{2E46FD96-C660-230A-8076-0696B2B42884}"/>
          </ac:cxnSpMkLst>
        </pc:cxnChg>
        <pc:cxnChg chg="mod">
          <ac:chgData name="Andreas Koksrud" userId="9d9beba6-c052-407a-8599-c781a677a996" providerId="ADAL" clId="{EF03AD1F-5512-4465-8F65-410DDF5C47B8}" dt="2025-01-12T18:20:49.526" v="13262" actId="1582"/>
          <ac:cxnSpMkLst>
            <pc:docMk/>
            <pc:sldMk cId="3405457858" sldId="1042"/>
            <ac:cxnSpMk id="10" creationId="{98103196-E228-8A19-CCE9-B4FA85618A8C}"/>
          </ac:cxnSpMkLst>
        </pc:cxnChg>
        <pc:cxnChg chg="mod">
          <ac:chgData name="Andreas Koksrud" userId="9d9beba6-c052-407a-8599-c781a677a996" providerId="ADAL" clId="{EF03AD1F-5512-4465-8F65-410DDF5C47B8}" dt="2025-01-12T18:20:49.526" v="13262" actId="1582"/>
          <ac:cxnSpMkLst>
            <pc:docMk/>
            <pc:sldMk cId="3405457858" sldId="1042"/>
            <ac:cxnSpMk id="14" creationId="{FD37C567-66E8-B223-3CDF-32ACDFB03A55}"/>
          </ac:cxnSpMkLst>
        </pc:cxnChg>
        <pc:cxnChg chg="mod">
          <ac:chgData name="Andreas Koksrud" userId="9d9beba6-c052-407a-8599-c781a677a996" providerId="ADAL" clId="{EF03AD1F-5512-4465-8F65-410DDF5C47B8}" dt="2025-01-12T18:21:22.642" v="13265" actId="14100"/>
          <ac:cxnSpMkLst>
            <pc:docMk/>
            <pc:sldMk cId="3405457858" sldId="1042"/>
            <ac:cxnSpMk id="17" creationId="{F5CD7132-256F-45DA-0B2E-727B8C9EF22E}"/>
          </ac:cxnSpMkLst>
        </pc:cxnChg>
      </pc:sldChg>
      <pc:sldChg chg="modSp mod">
        <pc:chgData name="Andreas Koksrud" userId="9d9beba6-c052-407a-8599-c781a677a996" providerId="ADAL" clId="{EF03AD1F-5512-4465-8F65-410DDF5C47B8}" dt="2025-01-12T20:26:24.916" v="14111" actId="14100"/>
        <pc:sldMkLst>
          <pc:docMk/>
          <pc:sldMk cId="1650318171" sldId="1043"/>
        </pc:sldMkLst>
        <pc:spChg chg="mod">
          <ac:chgData name="Andreas Koksrud" userId="9d9beba6-c052-407a-8599-c781a677a996" providerId="ADAL" clId="{EF03AD1F-5512-4465-8F65-410DDF5C47B8}" dt="2025-01-12T20:26:03.962" v="14066" actId="14100"/>
          <ac:spMkLst>
            <pc:docMk/>
            <pc:sldMk cId="1650318171" sldId="1043"/>
            <ac:spMk id="24" creationId="{9CF69559-D1DE-9D57-4F85-565EE524A0EB}"/>
          </ac:spMkLst>
        </pc:spChg>
        <pc:spChg chg="mod">
          <ac:chgData name="Andreas Koksrud" userId="9d9beba6-c052-407a-8599-c781a677a996" providerId="ADAL" clId="{EF03AD1F-5512-4465-8F65-410DDF5C47B8}" dt="2025-01-12T20:26:18.670" v="14109" actId="20577"/>
          <ac:spMkLst>
            <pc:docMk/>
            <pc:sldMk cId="1650318171" sldId="1043"/>
            <ac:spMk id="181" creationId="{00000000-0000-0000-0000-000000000000}"/>
          </ac:spMkLst>
        </pc:spChg>
        <pc:picChg chg="mod">
          <ac:chgData name="Andreas Koksrud" userId="9d9beba6-c052-407a-8599-c781a677a996" providerId="ADAL" clId="{EF03AD1F-5512-4465-8F65-410DDF5C47B8}" dt="2025-01-12T20:25:31.885" v="14006" actId="1036"/>
          <ac:picMkLst>
            <pc:docMk/>
            <pc:sldMk cId="1650318171" sldId="1043"/>
            <ac:picMk id="7" creationId="{8DAC3F25-42A6-2B34-CB0A-5CBF7F943796}"/>
          </ac:picMkLst>
        </pc:picChg>
        <pc:picChg chg="mod">
          <ac:chgData name="Andreas Koksrud" userId="9d9beba6-c052-407a-8599-c781a677a996" providerId="ADAL" clId="{EF03AD1F-5512-4465-8F65-410DDF5C47B8}" dt="2025-01-12T20:25:31.885" v="14006" actId="1036"/>
          <ac:picMkLst>
            <pc:docMk/>
            <pc:sldMk cId="1650318171" sldId="1043"/>
            <ac:picMk id="12" creationId="{ADF14A3F-75FF-0E6C-2560-6A4915DBDC53}"/>
          </ac:picMkLst>
        </pc:picChg>
        <pc:picChg chg="mod">
          <ac:chgData name="Andreas Koksrud" userId="9d9beba6-c052-407a-8599-c781a677a996" providerId="ADAL" clId="{EF03AD1F-5512-4465-8F65-410DDF5C47B8}" dt="2025-01-12T20:25:31.885" v="14006" actId="1036"/>
          <ac:picMkLst>
            <pc:docMk/>
            <pc:sldMk cId="1650318171" sldId="1043"/>
            <ac:picMk id="13" creationId="{27AFFC3C-EFEE-A9F0-78BD-E53D0117A03A}"/>
          </ac:picMkLst>
        </pc:picChg>
        <pc:cxnChg chg="mod">
          <ac:chgData name="Andreas Koksrud" userId="9d9beba6-c052-407a-8599-c781a677a996" providerId="ADAL" clId="{EF03AD1F-5512-4465-8F65-410DDF5C47B8}" dt="2025-01-12T20:26:24.916" v="14111" actId="14100"/>
          <ac:cxnSpMkLst>
            <pc:docMk/>
            <pc:sldMk cId="1650318171" sldId="1043"/>
            <ac:cxnSpMk id="8" creationId="{61E4DBE9-0D5F-FCD9-C745-13AB35479943}"/>
          </ac:cxnSpMkLst>
        </pc:cxnChg>
        <pc:cxnChg chg="mod">
          <ac:chgData name="Andreas Koksrud" userId="9d9beba6-c052-407a-8599-c781a677a996" providerId="ADAL" clId="{EF03AD1F-5512-4465-8F65-410DDF5C47B8}" dt="2025-01-12T20:25:31.885" v="14006" actId="1036"/>
          <ac:cxnSpMkLst>
            <pc:docMk/>
            <pc:sldMk cId="1650318171" sldId="1043"/>
            <ac:cxnSpMk id="14" creationId="{5E62564F-5B58-6220-DA9D-75A1C5F55029}"/>
          </ac:cxnSpMkLst>
        </pc:cxnChg>
        <pc:cxnChg chg="mod">
          <ac:chgData name="Andreas Koksrud" userId="9d9beba6-c052-407a-8599-c781a677a996" providerId="ADAL" clId="{EF03AD1F-5512-4465-8F65-410DDF5C47B8}" dt="2025-01-12T20:25:31.885" v="14006" actId="1036"/>
          <ac:cxnSpMkLst>
            <pc:docMk/>
            <pc:sldMk cId="1650318171" sldId="1043"/>
            <ac:cxnSpMk id="15" creationId="{A77B4E60-4A7F-9F0E-2AA5-98DE0999764D}"/>
          </ac:cxnSpMkLst>
        </pc:cxnChg>
        <pc:cxnChg chg="mod">
          <ac:chgData name="Andreas Koksrud" userId="9d9beba6-c052-407a-8599-c781a677a996" providerId="ADAL" clId="{EF03AD1F-5512-4465-8F65-410DDF5C47B8}" dt="2025-01-12T20:25:31.885" v="14006" actId="1036"/>
          <ac:cxnSpMkLst>
            <pc:docMk/>
            <pc:sldMk cId="1650318171" sldId="1043"/>
            <ac:cxnSpMk id="17" creationId="{D1767CD1-12FF-605A-7B9A-F0D0CD48C758}"/>
          </ac:cxnSpMkLst>
        </pc:cxnChg>
      </pc:sldChg>
      <pc:sldChg chg="addSp delSp modSp mod">
        <pc:chgData name="Andreas Koksrud" userId="9d9beba6-c052-407a-8599-c781a677a996" providerId="ADAL" clId="{EF03AD1F-5512-4465-8F65-410DDF5C47B8}" dt="2025-01-13T06:42:49.267" v="15378" actId="14100"/>
        <pc:sldMkLst>
          <pc:docMk/>
          <pc:sldMk cId="3684540684" sldId="1044"/>
        </pc:sldMkLst>
        <pc:spChg chg="add mod">
          <ac:chgData name="Andreas Koksrud" userId="9d9beba6-c052-407a-8599-c781a677a996" providerId="ADAL" clId="{EF03AD1F-5512-4465-8F65-410DDF5C47B8}" dt="2025-01-13T06:40:47.059" v="15233" actId="20577"/>
          <ac:spMkLst>
            <pc:docMk/>
            <pc:sldMk cId="3684540684" sldId="1044"/>
            <ac:spMk id="11" creationId="{8A6B8D5E-93C8-3862-D710-4DD116698EA1}"/>
          </ac:spMkLst>
        </pc:spChg>
        <pc:spChg chg="add mod">
          <ac:chgData name="Andreas Koksrud" userId="9d9beba6-c052-407a-8599-c781a677a996" providerId="ADAL" clId="{EF03AD1F-5512-4465-8F65-410DDF5C47B8}" dt="2025-01-13T06:42:30.299" v="15350" actId="14100"/>
          <ac:spMkLst>
            <pc:docMk/>
            <pc:sldMk cId="3684540684" sldId="1044"/>
            <ac:spMk id="20" creationId="{150B1EED-7217-2D1D-82B5-316F1A6631F5}"/>
          </ac:spMkLst>
        </pc:spChg>
        <pc:spChg chg="add mod">
          <ac:chgData name="Andreas Koksrud" userId="9d9beba6-c052-407a-8599-c781a677a996" providerId="ADAL" clId="{EF03AD1F-5512-4465-8F65-410DDF5C47B8}" dt="2025-01-13T06:42:36.857" v="15374" actId="20577"/>
          <ac:spMkLst>
            <pc:docMk/>
            <pc:sldMk cId="3684540684" sldId="1044"/>
            <ac:spMk id="21" creationId="{C385B126-E528-0085-7FC4-ECCEBDE3311F}"/>
          </ac:spMkLst>
        </pc:spChg>
        <pc:picChg chg="add mod">
          <ac:chgData name="Andreas Koksrud" userId="9d9beba6-c052-407a-8599-c781a677a996" providerId="ADAL" clId="{EF03AD1F-5512-4465-8F65-410DDF5C47B8}" dt="2025-01-13T06:40:27.691" v="15209" actId="1076"/>
          <ac:picMkLst>
            <pc:docMk/>
            <pc:sldMk cId="3684540684" sldId="1044"/>
            <ac:picMk id="10" creationId="{3279081C-183F-2431-7C28-B3EF1ABB3E9D}"/>
          </ac:picMkLst>
        </pc:picChg>
        <pc:cxnChg chg="add mod">
          <ac:chgData name="Andreas Koksrud" userId="9d9beba6-c052-407a-8599-c781a677a996" providerId="ADAL" clId="{EF03AD1F-5512-4465-8F65-410DDF5C47B8}" dt="2025-01-13T06:41:10.949" v="15236" actId="14100"/>
          <ac:cxnSpMkLst>
            <pc:docMk/>
            <pc:sldMk cId="3684540684" sldId="1044"/>
            <ac:cxnSpMk id="12" creationId="{967A0556-C9DC-5045-E919-C3314E1CB7C3}"/>
          </ac:cxnSpMkLst>
        </pc:cxnChg>
        <pc:cxnChg chg="add mod">
          <ac:chgData name="Andreas Koksrud" userId="9d9beba6-c052-407a-8599-c781a677a996" providerId="ADAL" clId="{EF03AD1F-5512-4465-8F65-410DDF5C47B8}" dt="2025-01-13T06:41:28.744" v="15240" actId="14100"/>
          <ac:cxnSpMkLst>
            <pc:docMk/>
            <pc:sldMk cId="3684540684" sldId="1044"/>
            <ac:cxnSpMk id="14" creationId="{9DB369AB-B0F7-7C82-69FD-955B733FAF43}"/>
          </ac:cxnSpMkLst>
        </pc:cxnChg>
        <pc:cxnChg chg="add mod">
          <ac:chgData name="Andreas Koksrud" userId="9d9beba6-c052-407a-8599-c781a677a996" providerId="ADAL" clId="{EF03AD1F-5512-4465-8F65-410DDF5C47B8}" dt="2025-01-13T06:41:23.744" v="15239" actId="14100"/>
          <ac:cxnSpMkLst>
            <pc:docMk/>
            <pc:sldMk cId="3684540684" sldId="1044"/>
            <ac:cxnSpMk id="15" creationId="{F47C9D9F-5AE0-972C-6D14-6457F348C294}"/>
          </ac:cxnSpMkLst>
        </pc:cxnChg>
        <pc:cxnChg chg="add mod">
          <ac:chgData name="Andreas Koksrud" userId="9d9beba6-c052-407a-8599-c781a677a996" providerId="ADAL" clId="{EF03AD1F-5512-4465-8F65-410DDF5C47B8}" dt="2025-01-13T06:41:38.266" v="15242" actId="14100"/>
          <ac:cxnSpMkLst>
            <pc:docMk/>
            <pc:sldMk cId="3684540684" sldId="1044"/>
            <ac:cxnSpMk id="18" creationId="{5D34A5EC-DED6-4D0C-9013-021C3F39CAF7}"/>
          </ac:cxnSpMkLst>
        </pc:cxnChg>
        <pc:cxnChg chg="add mod">
          <ac:chgData name="Andreas Koksrud" userId="9d9beba6-c052-407a-8599-c781a677a996" providerId="ADAL" clId="{EF03AD1F-5512-4465-8F65-410DDF5C47B8}" dt="2025-01-13T06:42:43.612" v="15376" actId="14100"/>
          <ac:cxnSpMkLst>
            <pc:docMk/>
            <pc:sldMk cId="3684540684" sldId="1044"/>
            <ac:cxnSpMk id="22" creationId="{09470AD4-A7A8-1729-9825-C7BF376CFB3F}"/>
          </ac:cxnSpMkLst>
        </pc:cxnChg>
        <pc:cxnChg chg="add mod">
          <ac:chgData name="Andreas Koksrud" userId="9d9beba6-c052-407a-8599-c781a677a996" providerId="ADAL" clId="{EF03AD1F-5512-4465-8F65-410DDF5C47B8}" dt="2025-01-13T06:42:49.267" v="15378" actId="14100"/>
          <ac:cxnSpMkLst>
            <pc:docMk/>
            <pc:sldMk cId="3684540684" sldId="1044"/>
            <ac:cxnSpMk id="24" creationId="{12741FAB-A13A-7C94-09BE-E7B5E6ECA471}"/>
          </ac:cxnSpMkLst>
        </pc:cxnChg>
      </pc:sldChg>
      <pc:sldChg chg="addSp delSp modSp mod">
        <pc:chgData name="Andreas Koksrud" userId="9d9beba6-c052-407a-8599-c781a677a996" providerId="ADAL" clId="{EF03AD1F-5512-4465-8F65-410DDF5C47B8}" dt="2025-01-20T04:22:26.793" v="15979" actId="20577"/>
        <pc:sldMkLst>
          <pc:docMk/>
          <pc:sldMk cId="1412894186" sldId="1045"/>
        </pc:sldMkLst>
        <pc:spChg chg="add mod">
          <ac:chgData name="Andreas Koksrud" userId="9d9beba6-c052-407a-8599-c781a677a996" providerId="ADAL" clId="{EF03AD1F-5512-4465-8F65-410DDF5C47B8}" dt="2025-01-12T18:18:14.866" v="13251" actId="20577"/>
          <ac:spMkLst>
            <pc:docMk/>
            <pc:sldMk cId="1412894186" sldId="1045"/>
            <ac:spMk id="6" creationId="{7ABC3092-9DF6-1980-E375-E297BC1903F4}"/>
          </ac:spMkLst>
        </pc:spChg>
        <pc:spChg chg="mod">
          <ac:chgData name="Andreas Koksrud" userId="9d9beba6-c052-407a-8599-c781a677a996" providerId="ADAL" clId="{EF03AD1F-5512-4465-8F65-410DDF5C47B8}" dt="2025-01-20T04:22:26.793" v="15979" actId="20577"/>
          <ac:spMkLst>
            <pc:docMk/>
            <pc:sldMk cId="1412894186" sldId="1045"/>
            <ac:spMk id="180" creationId="{00000000-0000-0000-0000-000000000000}"/>
          </ac:spMkLst>
        </pc:spChg>
      </pc:sldChg>
      <pc:sldChg chg="modSp mod">
        <pc:chgData name="Andreas Koksrud" userId="9d9beba6-c052-407a-8599-c781a677a996" providerId="ADAL" clId="{EF03AD1F-5512-4465-8F65-410DDF5C47B8}" dt="2025-01-12T20:05:40.512" v="13623" actId="6549"/>
        <pc:sldMkLst>
          <pc:docMk/>
          <pc:sldMk cId="1071966877" sldId="1046"/>
        </pc:sldMkLst>
        <pc:spChg chg="mod">
          <ac:chgData name="Andreas Koksrud" userId="9d9beba6-c052-407a-8599-c781a677a996" providerId="ADAL" clId="{EF03AD1F-5512-4465-8F65-410DDF5C47B8}" dt="2025-01-12T20:01:36.503" v="13620" actId="13926"/>
          <ac:spMkLst>
            <pc:docMk/>
            <pc:sldMk cId="1071966877" sldId="1046"/>
            <ac:spMk id="5" creationId="{505A3283-4B3C-5923-55E0-B286F3132295}"/>
          </ac:spMkLst>
        </pc:spChg>
        <pc:spChg chg="mod">
          <ac:chgData name="Andreas Koksrud" userId="9d9beba6-c052-407a-8599-c781a677a996" providerId="ADAL" clId="{EF03AD1F-5512-4465-8F65-410DDF5C47B8}" dt="2025-01-12T20:05:40.512" v="13623" actId="6549"/>
          <ac:spMkLst>
            <pc:docMk/>
            <pc:sldMk cId="1071966877" sldId="1046"/>
            <ac:spMk id="6" creationId="{AD93A1DB-7485-E1FF-28C9-17222A32C989}"/>
          </ac:spMkLst>
        </pc:spChg>
      </pc:sldChg>
      <pc:sldChg chg="modSp mod">
        <pc:chgData name="Andreas Koksrud" userId="9d9beba6-c052-407a-8599-c781a677a996" providerId="ADAL" clId="{EF03AD1F-5512-4465-8F65-410DDF5C47B8}" dt="2025-01-12T18:02:43.821" v="12674" actId="6549"/>
        <pc:sldMkLst>
          <pc:docMk/>
          <pc:sldMk cId="1859925297" sldId="1048"/>
        </pc:sldMkLst>
        <pc:spChg chg="mod">
          <ac:chgData name="Andreas Koksrud" userId="9d9beba6-c052-407a-8599-c781a677a996" providerId="ADAL" clId="{EF03AD1F-5512-4465-8F65-410DDF5C47B8}" dt="2025-01-12T18:02:43.821" v="12674" actId="6549"/>
          <ac:spMkLst>
            <pc:docMk/>
            <pc:sldMk cId="1859925297" sldId="1048"/>
            <ac:spMk id="11" creationId="{C721C041-8862-0D84-2115-A62F64AE6AC1}"/>
          </ac:spMkLst>
        </pc:spChg>
      </pc:sldChg>
      <pc:sldChg chg="addSp delSp modSp mod">
        <pc:chgData name="Andreas Koksrud" userId="9d9beba6-c052-407a-8599-c781a677a996" providerId="ADAL" clId="{EF03AD1F-5512-4465-8F65-410DDF5C47B8}" dt="2025-01-12T20:18:09.289" v="13806" actId="207"/>
        <pc:sldMkLst>
          <pc:docMk/>
          <pc:sldMk cId="1831509774" sldId="1050"/>
        </pc:sldMkLst>
        <pc:spChg chg="mod">
          <ac:chgData name="Andreas Koksrud" userId="9d9beba6-c052-407a-8599-c781a677a996" providerId="ADAL" clId="{EF03AD1F-5512-4465-8F65-410DDF5C47B8}" dt="2025-01-12T20:10:20.581" v="13748" actId="20577"/>
          <ac:spMkLst>
            <pc:docMk/>
            <pc:sldMk cId="1831509774" sldId="1050"/>
            <ac:spMk id="11" creationId="{62FA55CE-01F5-4692-0488-ACAD670507AE}"/>
          </ac:spMkLst>
        </pc:spChg>
        <pc:spChg chg="mod">
          <ac:chgData name="Andreas Koksrud" userId="9d9beba6-c052-407a-8599-c781a677a996" providerId="ADAL" clId="{EF03AD1F-5512-4465-8F65-410DDF5C47B8}" dt="2025-01-12T20:10:33.310" v="13759" actId="1035"/>
          <ac:spMkLst>
            <pc:docMk/>
            <pc:sldMk cId="1831509774" sldId="1050"/>
            <ac:spMk id="14" creationId="{22D41951-E54D-E22F-9F19-042AF01F9321}"/>
          </ac:spMkLst>
        </pc:spChg>
        <pc:spChg chg="add mod">
          <ac:chgData name="Andreas Koksrud" userId="9d9beba6-c052-407a-8599-c781a677a996" providerId="ADAL" clId="{EF03AD1F-5512-4465-8F65-410DDF5C47B8}" dt="2025-01-12T20:18:09.289" v="13806" actId="207"/>
          <ac:spMkLst>
            <pc:docMk/>
            <pc:sldMk cId="1831509774" sldId="1050"/>
            <ac:spMk id="22" creationId="{01BD9A83-66E5-611C-5CDB-17E1BBD6F599}"/>
          </ac:spMkLst>
        </pc:spChg>
        <pc:picChg chg="mod">
          <ac:chgData name="Andreas Koksrud" userId="9d9beba6-c052-407a-8599-c781a677a996" providerId="ADAL" clId="{EF03AD1F-5512-4465-8F65-410DDF5C47B8}" dt="2025-01-12T20:10:27.980" v="13754" actId="1035"/>
          <ac:picMkLst>
            <pc:docMk/>
            <pc:sldMk cId="1831509774" sldId="1050"/>
            <ac:picMk id="15" creationId="{6099BE34-2F60-01F8-796C-55FF2B9CA296}"/>
          </ac:picMkLst>
        </pc:picChg>
        <pc:picChg chg="add mod ord">
          <ac:chgData name="Andreas Koksrud" userId="9d9beba6-c052-407a-8599-c781a677a996" providerId="ADAL" clId="{EF03AD1F-5512-4465-8F65-410DDF5C47B8}" dt="2025-01-12T20:11:20.287" v="13776" actId="1038"/>
          <ac:picMkLst>
            <pc:docMk/>
            <pc:sldMk cId="1831509774" sldId="1050"/>
            <ac:picMk id="17" creationId="{B6B1BB04-C1A1-0F48-2680-FB96B9479633}"/>
          </ac:picMkLst>
        </pc:picChg>
        <pc:picChg chg="add mod">
          <ac:chgData name="Andreas Koksrud" userId="9d9beba6-c052-407a-8599-c781a677a996" providerId="ADAL" clId="{EF03AD1F-5512-4465-8F65-410DDF5C47B8}" dt="2025-01-12T20:16:51.269" v="13796" actId="1076"/>
          <ac:picMkLst>
            <pc:docMk/>
            <pc:sldMk cId="1831509774" sldId="1050"/>
            <ac:picMk id="21" creationId="{47B6A0F8-F499-567D-91F4-29A4641AFDFA}"/>
          </ac:picMkLst>
        </pc:picChg>
        <pc:cxnChg chg="mod">
          <ac:chgData name="Andreas Koksrud" userId="9d9beba6-c052-407a-8599-c781a677a996" providerId="ADAL" clId="{EF03AD1F-5512-4465-8F65-410DDF5C47B8}" dt="2025-01-12T20:11:08.564" v="13768" actId="14100"/>
          <ac:cxnSpMkLst>
            <pc:docMk/>
            <pc:sldMk cId="1831509774" sldId="1050"/>
            <ac:cxnSpMk id="12" creationId="{80EDEE92-BA68-D6C4-3F43-CC4116FA20AB}"/>
          </ac:cxnSpMkLst>
        </pc:cxnChg>
        <pc:cxnChg chg="mod">
          <ac:chgData name="Andreas Koksrud" userId="9d9beba6-c052-407a-8599-c781a677a996" providerId="ADAL" clId="{EF03AD1F-5512-4465-8F65-410DDF5C47B8}" dt="2025-01-12T20:10:27.980" v="13754" actId="1035"/>
          <ac:cxnSpMkLst>
            <pc:docMk/>
            <pc:sldMk cId="1831509774" sldId="1050"/>
            <ac:cxnSpMk id="13" creationId="{BB4F7C16-274D-0BC5-9FFE-1330F6DF4FA9}"/>
          </ac:cxnSpMkLst>
        </pc:cxnChg>
      </pc:sldChg>
      <pc:sldChg chg="modSp mod ord">
        <pc:chgData name="Andreas Koksrud" userId="9d9beba6-c052-407a-8599-c781a677a996" providerId="ADAL" clId="{EF03AD1F-5512-4465-8F65-410DDF5C47B8}" dt="2025-01-12T21:05:20.301" v="15164" actId="20577"/>
        <pc:sldMkLst>
          <pc:docMk/>
          <pc:sldMk cId="3025200122" sldId="1052"/>
        </pc:sldMkLst>
        <pc:spChg chg="mod">
          <ac:chgData name="Andreas Koksrud" userId="9d9beba6-c052-407a-8599-c781a677a996" providerId="ADAL" clId="{EF03AD1F-5512-4465-8F65-410DDF5C47B8}" dt="2025-01-12T21:05:20.301" v="15164" actId="20577"/>
          <ac:spMkLst>
            <pc:docMk/>
            <pc:sldMk cId="3025200122" sldId="1052"/>
            <ac:spMk id="181" creationId="{00000000-0000-0000-0000-000000000000}"/>
          </ac:spMkLst>
        </pc:spChg>
        <pc:picChg chg="mod">
          <ac:chgData name="Andreas Koksrud" userId="9d9beba6-c052-407a-8599-c781a677a996" providerId="ADAL" clId="{EF03AD1F-5512-4465-8F65-410DDF5C47B8}" dt="2025-01-12T21:00:25.864" v="15108" actId="1076"/>
          <ac:picMkLst>
            <pc:docMk/>
            <pc:sldMk cId="3025200122" sldId="1052"/>
            <ac:picMk id="5" creationId="{3C55DF18-88E2-9094-81C6-87695AFC44A8}"/>
          </ac:picMkLst>
        </pc:picChg>
        <pc:picChg chg="mod">
          <ac:chgData name="Andreas Koksrud" userId="9d9beba6-c052-407a-8599-c781a677a996" providerId="ADAL" clId="{EF03AD1F-5512-4465-8F65-410DDF5C47B8}" dt="2025-01-12T21:00:52.826" v="15119" actId="1076"/>
          <ac:picMkLst>
            <pc:docMk/>
            <pc:sldMk cId="3025200122" sldId="1052"/>
            <ac:picMk id="9" creationId="{C55D64AF-DCC6-4F54-A067-51FDB81EF8F3}"/>
          </ac:picMkLst>
        </pc:picChg>
        <pc:cxnChg chg="mod">
          <ac:chgData name="Andreas Koksrud" userId="9d9beba6-c052-407a-8599-c781a677a996" providerId="ADAL" clId="{EF03AD1F-5512-4465-8F65-410DDF5C47B8}" dt="2025-01-12T21:00:58.734" v="15121" actId="14100"/>
          <ac:cxnSpMkLst>
            <pc:docMk/>
            <pc:sldMk cId="3025200122" sldId="1052"/>
            <ac:cxnSpMk id="10" creationId="{C6E3439E-A21C-0CD1-7F05-BBEEB5C05835}"/>
          </ac:cxnSpMkLst>
        </pc:cxnChg>
        <pc:cxnChg chg="mod">
          <ac:chgData name="Andreas Koksrud" userId="9d9beba6-c052-407a-8599-c781a677a996" providerId="ADAL" clId="{EF03AD1F-5512-4465-8F65-410DDF5C47B8}" dt="2025-01-12T21:01:15.132" v="15124" actId="14100"/>
          <ac:cxnSpMkLst>
            <pc:docMk/>
            <pc:sldMk cId="3025200122" sldId="1052"/>
            <ac:cxnSpMk id="13" creationId="{137F0FE3-1839-D041-CF52-4B7C557697E9}"/>
          </ac:cxnSpMkLst>
        </pc:cxnChg>
      </pc:sldChg>
      <pc:sldChg chg="addSp delSp modSp mod">
        <pc:chgData name="Andreas Koksrud" userId="9d9beba6-c052-407a-8599-c781a677a996" providerId="ADAL" clId="{EF03AD1F-5512-4465-8F65-410DDF5C47B8}" dt="2025-01-12T20:40:59.685" v="14264" actId="14100"/>
        <pc:sldMkLst>
          <pc:docMk/>
          <pc:sldMk cId="3079092685" sldId="1055"/>
        </pc:sldMkLst>
        <pc:spChg chg="mod">
          <ac:chgData name="Andreas Koksrud" userId="9d9beba6-c052-407a-8599-c781a677a996" providerId="ADAL" clId="{EF03AD1F-5512-4465-8F65-410DDF5C47B8}" dt="2025-01-12T20:40:16.564" v="14254" actId="20577"/>
          <ac:spMkLst>
            <pc:docMk/>
            <pc:sldMk cId="3079092685" sldId="1055"/>
            <ac:spMk id="9" creationId="{B2DA24EF-7FF1-F9B1-988F-B7110363BB17}"/>
          </ac:spMkLst>
        </pc:spChg>
        <pc:spChg chg="add mod">
          <ac:chgData name="Andreas Koksrud" userId="9d9beba6-c052-407a-8599-c781a677a996" providerId="ADAL" clId="{EF03AD1F-5512-4465-8F65-410DDF5C47B8}" dt="2025-01-12T20:40:43.546" v="14260" actId="14100"/>
          <ac:spMkLst>
            <pc:docMk/>
            <pc:sldMk cId="3079092685" sldId="1055"/>
            <ac:spMk id="17" creationId="{11E6F115-348E-55A1-243A-CDD4B3208EF8}"/>
          </ac:spMkLst>
        </pc:spChg>
        <pc:spChg chg="add mod">
          <ac:chgData name="Andreas Koksrud" userId="9d9beba6-c052-407a-8599-c781a677a996" providerId="ADAL" clId="{EF03AD1F-5512-4465-8F65-410DDF5C47B8}" dt="2025-01-12T20:40:59.685" v="14264" actId="14100"/>
          <ac:spMkLst>
            <pc:docMk/>
            <pc:sldMk cId="3079092685" sldId="1055"/>
            <ac:spMk id="22" creationId="{B3ACAD81-F723-F6FE-C147-1E69B8BD869C}"/>
          </ac:spMkLst>
        </pc:spChg>
        <pc:picChg chg="add mod">
          <ac:chgData name="Andreas Koksrud" userId="9d9beba6-c052-407a-8599-c781a677a996" providerId="ADAL" clId="{EF03AD1F-5512-4465-8F65-410DDF5C47B8}" dt="2025-01-12T20:40:34.471" v="14257" actId="1076"/>
          <ac:picMkLst>
            <pc:docMk/>
            <pc:sldMk cId="3079092685" sldId="1055"/>
            <ac:picMk id="11" creationId="{5DB770BE-7236-9C34-2D62-AED18639FA0C}"/>
          </ac:picMkLst>
        </pc:picChg>
        <pc:picChg chg="add mod">
          <ac:chgData name="Andreas Koksrud" userId="9d9beba6-c052-407a-8599-c781a677a996" providerId="ADAL" clId="{EF03AD1F-5512-4465-8F65-410DDF5C47B8}" dt="2025-01-12T20:40:55.808" v="14262" actId="1076"/>
          <ac:picMkLst>
            <pc:docMk/>
            <pc:sldMk cId="3079092685" sldId="1055"/>
            <ac:picMk id="20" creationId="{E724BBF9-9DE7-5AB9-10A0-CD5D6F3CFCE2}"/>
          </ac:picMkLst>
        </pc:picChg>
      </pc:sldChg>
      <pc:sldChg chg="del">
        <pc:chgData name="Andreas Koksrud" userId="9d9beba6-c052-407a-8599-c781a677a996" providerId="ADAL" clId="{EF03AD1F-5512-4465-8F65-410DDF5C47B8}" dt="2025-01-12T20:38:06.800" v="14166" actId="47"/>
        <pc:sldMkLst>
          <pc:docMk/>
          <pc:sldMk cId="3434126760" sldId="1056"/>
        </pc:sldMkLst>
      </pc:sldChg>
      <pc:sldChg chg="del">
        <pc:chgData name="Andreas Koksrud" userId="9d9beba6-c052-407a-8599-c781a677a996" providerId="ADAL" clId="{EF03AD1F-5512-4465-8F65-410DDF5C47B8}" dt="2025-01-12T20:38:41.182" v="14167" actId="2696"/>
        <pc:sldMkLst>
          <pc:docMk/>
          <pc:sldMk cId="369305814" sldId="1057"/>
        </pc:sldMkLst>
      </pc:sldChg>
      <pc:sldChg chg="addSp delSp modSp mod">
        <pc:chgData name="Andreas Koksrud" userId="9d9beba6-c052-407a-8599-c781a677a996" providerId="ADAL" clId="{EF03AD1F-5512-4465-8F65-410DDF5C47B8}" dt="2025-01-13T07:12:16.937" v="15400" actId="1076"/>
        <pc:sldMkLst>
          <pc:docMk/>
          <pc:sldMk cId="2110742668" sldId="1059"/>
        </pc:sldMkLst>
        <pc:graphicFrameChg chg="add mod">
          <ac:chgData name="Andreas Koksrud" userId="9d9beba6-c052-407a-8599-c781a677a996" providerId="ADAL" clId="{EF03AD1F-5512-4465-8F65-410DDF5C47B8}" dt="2025-01-13T07:12:16.937" v="15400" actId="1076"/>
          <ac:graphicFrameMkLst>
            <pc:docMk/>
            <pc:sldMk cId="2110742668" sldId="1059"/>
            <ac:graphicFrameMk id="8" creationId="{9E8BD2BB-C49D-07AA-8C88-44F56A9F533E}"/>
          </ac:graphicFrameMkLst>
        </pc:graphicFrameChg>
      </pc:sldChg>
      <pc:sldChg chg="del ord">
        <pc:chgData name="Andreas Koksrud" userId="9d9beba6-c052-407a-8599-c781a677a996" providerId="ADAL" clId="{EF03AD1F-5512-4465-8F65-410DDF5C47B8}" dt="2025-01-12T20:55:23.187" v="14863" actId="2696"/>
        <pc:sldMkLst>
          <pc:docMk/>
          <pc:sldMk cId="1761467169" sldId="1061"/>
        </pc:sldMkLst>
      </pc:sldChg>
      <pc:sldChg chg="del">
        <pc:chgData name="Andreas Koksrud" userId="9d9beba6-c052-407a-8599-c781a677a996" providerId="ADAL" clId="{EF03AD1F-5512-4465-8F65-410DDF5C47B8}" dt="2025-01-11T08:21:20.300" v="7450" actId="47"/>
        <pc:sldMkLst>
          <pc:docMk/>
          <pc:sldMk cId="2136593960" sldId="1064"/>
        </pc:sldMkLst>
      </pc:sldChg>
      <pc:sldChg chg="add del">
        <pc:chgData name="Andreas Koksrud" userId="9d9beba6-c052-407a-8599-c781a677a996" providerId="ADAL" clId="{EF03AD1F-5512-4465-8F65-410DDF5C47B8}" dt="2025-01-18T13:50:05.438" v="15942" actId="47"/>
        <pc:sldMkLst>
          <pc:docMk/>
          <pc:sldMk cId="1613799897" sldId="1066"/>
        </pc:sldMkLst>
      </pc:sldChg>
      <pc:sldChg chg="del">
        <pc:chgData name="Andreas Koksrud" userId="9d9beba6-c052-407a-8599-c781a677a996" providerId="ADAL" clId="{EF03AD1F-5512-4465-8F65-410DDF5C47B8}" dt="2025-01-18T13:48:54.922" v="15940" actId="47"/>
        <pc:sldMkLst>
          <pc:docMk/>
          <pc:sldMk cId="2863027163" sldId="1067"/>
        </pc:sldMkLst>
      </pc:sldChg>
      <pc:sldChg chg="del">
        <pc:chgData name="Andreas Koksrud" userId="9d9beba6-c052-407a-8599-c781a677a996" providerId="ADAL" clId="{EF03AD1F-5512-4465-8F65-410DDF5C47B8}" dt="2025-01-18T13:49:15.930" v="15941" actId="47"/>
        <pc:sldMkLst>
          <pc:docMk/>
          <pc:sldMk cId="2643410201" sldId="1068"/>
        </pc:sldMkLst>
      </pc:sldChg>
      <pc:sldChg chg="addSp modSp mod">
        <pc:chgData name="Andreas Koksrud" userId="9d9beba6-c052-407a-8599-c781a677a996" providerId="ADAL" clId="{EF03AD1F-5512-4465-8F65-410DDF5C47B8}" dt="2025-01-08T18:44:28.823" v="3735" actId="1035"/>
        <pc:sldMkLst>
          <pc:docMk/>
          <pc:sldMk cId="3286802672" sldId="1111"/>
        </pc:sldMkLst>
        <pc:spChg chg="add mod">
          <ac:chgData name="Andreas Koksrud" userId="9d9beba6-c052-407a-8599-c781a677a996" providerId="ADAL" clId="{EF03AD1F-5512-4465-8F65-410DDF5C47B8}" dt="2025-01-08T18:44:28.823" v="3735" actId="1035"/>
          <ac:spMkLst>
            <pc:docMk/>
            <pc:sldMk cId="3286802672" sldId="1111"/>
            <ac:spMk id="2" creationId="{6B58924F-2290-5F58-08E2-9E39691EF67C}"/>
          </ac:spMkLst>
        </pc:spChg>
        <pc:spChg chg="mod">
          <ac:chgData name="Andreas Koksrud" userId="9d9beba6-c052-407a-8599-c781a677a996" providerId="ADAL" clId="{EF03AD1F-5512-4465-8F65-410DDF5C47B8}" dt="2025-01-08T18:40:58.678" v="3471" actId="1036"/>
          <ac:spMkLst>
            <pc:docMk/>
            <pc:sldMk cId="3286802672" sldId="1111"/>
            <ac:spMk id="11" creationId="{CA88621C-AFF8-6012-205F-35695B0129B2}"/>
          </ac:spMkLst>
        </pc:spChg>
        <pc:spChg chg="mod">
          <ac:chgData name="Andreas Koksrud" userId="9d9beba6-c052-407a-8599-c781a677a996" providerId="ADAL" clId="{EF03AD1F-5512-4465-8F65-410DDF5C47B8}" dt="2025-01-08T18:40:58.678" v="3471" actId="1036"/>
          <ac:spMkLst>
            <pc:docMk/>
            <pc:sldMk cId="3286802672" sldId="1111"/>
            <ac:spMk id="12" creationId="{C5E5B6D2-FDDD-C23E-708D-9AD03B286BC5}"/>
          </ac:spMkLst>
        </pc:spChg>
        <pc:spChg chg="mod">
          <ac:chgData name="Andreas Koksrud" userId="9d9beba6-c052-407a-8599-c781a677a996" providerId="ADAL" clId="{EF03AD1F-5512-4465-8F65-410DDF5C47B8}" dt="2025-01-08T18:40:58.678" v="3471" actId="1036"/>
          <ac:spMkLst>
            <pc:docMk/>
            <pc:sldMk cId="3286802672" sldId="1111"/>
            <ac:spMk id="14" creationId="{2DD32413-F63B-EAF9-0DB4-2AD7C2EE5796}"/>
          </ac:spMkLst>
        </pc:spChg>
        <pc:spChg chg="mod">
          <ac:chgData name="Andreas Koksrud" userId="9d9beba6-c052-407a-8599-c781a677a996" providerId="ADAL" clId="{EF03AD1F-5512-4465-8F65-410DDF5C47B8}" dt="2025-01-08T18:40:58.678" v="3471" actId="1036"/>
          <ac:spMkLst>
            <pc:docMk/>
            <pc:sldMk cId="3286802672" sldId="1111"/>
            <ac:spMk id="15" creationId="{E0CF288E-D4B7-1C4C-A0C0-9E491EA87171}"/>
          </ac:spMkLst>
        </pc:spChg>
        <pc:spChg chg="mod">
          <ac:chgData name="Andreas Koksrud" userId="9d9beba6-c052-407a-8599-c781a677a996" providerId="ADAL" clId="{EF03AD1F-5512-4465-8F65-410DDF5C47B8}" dt="2025-01-08T18:40:44.884" v="3459" actId="1036"/>
          <ac:spMkLst>
            <pc:docMk/>
            <pc:sldMk cId="3286802672" sldId="1111"/>
            <ac:spMk id="16" creationId="{28964398-433D-FDAE-CAA0-C342E9FEF1EE}"/>
          </ac:spMkLst>
        </pc:spChg>
        <pc:spChg chg="mod">
          <ac:chgData name="Andreas Koksrud" userId="9d9beba6-c052-407a-8599-c781a677a996" providerId="ADAL" clId="{EF03AD1F-5512-4465-8F65-410DDF5C47B8}" dt="2025-01-08T18:42:40.495" v="3636" actId="14100"/>
          <ac:spMkLst>
            <pc:docMk/>
            <pc:sldMk cId="3286802672" sldId="1111"/>
            <ac:spMk id="180" creationId="{00000000-0000-0000-0000-000000000000}"/>
          </ac:spMkLst>
        </pc:spChg>
        <pc:picChg chg="mod">
          <ac:chgData name="Andreas Koksrud" userId="9d9beba6-c052-407a-8599-c781a677a996" providerId="ADAL" clId="{EF03AD1F-5512-4465-8F65-410DDF5C47B8}" dt="2025-01-08T18:40:58.678" v="3471" actId="1036"/>
          <ac:picMkLst>
            <pc:docMk/>
            <pc:sldMk cId="3286802672" sldId="1111"/>
            <ac:picMk id="9" creationId="{0451DE54-5240-6E7E-1AB4-4500DF2215A2}"/>
          </ac:picMkLst>
        </pc:picChg>
        <pc:picChg chg="mod">
          <ac:chgData name="Andreas Koksrud" userId="9d9beba6-c052-407a-8599-c781a677a996" providerId="ADAL" clId="{EF03AD1F-5512-4465-8F65-410DDF5C47B8}" dt="2025-01-08T18:40:58.678" v="3471" actId="1036"/>
          <ac:picMkLst>
            <pc:docMk/>
            <pc:sldMk cId="3286802672" sldId="1111"/>
            <ac:picMk id="10" creationId="{A9FEDCDD-138C-B808-431B-AF44B607E651}"/>
          </ac:picMkLst>
        </pc:picChg>
        <pc:picChg chg="mod">
          <ac:chgData name="Andreas Koksrud" userId="9d9beba6-c052-407a-8599-c781a677a996" providerId="ADAL" clId="{EF03AD1F-5512-4465-8F65-410DDF5C47B8}" dt="2025-01-08T18:40:27.595" v="3448" actId="1036"/>
          <ac:picMkLst>
            <pc:docMk/>
            <pc:sldMk cId="3286802672" sldId="1111"/>
            <ac:picMk id="18" creationId="{17D4A15A-28CC-C3DA-F5C2-8562BB81F90A}"/>
          </ac:picMkLst>
        </pc:picChg>
        <pc:cxnChg chg="mod">
          <ac:chgData name="Andreas Koksrud" userId="9d9beba6-c052-407a-8599-c781a677a996" providerId="ADAL" clId="{EF03AD1F-5512-4465-8F65-410DDF5C47B8}" dt="2025-01-08T18:41:05.737" v="3473" actId="14100"/>
          <ac:cxnSpMkLst>
            <pc:docMk/>
            <pc:sldMk cId="3286802672" sldId="1111"/>
            <ac:cxnSpMk id="20" creationId="{C14CC5CF-C458-81F0-663D-D73789652F1D}"/>
          </ac:cxnSpMkLst>
        </pc:cxnChg>
        <pc:cxnChg chg="mod">
          <ac:chgData name="Andreas Koksrud" userId="9d9beba6-c052-407a-8599-c781a677a996" providerId="ADAL" clId="{EF03AD1F-5512-4465-8F65-410DDF5C47B8}" dt="2025-01-08T18:41:02.119" v="3472" actId="14100"/>
          <ac:cxnSpMkLst>
            <pc:docMk/>
            <pc:sldMk cId="3286802672" sldId="1111"/>
            <ac:cxnSpMk id="23" creationId="{DD8C1ACF-63F6-81A0-1E4D-3AB269105E7D}"/>
          </ac:cxnSpMkLst>
        </pc:cxnChg>
      </pc:sldChg>
      <pc:sldChg chg="addSp delSp modSp mod">
        <pc:chgData name="Andreas Koksrud" userId="9d9beba6-c052-407a-8599-c781a677a996" providerId="ADAL" clId="{EF03AD1F-5512-4465-8F65-410DDF5C47B8}" dt="2025-01-08T18:30:30.706" v="2515" actId="14100"/>
        <pc:sldMkLst>
          <pc:docMk/>
          <pc:sldMk cId="1184773413" sldId="1112"/>
        </pc:sldMkLst>
        <pc:spChg chg="mod">
          <ac:chgData name="Andreas Koksrud" userId="9d9beba6-c052-407a-8599-c781a677a996" providerId="ADAL" clId="{EF03AD1F-5512-4465-8F65-410DDF5C47B8}" dt="2025-01-08T18:30:00.751" v="2509" actId="20577"/>
          <ac:spMkLst>
            <pc:docMk/>
            <pc:sldMk cId="1184773413" sldId="1112"/>
            <ac:spMk id="3" creationId="{A94370CE-CCE1-B2E9-4DAC-DDB8A8B0DA19}"/>
          </ac:spMkLst>
        </pc:spChg>
        <pc:spChg chg="mod">
          <ac:chgData name="Andreas Koksrud" userId="9d9beba6-c052-407a-8599-c781a677a996" providerId="ADAL" clId="{EF03AD1F-5512-4465-8F65-410DDF5C47B8}" dt="2025-01-08T18:24:05.972" v="2039" actId="20577"/>
          <ac:spMkLst>
            <pc:docMk/>
            <pc:sldMk cId="1184773413" sldId="1112"/>
            <ac:spMk id="180" creationId="{9C691A58-180D-5E6A-D5AB-FB31848DEBD9}"/>
          </ac:spMkLst>
        </pc:spChg>
        <pc:picChg chg="add mod">
          <ac:chgData name="Andreas Koksrud" userId="9d9beba6-c052-407a-8599-c781a677a996" providerId="ADAL" clId="{EF03AD1F-5512-4465-8F65-410DDF5C47B8}" dt="2025-01-08T18:26:11.125" v="2151" actId="1076"/>
          <ac:picMkLst>
            <pc:docMk/>
            <pc:sldMk cId="1184773413" sldId="1112"/>
            <ac:picMk id="7" creationId="{A0F5850B-605E-5329-6807-0E3F000E8805}"/>
          </ac:picMkLst>
        </pc:picChg>
        <pc:picChg chg="add mod">
          <ac:chgData name="Andreas Koksrud" userId="9d9beba6-c052-407a-8599-c781a677a996" providerId="ADAL" clId="{EF03AD1F-5512-4465-8F65-410DDF5C47B8}" dt="2025-01-08T18:28:06.729" v="2348" actId="1076"/>
          <ac:picMkLst>
            <pc:docMk/>
            <pc:sldMk cId="1184773413" sldId="1112"/>
            <ac:picMk id="18" creationId="{207FE4DF-FD0C-D09B-3CC1-D5FCF925A858}"/>
          </ac:picMkLst>
        </pc:picChg>
        <pc:picChg chg="add mod">
          <ac:chgData name="Andreas Koksrud" userId="9d9beba6-c052-407a-8599-c781a677a996" providerId="ADAL" clId="{EF03AD1F-5512-4465-8F65-410DDF5C47B8}" dt="2025-01-08T18:30:23.509" v="2513" actId="1076"/>
          <ac:picMkLst>
            <pc:docMk/>
            <pc:sldMk cId="1184773413" sldId="1112"/>
            <ac:picMk id="27" creationId="{AC793E78-FD52-779F-B321-23D7C7F00A8B}"/>
          </ac:picMkLst>
        </pc:picChg>
        <pc:cxnChg chg="add mod">
          <ac:chgData name="Andreas Koksrud" userId="9d9beba6-c052-407a-8599-c781a677a996" providerId="ADAL" clId="{EF03AD1F-5512-4465-8F65-410DDF5C47B8}" dt="2025-01-08T18:26:26.734" v="2155" actId="14100"/>
          <ac:cxnSpMkLst>
            <pc:docMk/>
            <pc:sldMk cId="1184773413" sldId="1112"/>
            <ac:cxnSpMk id="9" creationId="{EFA2349F-BDEC-0C34-3802-4566CB9E2506}"/>
          </ac:cxnSpMkLst>
        </pc:cxnChg>
        <pc:cxnChg chg="add mod">
          <ac:chgData name="Andreas Koksrud" userId="9d9beba6-c052-407a-8599-c781a677a996" providerId="ADAL" clId="{EF03AD1F-5512-4465-8F65-410DDF5C47B8}" dt="2025-01-08T18:29:15.267" v="2443" actId="1076"/>
          <ac:cxnSpMkLst>
            <pc:docMk/>
            <pc:sldMk cId="1184773413" sldId="1112"/>
            <ac:cxnSpMk id="19" creationId="{974428F1-B92C-CB3A-26C4-BC4E3E9121FE}"/>
          </ac:cxnSpMkLst>
        </pc:cxnChg>
        <pc:cxnChg chg="add mod">
          <ac:chgData name="Andreas Koksrud" userId="9d9beba6-c052-407a-8599-c781a677a996" providerId="ADAL" clId="{EF03AD1F-5512-4465-8F65-410DDF5C47B8}" dt="2025-01-08T18:29:21.695" v="2445" actId="14100"/>
          <ac:cxnSpMkLst>
            <pc:docMk/>
            <pc:sldMk cId="1184773413" sldId="1112"/>
            <ac:cxnSpMk id="22" creationId="{97006460-4560-1956-150F-05FAF05BD21B}"/>
          </ac:cxnSpMkLst>
        </pc:cxnChg>
        <pc:cxnChg chg="add mod">
          <ac:chgData name="Andreas Koksrud" userId="9d9beba6-c052-407a-8599-c781a677a996" providerId="ADAL" clId="{EF03AD1F-5512-4465-8F65-410DDF5C47B8}" dt="2025-01-08T18:29:43.980" v="2480" actId="14100"/>
          <ac:cxnSpMkLst>
            <pc:docMk/>
            <pc:sldMk cId="1184773413" sldId="1112"/>
            <ac:cxnSpMk id="24" creationId="{1ACC7B2B-0D2E-BA02-7D7E-D372040371F2}"/>
          </ac:cxnSpMkLst>
        </pc:cxnChg>
        <pc:cxnChg chg="add mod">
          <ac:chgData name="Andreas Koksrud" userId="9d9beba6-c052-407a-8599-c781a677a996" providerId="ADAL" clId="{EF03AD1F-5512-4465-8F65-410DDF5C47B8}" dt="2025-01-08T18:30:30.706" v="2515" actId="14100"/>
          <ac:cxnSpMkLst>
            <pc:docMk/>
            <pc:sldMk cId="1184773413" sldId="1112"/>
            <ac:cxnSpMk id="28" creationId="{AEFFE142-94F1-417C-7B3A-E82ED7125533}"/>
          </ac:cxnSpMkLst>
        </pc:cxnChg>
      </pc:sldChg>
      <pc:sldChg chg="del">
        <pc:chgData name="Andreas Koksrud" userId="9d9beba6-c052-407a-8599-c781a677a996" providerId="ADAL" clId="{EF03AD1F-5512-4465-8F65-410DDF5C47B8}" dt="2025-01-11T08:21:20.300" v="7450" actId="47"/>
        <pc:sldMkLst>
          <pc:docMk/>
          <pc:sldMk cId="1430966828" sldId="1113"/>
        </pc:sldMkLst>
      </pc:sldChg>
      <pc:sldChg chg="del">
        <pc:chgData name="Andreas Koksrud" userId="9d9beba6-c052-407a-8599-c781a677a996" providerId="ADAL" clId="{EF03AD1F-5512-4465-8F65-410DDF5C47B8}" dt="2025-01-11T08:21:20.300" v="7450" actId="47"/>
        <pc:sldMkLst>
          <pc:docMk/>
          <pc:sldMk cId="2004233336" sldId="1114"/>
        </pc:sldMkLst>
      </pc:sldChg>
      <pc:sldChg chg="del">
        <pc:chgData name="Andreas Koksrud" userId="9d9beba6-c052-407a-8599-c781a677a996" providerId="ADAL" clId="{EF03AD1F-5512-4465-8F65-410DDF5C47B8}" dt="2025-01-11T08:21:20.300" v="7450" actId="47"/>
        <pc:sldMkLst>
          <pc:docMk/>
          <pc:sldMk cId="1477194375" sldId="1115"/>
        </pc:sldMkLst>
      </pc:sldChg>
      <pc:sldChg chg="del">
        <pc:chgData name="Andreas Koksrud" userId="9d9beba6-c052-407a-8599-c781a677a996" providerId="ADAL" clId="{EF03AD1F-5512-4465-8F65-410DDF5C47B8}" dt="2025-01-11T08:21:37.674" v="7451" actId="47"/>
        <pc:sldMkLst>
          <pc:docMk/>
          <pc:sldMk cId="451527966" sldId="1116"/>
        </pc:sldMkLst>
      </pc:sldChg>
      <pc:sldChg chg="addSp modSp mod ord">
        <pc:chgData name="Andreas Koksrud" userId="9d9beba6-c052-407a-8599-c781a677a996" providerId="ADAL" clId="{EF03AD1F-5512-4465-8F65-410DDF5C47B8}" dt="2025-02-17T18:01:45.249" v="17422" actId="20577"/>
        <pc:sldMkLst>
          <pc:docMk/>
          <pc:sldMk cId="910737999" sldId="1117"/>
        </pc:sldMkLst>
        <pc:spChg chg="add mod">
          <ac:chgData name="Andreas Koksrud" userId="9d9beba6-c052-407a-8599-c781a677a996" providerId="ADAL" clId="{EF03AD1F-5512-4465-8F65-410DDF5C47B8}" dt="2025-02-17T18:01:45.249" v="17422" actId="20577"/>
          <ac:spMkLst>
            <pc:docMk/>
            <pc:sldMk cId="910737999" sldId="1117"/>
            <ac:spMk id="5" creationId="{AE2F8D55-07DF-D5D7-3DED-9A5236BAD905}"/>
          </ac:spMkLst>
        </pc:spChg>
        <pc:spChg chg="mod">
          <ac:chgData name="Andreas Koksrud" userId="9d9beba6-c052-407a-8599-c781a677a996" providerId="ADAL" clId="{EF03AD1F-5512-4465-8F65-410DDF5C47B8}" dt="2025-02-17T18:01:21.073" v="17361" actId="20577"/>
          <ac:spMkLst>
            <pc:docMk/>
            <pc:sldMk cId="910737999" sldId="1117"/>
            <ac:spMk id="181" creationId="{00000000-0000-0000-0000-000000000000}"/>
          </ac:spMkLst>
        </pc:spChg>
        <pc:graphicFrameChg chg="add mod modGraphic">
          <ac:chgData name="Andreas Koksrud" userId="9d9beba6-c052-407a-8599-c781a677a996" providerId="ADAL" clId="{EF03AD1F-5512-4465-8F65-410DDF5C47B8}" dt="2025-02-17T18:01:05.272" v="17256" actId="1076"/>
          <ac:graphicFrameMkLst>
            <pc:docMk/>
            <pc:sldMk cId="910737999" sldId="1117"/>
            <ac:graphicFrameMk id="4" creationId="{0C90F7BD-5F6D-810F-55D5-BFB4D4F6E752}"/>
          </ac:graphicFrameMkLst>
        </pc:graphicFrameChg>
      </pc:sldChg>
      <pc:sldChg chg="addSp delSp modSp add mod">
        <pc:chgData name="Andreas Koksrud" userId="9d9beba6-c052-407a-8599-c781a677a996" providerId="ADAL" clId="{EF03AD1F-5512-4465-8F65-410DDF5C47B8}" dt="2025-02-17T17:35:19.608" v="16267" actId="20577"/>
        <pc:sldMkLst>
          <pc:docMk/>
          <pc:sldMk cId="1943564636" sldId="1118"/>
        </pc:sldMkLst>
        <pc:spChg chg="add mod">
          <ac:chgData name="Andreas Koksrud" userId="9d9beba6-c052-407a-8599-c781a677a996" providerId="ADAL" clId="{EF03AD1F-5512-4465-8F65-410DDF5C47B8}" dt="2025-02-17T17:35:19.608" v="16267" actId="20577"/>
          <ac:spMkLst>
            <pc:docMk/>
            <pc:sldMk cId="1943564636" sldId="1118"/>
            <ac:spMk id="2" creationId="{94CCA72C-2BD4-48D8-ED36-01519340F20A}"/>
          </ac:spMkLst>
        </pc:spChg>
        <pc:spChg chg="mod">
          <ac:chgData name="Andreas Koksrud" userId="9d9beba6-c052-407a-8599-c781a677a996" providerId="ADAL" clId="{EF03AD1F-5512-4465-8F65-410DDF5C47B8}" dt="2025-01-05T15:11:28.548" v="147" actId="6549"/>
          <ac:spMkLst>
            <pc:docMk/>
            <pc:sldMk cId="1943564636" sldId="1118"/>
            <ac:spMk id="180" creationId="{00000000-0000-0000-0000-000000000000}"/>
          </ac:spMkLst>
        </pc:spChg>
        <pc:spChg chg="mod">
          <ac:chgData name="Andreas Koksrud" userId="9d9beba6-c052-407a-8599-c781a677a996" providerId="ADAL" clId="{EF03AD1F-5512-4465-8F65-410DDF5C47B8}" dt="2025-02-17T17:35:02.829" v="16222" actId="6549"/>
          <ac:spMkLst>
            <pc:docMk/>
            <pc:sldMk cId="1943564636" sldId="1118"/>
            <ac:spMk id="181" creationId="{00000000-0000-0000-0000-000000000000}"/>
          </ac:spMkLst>
        </pc:spChg>
      </pc:sldChg>
      <pc:sldChg chg="modSp add mod">
        <pc:chgData name="Andreas Koksrud" userId="9d9beba6-c052-407a-8599-c781a677a996" providerId="ADAL" clId="{EF03AD1F-5512-4465-8F65-410DDF5C47B8}" dt="2025-01-08T14:21:20.064" v="1823" actId="6549"/>
        <pc:sldMkLst>
          <pc:docMk/>
          <pc:sldMk cId="1774699525" sldId="1119"/>
        </pc:sldMkLst>
        <pc:spChg chg="mod">
          <ac:chgData name="Andreas Koksrud" userId="9d9beba6-c052-407a-8599-c781a677a996" providerId="ADAL" clId="{EF03AD1F-5512-4465-8F65-410DDF5C47B8}" dt="2025-01-08T14:17:38.045" v="1378"/>
          <ac:spMkLst>
            <pc:docMk/>
            <pc:sldMk cId="1774699525" sldId="1119"/>
            <ac:spMk id="4" creationId="{DCF3FB51-A1A7-F9FE-AF0C-F550D9113890}"/>
          </ac:spMkLst>
        </pc:spChg>
        <pc:spChg chg="mod">
          <ac:chgData name="Andreas Koksrud" userId="9d9beba6-c052-407a-8599-c781a677a996" providerId="ADAL" clId="{EF03AD1F-5512-4465-8F65-410DDF5C47B8}" dt="2025-01-08T14:16:32.360" v="1223" actId="20577"/>
          <ac:spMkLst>
            <pc:docMk/>
            <pc:sldMk cId="1774699525" sldId="1119"/>
            <ac:spMk id="180" creationId="{E3A2D64E-C053-C70F-0C48-2ACA0252E65B}"/>
          </ac:spMkLst>
        </pc:spChg>
        <pc:spChg chg="mod">
          <ac:chgData name="Andreas Koksrud" userId="9d9beba6-c052-407a-8599-c781a677a996" providerId="ADAL" clId="{EF03AD1F-5512-4465-8F65-410DDF5C47B8}" dt="2025-01-08T14:21:20.064" v="1823" actId="6549"/>
          <ac:spMkLst>
            <pc:docMk/>
            <pc:sldMk cId="1774699525" sldId="1119"/>
            <ac:spMk id="181" creationId="{FCB84BE0-6CAE-B2BE-85A6-799387DE5F6D}"/>
          </ac:spMkLst>
        </pc:spChg>
      </pc:sldChg>
      <pc:sldChg chg="addSp delSp modSp add mod ord">
        <pc:chgData name="Andreas Koksrud" userId="9d9beba6-c052-407a-8599-c781a677a996" providerId="ADAL" clId="{EF03AD1F-5512-4465-8F65-410DDF5C47B8}" dt="2025-01-08T18:35:52.402" v="2869"/>
        <pc:sldMkLst>
          <pc:docMk/>
          <pc:sldMk cId="4239699815" sldId="1120"/>
        </pc:sldMkLst>
        <pc:spChg chg="mod">
          <ac:chgData name="Andreas Koksrud" userId="9d9beba6-c052-407a-8599-c781a677a996" providerId="ADAL" clId="{EF03AD1F-5512-4465-8F65-410DDF5C47B8}" dt="2025-01-08T18:34:39.961" v="2862" actId="20577"/>
          <ac:spMkLst>
            <pc:docMk/>
            <pc:sldMk cId="4239699815" sldId="1120"/>
            <ac:spMk id="3" creationId="{360FE2F8-189C-71CC-0DFB-5F24FAD3BD3E}"/>
          </ac:spMkLst>
        </pc:spChg>
        <pc:picChg chg="mod">
          <ac:chgData name="Andreas Koksrud" userId="9d9beba6-c052-407a-8599-c781a677a996" providerId="ADAL" clId="{EF03AD1F-5512-4465-8F65-410DDF5C47B8}" dt="2025-01-08T18:34:02.363" v="2815" actId="14100"/>
          <ac:picMkLst>
            <pc:docMk/>
            <pc:sldMk cId="4239699815" sldId="1120"/>
            <ac:picMk id="8" creationId="{42C6CBF5-ABEA-4B05-5F39-112C70D28EE0}"/>
          </ac:picMkLst>
        </pc:picChg>
        <pc:picChg chg="add mod">
          <ac:chgData name="Andreas Koksrud" userId="9d9beba6-c052-407a-8599-c781a677a996" providerId="ADAL" clId="{EF03AD1F-5512-4465-8F65-410DDF5C47B8}" dt="2025-01-08T18:35:36.322" v="2867" actId="14100"/>
          <ac:picMkLst>
            <pc:docMk/>
            <pc:sldMk cId="4239699815" sldId="1120"/>
            <ac:picMk id="12" creationId="{FA8F76C6-185C-45C4-38A6-04169FDA2A53}"/>
          </ac:picMkLst>
        </pc:picChg>
        <pc:cxnChg chg="mod">
          <ac:chgData name="Andreas Koksrud" userId="9d9beba6-c052-407a-8599-c781a677a996" providerId="ADAL" clId="{EF03AD1F-5512-4465-8F65-410DDF5C47B8}" dt="2025-01-08T18:34:26.576" v="2821" actId="14100"/>
          <ac:cxnSpMkLst>
            <pc:docMk/>
            <pc:sldMk cId="4239699815" sldId="1120"/>
            <ac:cxnSpMk id="11" creationId="{2E41D355-5BD1-6C57-E40F-DF52FDCF7DAF}"/>
          </ac:cxnSpMkLst>
        </pc:cxnChg>
        <pc:cxnChg chg="mod">
          <ac:chgData name="Andreas Koksrud" userId="9d9beba6-c052-407a-8599-c781a677a996" providerId="ADAL" clId="{EF03AD1F-5512-4465-8F65-410DDF5C47B8}" dt="2025-01-08T18:34:18.098" v="2819" actId="14100"/>
          <ac:cxnSpMkLst>
            <pc:docMk/>
            <pc:sldMk cId="4239699815" sldId="1120"/>
            <ac:cxnSpMk id="14" creationId="{E922A122-A6B1-E9D1-E8FE-71D42F9249A6}"/>
          </ac:cxnSpMkLst>
        </pc:cxnChg>
      </pc:sldChg>
      <pc:sldChg chg="addSp delSp modSp add mod">
        <pc:chgData name="Andreas Koksrud" userId="9d9beba6-c052-407a-8599-c781a677a996" providerId="ADAL" clId="{EF03AD1F-5512-4465-8F65-410DDF5C47B8}" dt="2025-01-08T18:55:13.651" v="4371" actId="20577"/>
        <pc:sldMkLst>
          <pc:docMk/>
          <pc:sldMk cId="2777368192" sldId="1121"/>
        </pc:sldMkLst>
        <pc:spChg chg="mod">
          <ac:chgData name="Andreas Koksrud" userId="9d9beba6-c052-407a-8599-c781a677a996" providerId="ADAL" clId="{EF03AD1F-5512-4465-8F65-410DDF5C47B8}" dt="2025-01-08T18:54:20.022" v="4370" actId="6549"/>
          <ac:spMkLst>
            <pc:docMk/>
            <pc:sldMk cId="2777368192" sldId="1121"/>
            <ac:spMk id="3" creationId="{72CF81EB-1341-3896-136F-11DEF68AEB78}"/>
          </ac:spMkLst>
        </pc:spChg>
        <pc:spChg chg="add mod">
          <ac:chgData name="Andreas Koksrud" userId="9d9beba6-c052-407a-8599-c781a677a996" providerId="ADAL" clId="{EF03AD1F-5512-4465-8F65-410DDF5C47B8}" dt="2025-01-08T18:49:35.595" v="3922" actId="14100"/>
          <ac:spMkLst>
            <pc:docMk/>
            <pc:sldMk cId="2777368192" sldId="1121"/>
            <ac:spMk id="16" creationId="{52C5D691-090E-8946-1ED1-D96128DCE30E}"/>
          </ac:spMkLst>
        </pc:spChg>
        <pc:spChg chg="add mod">
          <ac:chgData name="Andreas Koksrud" userId="9d9beba6-c052-407a-8599-c781a677a996" providerId="ADAL" clId="{EF03AD1F-5512-4465-8F65-410DDF5C47B8}" dt="2025-01-08T18:49:44.161" v="3924" actId="14100"/>
          <ac:spMkLst>
            <pc:docMk/>
            <pc:sldMk cId="2777368192" sldId="1121"/>
            <ac:spMk id="17" creationId="{3CCA7D78-0AD7-1EF7-8B6E-A57ACA20AF28}"/>
          </ac:spMkLst>
        </pc:spChg>
        <pc:spChg chg="mod">
          <ac:chgData name="Andreas Koksrud" userId="9d9beba6-c052-407a-8599-c781a677a996" providerId="ADAL" clId="{EF03AD1F-5512-4465-8F65-410DDF5C47B8}" dt="2025-01-08T18:55:13.651" v="4371" actId="20577"/>
          <ac:spMkLst>
            <pc:docMk/>
            <pc:sldMk cId="2777368192" sldId="1121"/>
            <ac:spMk id="180" creationId="{FA5F89E2-597E-42D4-8500-DF2A3BD3E598}"/>
          </ac:spMkLst>
        </pc:spChg>
        <pc:picChg chg="add mod modCrop">
          <ac:chgData name="Andreas Koksrud" userId="9d9beba6-c052-407a-8599-c781a677a996" providerId="ADAL" clId="{EF03AD1F-5512-4465-8F65-410DDF5C47B8}" dt="2025-01-08T18:48:36.425" v="3908" actId="1076"/>
          <ac:picMkLst>
            <pc:docMk/>
            <pc:sldMk cId="2777368192" sldId="1121"/>
            <ac:picMk id="6" creationId="{876F6AA1-4910-2964-9D9E-2BD06DA31F7D}"/>
          </ac:picMkLst>
        </pc:picChg>
        <pc:picChg chg="add mod">
          <ac:chgData name="Andreas Koksrud" userId="9d9beba6-c052-407a-8599-c781a677a996" providerId="ADAL" clId="{EF03AD1F-5512-4465-8F65-410DDF5C47B8}" dt="2025-01-08T18:54:03.435" v="4367" actId="14100"/>
          <ac:picMkLst>
            <pc:docMk/>
            <pc:sldMk cId="2777368192" sldId="1121"/>
            <ac:picMk id="37" creationId="{65462F52-077B-E343-C24B-AAC3047AA154}"/>
          </ac:picMkLst>
        </pc:picChg>
        <pc:cxnChg chg="add mod">
          <ac:chgData name="Andreas Koksrud" userId="9d9beba6-c052-407a-8599-c781a677a996" providerId="ADAL" clId="{EF03AD1F-5512-4465-8F65-410DDF5C47B8}" dt="2025-01-08T18:49:47.328" v="3925" actId="14100"/>
          <ac:cxnSpMkLst>
            <pc:docMk/>
            <pc:sldMk cId="2777368192" sldId="1121"/>
            <ac:cxnSpMk id="8" creationId="{9053A506-FC09-9F21-A135-D5433C47C90D}"/>
          </ac:cxnSpMkLst>
        </pc:cxnChg>
        <pc:cxnChg chg="add mod">
          <ac:chgData name="Andreas Koksrud" userId="9d9beba6-c052-407a-8599-c781a677a996" providerId="ADAL" clId="{EF03AD1F-5512-4465-8F65-410DDF5C47B8}" dt="2025-01-08T18:49:49.361" v="3926" actId="14100"/>
          <ac:cxnSpMkLst>
            <pc:docMk/>
            <pc:sldMk cId="2777368192" sldId="1121"/>
            <ac:cxnSpMk id="13" creationId="{9C338CEE-E28B-D973-5CD0-97F947FF1223}"/>
          </ac:cxnSpMkLst>
        </pc:cxnChg>
        <pc:cxnChg chg="add mod">
          <ac:chgData name="Andreas Koksrud" userId="9d9beba6-c052-407a-8599-c781a677a996" providerId="ADAL" clId="{EF03AD1F-5512-4465-8F65-410DDF5C47B8}" dt="2025-01-08T18:51:13.536" v="4092" actId="1076"/>
          <ac:cxnSpMkLst>
            <pc:docMk/>
            <pc:sldMk cId="2777368192" sldId="1121"/>
            <ac:cxnSpMk id="23" creationId="{1533B536-FBFB-2694-0927-4A1174FB9AA3}"/>
          </ac:cxnSpMkLst>
        </pc:cxnChg>
        <pc:cxnChg chg="add mod">
          <ac:chgData name="Andreas Koksrud" userId="9d9beba6-c052-407a-8599-c781a677a996" providerId="ADAL" clId="{EF03AD1F-5512-4465-8F65-410DDF5C47B8}" dt="2025-01-08T18:51:58.217" v="4176" actId="14100"/>
          <ac:cxnSpMkLst>
            <pc:docMk/>
            <pc:sldMk cId="2777368192" sldId="1121"/>
            <ac:cxnSpMk id="26" creationId="{B6371AC1-F397-B4EA-F1CF-C1C7A6A2AAB9}"/>
          </ac:cxnSpMkLst>
        </pc:cxnChg>
        <pc:cxnChg chg="add mod">
          <ac:chgData name="Andreas Koksrud" userId="9d9beba6-c052-407a-8599-c781a677a996" providerId="ADAL" clId="{EF03AD1F-5512-4465-8F65-410DDF5C47B8}" dt="2025-01-08T18:52:02.073" v="4177" actId="14100"/>
          <ac:cxnSpMkLst>
            <pc:docMk/>
            <pc:sldMk cId="2777368192" sldId="1121"/>
            <ac:cxnSpMk id="30" creationId="{39AF2821-7EA6-CE8B-0881-E1907552676E}"/>
          </ac:cxnSpMkLst>
        </pc:cxnChg>
        <pc:cxnChg chg="add mod">
          <ac:chgData name="Andreas Koksrud" userId="9d9beba6-c052-407a-8599-c781a677a996" providerId="ADAL" clId="{EF03AD1F-5512-4465-8F65-410DDF5C47B8}" dt="2025-01-08T18:52:17.017" v="4179" actId="14100"/>
          <ac:cxnSpMkLst>
            <pc:docMk/>
            <pc:sldMk cId="2777368192" sldId="1121"/>
            <ac:cxnSpMk id="34" creationId="{22C0563F-A5C2-152D-618A-4798BE0CC2EE}"/>
          </ac:cxnSpMkLst>
        </pc:cxnChg>
        <pc:cxnChg chg="add mod">
          <ac:chgData name="Andreas Koksrud" userId="9d9beba6-c052-407a-8599-c781a677a996" providerId="ADAL" clId="{EF03AD1F-5512-4465-8F65-410DDF5C47B8}" dt="2025-01-08T18:54:12.579" v="4369" actId="14100"/>
          <ac:cxnSpMkLst>
            <pc:docMk/>
            <pc:sldMk cId="2777368192" sldId="1121"/>
            <ac:cxnSpMk id="38" creationId="{02BC3D5E-D0C9-0CE6-BB48-E1B2B8D50F41}"/>
          </ac:cxnSpMkLst>
        </pc:cxnChg>
      </pc:sldChg>
      <pc:sldChg chg="addSp delSp modSp add mod">
        <pc:chgData name="Andreas Koksrud" userId="9d9beba6-c052-407a-8599-c781a677a996" providerId="ADAL" clId="{EF03AD1F-5512-4465-8F65-410DDF5C47B8}" dt="2025-01-09T20:41:11.099" v="6686" actId="14100"/>
        <pc:sldMkLst>
          <pc:docMk/>
          <pc:sldMk cId="919990708" sldId="1122"/>
        </pc:sldMkLst>
        <pc:spChg chg="mod">
          <ac:chgData name="Andreas Koksrud" userId="9d9beba6-c052-407a-8599-c781a677a996" providerId="ADAL" clId="{EF03AD1F-5512-4465-8F65-410DDF5C47B8}" dt="2025-01-09T20:41:02.281" v="6682" actId="20577"/>
          <ac:spMkLst>
            <pc:docMk/>
            <pc:sldMk cId="919990708" sldId="1122"/>
            <ac:spMk id="2" creationId="{C1BB9AA1-C28C-942B-9503-E1BC8F4EE027}"/>
          </ac:spMkLst>
        </pc:spChg>
        <pc:spChg chg="mod">
          <ac:chgData name="Andreas Koksrud" userId="9d9beba6-c052-407a-8599-c781a677a996" providerId="ADAL" clId="{EF03AD1F-5512-4465-8F65-410DDF5C47B8}" dt="2025-01-09T20:38:29.258" v="6500" actId="20577"/>
          <ac:spMkLst>
            <pc:docMk/>
            <pc:sldMk cId="919990708" sldId="1122"/>
            <ac:spMk id="180" creationId="{E93B9100-A3DA-4FEA-BADE-9155A904D6F5}"/>
          </ac:spMkLst>
        </pc:spChg>
        <pc:picChg chg="add mod">
          <ac:chgData name="Andreas Koksrud" userId="9d9beba6-c052-407a-8599-c781a677a996" providerId="ADAL" clId="{EF03AD1F-5512-4465-8F65-410DDF5C47B8}" dt="2025-01-09T20:41:11.099" v="6686" actId="14100"/>
          <ac:picMkLst>
            <pc:docMk/>
            <pc:sldMk cId="919990708" sldId="1122"/>
            <ac:picMk id="6" creationId="{950EC21D-4CC0-13A3-7B67-6C99DF2F4738}"/>
          </ac:picMkLst>
        </pc:picChg>
      </pc:sldChg>
      <pc:sldChg chg="add">
        <pc:chgData name="Andreas Koksrud" userId="9d9beba6-c052-407a-8599-c781a677a996" providerId="ADAL" clId="{EF03AD1F-5512-4465-8F65-410DDF5C47B8}" dt="2025-01-11T08:20:32.141" v="7448"/>
        <pc:sldMkLst>
          <pc:docMk/>
          <pc:sldMk cId="307577767" sldId="1123"/>
        </pc:sldMkLst>
      </pc:sldChg>
      <pc:sldChg chg="add">
        <pc:chgData name="Andreas Koksrud" userId="9d9beba6-c052-407a-8599-c781a677a996" providerId="ADAL" clId="{EF03AD1F-5512-4465-8F65-410DDF5C47B8}" dt="2025-01-11T08:20:32.141" v="7448"/>
        <pc:sldMkLst>
          <pc:docMk/>
          <pc:sldMk cId="4067614730" sldId="1124"/>
        </pc:sldMkLst>
      </pc:sldChg>
      <pc:sldChg chg="add">
        <pc:chgData name="Andreas Koksrud" userId="9d9beba6-c052-407a-8599-c781a677a996" providerId="ADAL" clId="{EF03AD1F-5512-4465-8F65-410DDF5C47B8}" dt="2025-01-11T08:20:32.141" v="7448"/>
        <pc:sldMkLst>
          <pc:docMk/>
          <pc:sldMk cId="453663054" sldId="1125"/>
        </pc:sldMkLst>
      </pc:sldChg>
      <pc:sldChg chg="add">
        <pc:chgData name="Andreas Koksrud" userId="9d9beba6-c052-407a-8599-c781a677a996" providerId="ADAL" clId="{EF03AD1F-5512-4465-8F65-410DDF5C47B8}" dt="2025-01-11T08:20:32.141" v="7448"/>
        <pc:sldMkLst>
          <pc:docMk/>
          <pc:sldMk cId="4229427260" sldId="1126"/>
        </pc:sldMkLst>
      </pc:sldChg>
      <pc:sldChg chg="add">
        <pc:chgData name="Andreas Koksrud" userId="9d9beba6-c052-407a-8599-c781a677a996" providerId="ADAL" clId="{EF03AD1F-5512-4465-8F65-410DDF5C47B8}" dt="2025-01-11T08:20:32.141" v="7448"/>
        <pc:sldMkLst>
          <pc:docMk/>
          <pc:sldMk cId="69273299" sldId="1127"/>
        </pc:sldMkLst>
      </pc:sldChg>
      <pc:sldChg chg="add">
        <pc:chgData name="Andreas Koksrud" userId="9d9beba6-c052-407a-8599-c781a677a996" providerId="ADAL" clId="{EF03AD1F-5512-4465-8F65-410DDF5C47B8}" dt="2025-01-11T08:20:32.141" v="7448"/>
        <pc:sldMkLst>
          <pc:docMk/>
          <pc:sldMk cId="872927191" sldId="1128"/>
        </pc:sldMkLst>
      </pc:sldChg>
      <pc:sldChg chg="add">
        <pc:chgData name="Andreas Koksrud" userId="9d9beba6-c052-407a-8599-c781a677a996" providerId="ADAL" clId="{EF03AD1F-5512-4465-8F65-410DDF5C47B8}" dt="2025-01-11T08:20:32.141" v="7448"/>
        <pc:sldMkLst>
          <pc:docMk/>
          <pc:sldMk cId="2520832072" sldId="1129"/>
        </pc:sldMkLst>
      </pc:sldChg>
      <pc:sldChg chg="modSp add del mod">
        <pc:chgData name="Andreas Koksrud" userId="9d9beba6-c052-407a-8599-c781a677a996" providerId="ADAL" clId="{EF03AD1F-5512-4465-8F65-410DDF5C47B8}" dt="2025-01-11T18:50:56.727" v="9985" actId="2696"/>
        <pc:sldMkLst>
          <pc:docMk/>
          <pc:sldMk cId="26413312" sldId="1130"/>
        </pc:sldMkLst>
      </pc:sldChg>
      <pc:sldChg chg="addSp delSp modSp add mod">
        <pc:chgData name="Andreas Koksrud" userId="9d9beba6-c052-407a-8599-c781a677a996" providerId="ADAL" clId="{EF03AD1F-5512-4465-8F65-410DDF5C47B8}" dt="2025-01-11T18:31:16.868" v="9243" actId="14100"/>
        <pc:sldMkLst>
          <pc:docMk/>
          <pc:sldMk cId="4045814731" sldId="1131"/>
        </pc:sldMkLst>
        <pc:spChg chg="mod">
          <ac:chgData name="Andreas Koksrud" userId="9d9beba6-c052-407a-8599-c781a677a996" providerId="ADAL" clId="{EF03AD1F-5512-4465-8F65-410DDF5C47B8}" dt="2025-01-11T18:29:02.158" v="9213" actId="20577"/>
          <ac:spMkLst>
            <pc:docMk/>
            <pc:sldMk cId="4045814731" sldId="1131"/>
            <ac:spMk id="6" creationId="{3E5D3B61-6842-A92C-8503-BF798BE87EDC}"/>
          </ac:spMkLst>
        </pc:spChg>
        <pc:spChg chg="mod">
          <ac:chgData name="Andreas Koksrud" userId="9d9beba6-c052-407a-8599-c781a677a996" providerId="ADAL" clId="{EF03AD1F-5512-4465-8F65-410DDF5C47B8}" dt="2025-01-11T18:28:36.223" v="9151" actId="1076"/>
          <ac:spMkLst>
            <pc:docMk/>
            <pc:sldMk cId="4045814731" sldId="1131"/>
            <ac:spMk id="7" creationId="{B1635E0D-2873-F67B-F666-85CD9CB3263C}"/>
          </ac:spMkLst>
        </pc:spChg>
        <pc:spChg chg="add mod">
          <ac:chgData name="Andreas Koksrud" userId="9d9beba6-c052-407a-8599-c781a677a996" providerId="ADAL" clId="{EF03AD1F-5512-4465-8F65-410DDF5C47B8}" dt="2025-01-11T18:21:31.018" v="8919" actId="1076"/>
          <ac:spMkLst>
            <pc:docMk/>
            <pc:sldMk cId="4045814731" sldId="1131"/>
            <ac:spMk id="29" creationId="{5F21A896-507C-F284-2A8A-077B9CC17293}"/>
          </ac:spMkLst>
        </pc:spChg>
        <pc:spChg chg="add mod">
          <ac:chgData name="Andreas Koksrud" userId="9d9beba6-c052-407a-8599-c781a677a996" providerId="ADAL" clId="{EF03AD1F-5512-4465-8F65-410DDF5C47B8}" dt="2025-01-11T18:30:24.853" v="9236" actId="14100"/>
          <ac:spMkLst>
            <pc:docMk/>
            <pc:sldMk cId="4045814731" sldId="1131"/>
            <ac:spMk id="58" creationId="{C9431686-385F-9E0D-34CA-3B0C0E071E65}"/>
          </ac:spMkLst>
        </pc:spChg>
        <pc:spChg chg="add mod">
          <ac:chgData name="Andreas Koksrud" userId="9d9beba6-c052-407a-8599-c781a677a996" providerId="ADAL" clId="{EF03AD1F-5512-4465-8F65-410DDF5C47B8}" dt="2025-01-11T18:30:21.517" v="9235" actId="14100"/>
          <ac:spMkLst>
            <pc:docMk/>
            <pc:sldMk cId="4045814731" sldId="1131"/>
            <ac:spMk id="59" creationId="{2BC522FD-6368-86F6-8F22-A5D56F1DC292}"/>
          </ac:spMkLst>
        </pc:spChg>
        <pc:spChg chg="add mod">
          <ac:chgData name="Andreas Koksrud" userId="9d9beba6-c052-407a-8599-c781a677a996" providerId="ADAL" clId="{EF03AD1F-5512-4465-8F65-410DDF5C47B8}" dt="2025-01-11T18:31:13.968" v="9242" actId="14100"/>
          <ac:spMkLst>
            <pc:docMk/>
            <pc:sldMk cId="4045814731" sldId="1131"/>
            <ac:spMk id="61" creationId="{A1036424-F340-F5BF-A276-8EFA587D4268}"/>
          </ac:spMkLst>
        </pc:spChg>
        <pc:spChg chg="mod">
          <ac:chgData name="Andreas Koksrud" userId="9d9beba6-c052-407a-8599-c781a677a996" providerId="ADAL" clId="{EF03AD1F-5512-4465-8F65-410DDF5C47B8}" dt="2025-01-11T18:23:06.802" v="8977" actId="20577"/>
          <ac:spMkLst>
            <pc:docMk/>
            <pc:sldMk cId="4045814731" sldId="1131"/>
            <ac:spMk id="180" creationId="{EB805478-6AB9-F8CA-85F6-A1C3B8AE5CB4}"/>
          </ac:spMkLst>
        </pc:spChg>
        <pc:picChg chg="mod modCrop">
          <ac:chgData name="Andreas Koksrud" userId="9d9beba6-c052-407a-8599-c781a677a996" providerId="ADAL" clId="{EF03AD1F-5512-4465-8F65-410DDF5C47B8}" dt="2025-01-11T18:28:23.366" v="9148" actId="732"/>
          <ac:picMkLst>
            <pc:docMk/>
            <pc:sldMk cId="4045814731" sldId="1131"/>
            <ac:picMk id="15" creationId="{D2AAA8B9-099B-B6AC-F1C1-FAD919C92F81}"/>
          </ac:picMkLst>
        </pc:picChg>
        <pc:picChg chg="mod">
          <ac:chgData name="Andreas Koksrud" userId="9d9beba6-c052-407a-8599-c781a677a996" providerId="ADAL" clId="{EF03AD1F-5512-4465-8F65-410DDF5C47B8}" dt="2025-01-11T18:31:03.851" v="9238" actId="14826"/>
          <ac:picMkLst>
            <pc:docMk/>
            <pc:sldMk cId="4045814731" sldId="1131"/>
            <ac:picMk id="20" creationId="{863AF36C-CD84-3023-338D-7773F8ADCD3B}"/>
          </ac:picMkLst>
        </pc:picChg>
        <pc:picChg chg="mod modCrop">
          <ac:chgData name="Andreas Koksrud" userId="9d9beba6-c052-407a-8599-c781a677a996" providerId="ADAL" clId="{EF03AD1F-5512-4465-8F65-410DDF5C47B8}" dt="2025-01-11T18:31:07.807" v="9240" actId="1076"/>
          <ac:picMkLst>
            <pc:docMk/>
            <pc:sldMk cId="4045814731" sldId="1131"/>
            <ac:picMk id="24" creationId="{3F7BA036-2D84-7860-AA37-ADEF4CEA0C29}"/>
          </ac:picMkLst>
        </pc:picChg>
        <pc:picChg chg="add mod">
          <ac:chgData name="Andreas Koksrud" userId="9d9beba6-c052-407a-8599-c781a677a996" providerId="ADAL" clId="{EF03AD1F-5512-4465-8F65-410DDF5C47B8}" dt="2025-01-11T18:25:04.027" v="9015" actId="1076"/>
          <ac:picMkLst>
            <pc:docMk/>
            <pc:sldMk cId="4045814731" sldId="1131"/>
            <ac:picMk id="32" creationId="{2AAB02A9-6456-9741-66C6-23011F704C24}"/>
          </ac:picMkLst>
        </pc:picChg>
        <pc:picChg chg="add mod">
          <ac:chgData name="Andreas Koksrud" userId="9d9beba6-c052-407a-8599-c781a677a996" providerId="ADAL" clId="{EF03AD1F-5512-4465-8F65-410DDF5C47B8}" dt="2025-01-11T18:25:04.027" v="9015" actId="1076"/>
          <ac:picMkLst>
            <pc:docMk/>
            <pc:sldMk cId="4045814731" sldId="1131"/>
            <ac:picMk id="36" creationId="{8C2C83FF-B496-CB36-54F8-EB74560FB34F}"/>
          </ac:picMkLst>
        </pc:picChg>
        <pc:picChg chg="add mod">
          <ac:chgData name="Andreas Koksrud" userId="9d9beba6-c052-407a-8599-c781a677a996" providerId="ADAL" clId="{EF03AD1F-5512-4465-8F65-410DDF5C47B8}" dt="2025-01-11T18:25:07.530" v="9017" actId="1076"/>
          <ac:picMkLst>
            <pc:docMk/>
            <pc:sldMk cId="4045814731" sldId="1131"/>
            <ac:picMk id="40" creationId="{60E2A5D9-43BA-734D-D534-B64425F01541}"/>
          </ac:picMkLst>
        </pc:picChg>
        <pc:picChg chg="add mod">
          <ac:chgData name="Andreas Koksrud" userId="9d9beba6-c052-407a-8599-c781a677a996" providerId="ADAL" clId="{EF03AD1F-5512-4465-8F65-410DDF5C47B8}" dt="2025-01-11T18:26:46.361" v="9033" actId="1076"/>
          <ac:picMkLst>
            <pc:docMk/>
            <pc:sldMk cId="4045814731" sldId="1131"/>
            <ac:picMk id="44" creationId="{88F3AA10-B4F4-4FDC-B1F0-3CF564B47E75}"/>
          </ac:picMkLst>
        </pc:picChg>
        <pc:cxnChg chg="add mod">
          <ac:chgData name="Andreas Koksrud" userId="9d9beba6-c052-407a-8599-c781a677a996" providerId="ADAL" clId="{EF03AD1F-5512-4465-8F65-410DDF5C47B8}" dt="2025-01-11T18:31:16.868" v="9243" actId="14100"/>
          <ac:cxnSpMkLst>
            <pc:docMk/>
            <pc:sldMk cId="4045814731" sldId="1131"/>
            <ac:cxnSpMk id="25" creationId="{52242D99-03DF-2580-236A-4D09F04E64DE}"/>
          </ac:cxnSpMkLst>
        </pc:cxnChg>
        <pc:cxnChg chg="add mod">
          <ac:chgData name="Andreas Koksrud" userId="9d9beba6-c052-407a-8599-c781a677a996" providerId="ADAL" clId="{EF03AD1F-5512-4465-8F65-410DDF5C47B8}" dt="2025-01-11T18:28:28.591" v="9149" actId="14100"/>
          <ac:cxnSpMkLst>
            <pc:docMk/>
            <pc:sldMk cId="4045814731" sldId="1131"/>
            <ac:cxnSpMk id="27" creationId="{0D1DEC57-06AB-8DCD-76B0-86C2BB6E7871}"/>
          </ac:cxnSpMkLst>
        </pc:cxnChg>
        <pc:cxnChg chg="add mod">
          <ac:chgData name="Andreas Koksrud" userId="9d9beba6-c052-407a-8599-c781a677a996" providerId="ADAL" clId="{EF03AD1F-5512-4465-8F65-410DDF5C47B8}" dt="2025-01-11T18:25:04.027" v="9015" actId="1076"/>
          <ac:cxnSpMkLst>
            <pc:docMk/>
            <pc:sldMk cId="4045814731" sldId="1131"/>
            <ac:cxnSpMk id="37" creationId="{E38C1F28-E087-A523-DDF3-5C3E7253242E}"/>
          </ac:cxnSpMkLst>
        </pc:cxnChg>
        <pc:cxnChg chg="add mod">
          <ac:chgData name="Andreas Koksrud" userId="9d9beba6-c052-407a-8599-c781a677a996" providerId="ADAL" clId="{EF03AD1F-5512-4465-8F65-410DDF5C47B8}" dt="2025-01-11T18:25:12.454" v="9019" actId="14100"/>
          <ac:cxnSpMkLst>
            <pc:docMk/>
            <pc:sldMk cId="4045814731" sldId="1131"/>
            <ac:cxnSpMk id="41" creationId="{EEE10386-B9AC-2D55-2ACE-712C06A25500}"/>
          </ac:cxnSpMkLst>
        </pc:cxnChg>
        <pc:cxnChg chg="add mod">
          <ac:chgData name="Andreas Koksrud" userId="9d9beba6-c052-407a-8599-c781a677a996" providerId="ADAL" clId="{EF03AD1F-5512-4465-8F65-410DDF5C47B8}" dt="2025-01-11T18:29:11.823" v="9215" actId="14100"/>
          <ac:cxnSpMkLst>
            <pc:docMk/>
            <pc:sldMk cId="4045814731" sldId="1131"/>
            <ac:cxnSpMk id="48" creationId="{7174112D-9A13-1194-7B87-DB822DC46F73}"/>
          </ac:cxnSpMkLst>
        </pc:cxnChg>
        <pc:cxnChg chg="add mod">
          <ac:chgData name="Andreas Koksrud" userId="9d9beba6-c052-407a-8599-c781a677a996" providerId="ADAL" clId="{EF03AD1F-5512-4465-8F65-410DDF5C47B8}" dt="2025-01-11T18:29:38.865" v="9222" actId="1076"/>
          <ac:cxnSpMkLst>
            <pc:docMk/>
            <pc:sldMk cId="4045814731" sldId="1131"/>
            <ac:cxnSpMk id="50" creationId="{AE8BFD47-EC63-04E0-F6AA-A55DFB2FBAC4}"/>
          </ac:cxnSpMkLst>
        </pc:cxnChg>
        <pc:cxnChg chg="add mod">
          <ac:chgData name="Andreas Koksrud" userId="9d9beba6-c052-407a-8599-c781a677a996" providerId="ADAL" clId="{EF03AD1F-5512-4465-8F65-410DDF5C47B8}" dt="2025-01-11T18:29:45.900" v="9224" actId="14100"/>
          <ac:cxnSpMkLst>
            <pc:docMk/>
            <pc:sldMk cId="4045814731" sldId="1131"/>
            <ac:cxnSpMk id="54" creationId="{5D975C7F-E4AE-C826-F1CC-4D70F22C0B64}"/>
          </ac:cxnSpMkLst>
        </pc:cxnChg>
        <pc:cxnChg chg="add mod">
          <ac:chgData name="Andreas Koksrud" userId="9d9beba6-c052-407a-8599-c781a677a996" providerId="ADAL" clId="{EF03AD1F-5512-4465-8F65-410DDF5C47B8}" dt="2025-01-11T18:29:51.468" v="9226" actId="14100"/>
          <ac:cxnSpMkLst>
            <pc:docMk/>
            <pc:sldMk cId="4045814731" sldId="1131"/>
            <ac:cxnSpMk id="56" creationId="{9D09BED1-6751-460C-AA52-91E843B7E798}"/>
          </ac:cxnSpMkLst>
        </pc:cxnChg>
      </pc:sldChg>
      <pc:sldChg chg="modSp add mod">
        <pc:chgData name="Andreas Koksrud" userId="9d9beba6-c052-407a-8599-c781a677a996" providerId="ADAL" clId="{EF03AD1F-5512-4465-8F65-410DDF5C47B8}" dt="2025-01-11T18:32:59.331" v="9339" actId="20577"/>
        <pc:sldMkLst>
          <pc:docMk/>
          <pc:sldMk cId="3126106261" sldId="1132"/>
        </pc:sldMkLst>
        <pc:spChg chg="mod">
          <ac:chgData name="Andreas Koksrud" userId="9d9beba6-c052-407a-8599-c781a677a996" providerId="ADAL" clId="{EF03AD1F-5512-4465-8F65-410DDF5C47B8}" dt="2025-01-11T18:31:56.902" v="9249" actId="14100"/>
          <ac:spMkLst>
            <pc:docMk/>
            <pc:sldMk cId="3126106261" sldId="1132"/>
            <ac:spMk id="6" creationId="{B1767808-F6A1-4968-4009-6C459A2CE6FA}"/>
          </ac:spMkLst>
        </pc:spChg>
        <pc:spChg chg="mod">
          <ac:chgData name="Andreas Koksrud" userId="9d9beba6-c052-407a-8599-c781a677a996" providerId="ADAL" clId="{EF03AD1F-5512-4465-8F65-410DDF5C47B8}" dt="2025-01-11T18:32:59.331" v="9339" actId="20577"/>
          <ac:spMkLst>
            <pc:docMk/>
            <pc:sldMk cId="3126106261" sldId="1132"/>
            <ac:spMk id="11" creationId="{330A3BC2-0D0F-44C5-05EE-CC1054EFD3BB}"/>
          </ac:spMkLst>
        </pc:spChg>
      </pc:sldChg>
      <pc:sldChg chg="addSp delSp modSp add mod ord">
        <pc:chgData name="Andreas Koksrud" userId="9d9beba6-c052-407a-8599-c781a677a996" providerId="ADAL" clId="{EF03AD1F-5512-4465-8F65-410DDF5C47B8}" dt="2025-01-18T13:45:27.327" v="15854"/>
        <pc:sldMkLst>
          <pc:docMk/>
          <pc:sldMk cId="3110704565" sldId="1133"/>
        </pc:sldMkLst>
        <pc:spChg chg="mod">
          <ac:chgData name="Andreas Koksrud" userId="9d9beba6-c052-407a-8599-c781a677a996" providerId="ADAL" clId="{EF03AD1F-5512-4465-8F65-410DDF5C47B8}" dt="2025-01-11T18:43:59.005" v="9768" actId="6549"/>
          <ac:spMkLst>
            <pc:docMk/>
            <pc:sldMk cId="3110704565" sldId="1133"/>
            <ac:spMk id="6" creationId="{3E5D3B61-6842-A92C-8503-BF798BE87EDC}"/>
          </ac:spMkLst>
        </pc:spChg>
        <pc:spChg chg="mod">
          <ac:chgData name="Andreas Koksrud" userId="9d9beba6-c052-407a-8599-c781a677a996" providerId="ADAL" clId="{EF03AD1F-5512-4465-8F65-410DDF5C47B8}" dt="2025-01-11T18:44:12.298" v="9769" actId="14100"/>
          <ac:spMkLst>
            <pc:docMk/>
            <pc:sldMk cId="3110704565" sldId="1133"/>
            <ac:spMk id="7" creationId="{B1635E0D-2873-F67B-F666-85CD9CB3263C}"/>
          </ac:spMkLst>
        </pc:spChg>
        <pc:spChg chg="add mod">
          <ac:chgData name="Andreas Koksrud" userId="9d9beba6-c052-407a-8599-c781a677a996" providerId="ADAL" clId="{EF03AD1F-5512-4465-8F65-410DDF5C47B8}" dt="2025-01-11T18:44:14.844" v="9770" actId="14100"/>
          <ac:spMkLst>
            <pc:docMk/>
            <pc:sldMk cId="3110704565" sldId="1133"/>
            <ac:spMk id="26" creationId="{63BBF1E0-BF6B-5DE8-DD58-82F6A7ABB2C4}"/>
          </ac:spMkLst>
        </pc:spChg>
        <pc:spChg chg="mod">
          <ac:chgData name="Andreas Koksrud" userId="9d9beba6-c052-407a-8599-c781a677a996" providerId="ADAL" clId="{EF03AD1F-5512-4465-8F65-410DDF5C47B8}" dt="2025-01-11T18:43:32.815" v="9756" actId="14100"/>
          <ac:spMkLst>
            <pc:docMk/>
            <pc:sldMk cId="3110704565" sldId="1133"/>
            <ac:spMk id="58" creationId="{C9431686-385F-9E0D-34CA-3B0C0E071E65}"/>
          </ac:spMkLst>
        </pc:spChg>
        <pc:spChg chg="mod">
          <ac:chgData name="Andreas Koksrud" userId="9d9beba6-c052-407a-8599-c781a677a996" providerId="ADAL" clId="{EF03AD1F-5512-4465-8F65-410DDF5C47B8}" dt="2025-01-11T18:35:08.044" v="9415" actId="404"/>
          <ac:spMkLst>
            <pc:docMk/>
            <pc:sldMk cId="3110704565" sldId="1133"/>
            <ac:spMk id="180" creationId="{EB805478-6AB9-F8CA-85F6-A1C3B8AE5CB4}"/>
          </ac:spMkLst>
        </pc:spChg>
        <pc:picChg chg="add mod ord">
          <ac:chgData name="Andreas Koksrud" userId="9d9beba6-c052-407a-8599-c781a677a996" providerId="ADAL" clId="{EF03AD1F-5512-4465-8F65-410DDF5C47B8}" dt="2025-01-11T18:39:25.068" v="9436" actId="167"/>
          <ac:picMkLst>
            <pc:docMk/>
            <pc:sldMk cId="3110704565" sldId="1133"/>
            <ac:picMk id="5" creationId="{85345C4F-647E-5675-E50D-C105A05D8025}"/>
          </ac:picMkLst>
        </pc:picChg>
        <pc:picChg chg="mod">
          <ac:chgData name="Andreas Koksrud" userId="9d9beba6-c052-407a-8599-c781a677a996" providerId="ADAL" clId="{EF03AD1F-5512-4465-8F65-410DDF5C47B8}" dt="2025-01-11T18:36:05.280" v="9416" actId="14826"/>
          <ac:picMkLst>
            <pc:docMk/>
            <pc:sldMk cId="3110704565" sldId="1133"/>
            <ac:picMk id="36" creationId="{8C2C83FF-B496-CB36-54F8-EB74560FB34F}"/>
          </ac:picMkLst>
        </pc:picChg>
        <pc:cxnChg chg="add mod">
          <ac:chgData name="Andreas Koksrud" userId="9d9beba6-c052-407a-8599-c781a677a996" providerId="ADAL" clId="{EF03AD1F-5512-4465-8F65-410DDF5C47B8}" dt="2025-01-11T18:39:43.581" v="9440" actId="14100"/>
          <ac:cxnSpMkLst>
            <pc:docMk/>
            <pc:sldMk cId="3110704565" sldId="1133"/>
            <ac:cxnSpMk id="10" creationId="{0CE74C75-00CB-DE70-649E-904E2C527FA0}"/>
          </ac:cxnSpMkLst>
        </pc:cxnChg>
        <pc:cxnChg chg="add mod">
          <ac:chgData name="Andreas Koksrud" userId="9d9beba6-c052-407a-8599-c781a677a996" providerId="ADAL" clId="{EF03AD1F-5512-4465-8F65-410DDF5C47B8}" dt="2025-01-11T18:43:32.815" v="9756" actId="14100"/>
          <ac:cxnSpMkLst>
            <pc:docMk/>
            <pc:sldMk cId="3110704565" sldId="1133"/>
            <ac:cxnSpMk id="13" creationId="{AEE63EC5-A150-75C5-2E7D-1F6C6CB2A985}"/>
          </ac:cxnSpMkLst>
        </pc:cxnChg>
        <pc:cxnChg chg="add mod">
          <ac:chgData name="Andreas Koksrud" userId="9d9beba6-c052-407a-8599-c781a677a996" providerId="ADAL" clId="{EF03AD1F-5512-4465-8F65-410DDF5C47B8}" dt="2025-01-11T18:43:53.870" v="9761" actId="14100"/>
          <ac:cxnSpMkLst>
            <pc:docMk/>
            <pc:sldMk cId="3110704565" sldId="1133"/>
            <ac:cxnSpMk id="16" creationId="{E550213D-D271-9F52-A21C-74BA88C9E3E2}"/>
          </ac:cxnSpMkLst>
        </pc:cxnChg>
        <pc:cxnChg chg="mod">
          <ac:chgData name="Andreas Koksrud" userId="9d9beba6-c052-407a-8599-c781a677a996" providerId="ADAL" clId="{EF03AD1F-5512-4465-8F65-410DDF5C47B8}" dt="2025-01-11T18:39:20.692" v="9434" actId="14100"/>
          <ac:cxnSpMkLst>
            <pc:docMk/>
            <pc:sldMk cId="3110704565" sldId="1133"/>
            <ac:cxnSpMk id="48" creationId="{7174112D-9A13-1194-7B87-DB822DC46F73}"/>
          </ac:cxnSpMkLst>
        </pc:cxnChg>
        <pc:cxnChg chg="mod">
          <ac:chgData name="Andreas Koksrud" userId="9d9beba6-c052-407a-8599-c781a677a996" providerId="ADAL" clId="{EF03AD1F-5512-4465-8F65-410DDF5C47B8}" dt="2025-01-11T18:39:34.192" v="9438" actId="14100"/>
          <ac:cxnSpMkLst>
            <pc:docMk/>
            <pc:sldMk cId="3110704565" sldId="1133"/>
            <ac:cxnSpMk id="50" creationId="{AE8BFD47-EC63-04E0-F6AA-A55DFB2FBAC4}"/>
          </ac:cxnSpMkLst>
        </pc:cxnChg>
        <pc:cxnChg chg="mod">
          <ac:chgData name="Andreas Koksrud" userId="9d9beba6-c052-407a-8599-c781a677a996" providerId="ADAL" clId="{EF03AD1F-5512-4465-8F65-410DDF5C47B8}" dt="2025-01-11T18:40:50.340" v="9536" actId="693"/>
          <ac:cxnSpMkLst>
            <pc:docMk/>
            <pc:sldMk cId="3110704565" sldId="1133"/>
            <ac:cxnSpMk id="56" creationId="{9D09BED1-6751-460C-AA52-91E843B7E798}"/>
          </ac:cxnSpMkLst>
        </pc:cxnChg>
      </pc:sldChg>
      <pc:sldChg chg="addSp delSp modSp add mod ord">
        <pc:chgData name="Andreas Koksrud" userId="9d9beba6-c052-407a-8599-c781a677a996" providerId="ADAL" clId="{EF03AD1F-5512-4465-8F65-410DDF5C47B8}" dt="2025-01-18T13:45:58.577" v="15857"/>
        <pc:sldMkLst>
          <pc:docMk/>
          <pc:sldMk cId="521688506" sldId="1134"/>
        </pc:sldMkLst>
        <pc:spChg chg="mod">
          <ac:chgData name="Andreas Koksrud" userId="9d9beba6-c052-407a-8599-c781a677a996" providerId="ADAL" clId="{EF03AD1F-5512-4465-8F65-410DDF5C47B8}" dt="2025-01-11T18:47:05.239" v="9806" actId="20577"/>
          <ac:spMkLst>
            <pc:docMk/>
            <pc:sldMk cId="521688506" sldId="1134"/>
            <ac:spMk id="6" creationId="{9680E66A-16E2-E795-7A9B-1B7CD2572CB2}"/>
          </ac:spMkLst>
        </pc:spChg>
        <pc:spChg chg="mod">
          <ac:chgData name="Andreas Koksrud" userId="9d9beba6-c052-407a-8599-c781a677a996" providerId="ADAL" clId="{EF03AD1F-5512-4465-8F65-410DDF5C47B8}" dt="2025-01-11T18:49:03.253" v="9831" actId="14100"/>
          <ac:spMkLst>
            <pc:docMk/>
            <pc:sldMk cId="521688506" sldId="1134"/>
            <ac:spMk id="7" creationId="{D1FFA3E1-14D5-C5AF-2928-EF1B099909BC}"/>
          </ac:spMkLst>
        </pc:spChg>
        <pc:spChg chg="add mod">
          <ac:chgData name="Andreas Koksrud" userId="9d9beba6-c052-407a-8599-c781a677a996" providerId="ADAL" clId="{EF03AD1F-5512-4465-8F65-410DDF5C47B8}" dt="2025-01-11T18:49:05.981" v="9832" actId="14100"/>
          <ac:spMkLst>
            <pc:docMk/>
            <pc:sldMk cId="521688506" sldId="1134"/>
            <ac:spMk id="22" creationId="{850EC963-2A4E-7BE5-61A1-D9A62AE562E7}"/>
          </ac:spMkLst>
        </pc:spChg>
        <pc:spChg chg="mod">
          <ac:chgData name="Andreas Koksrud" userId="9d9beba6-c052-407a-8599-c781a677a996" providerId="ADAL" clId="{EF03AD1F-5512-4465-8F65-410DDF5C47B8}" dt="2025-01-11T18:48:42.583" v="9827" actId="14100"/>
          <ac:spMkLst>
            <pc:docMk/>
            <pc:sldMk cId="521688506" sldId="1134"/>
            <ac:spMk id="58" creationId="{6A44E124-5EE8-7DF9-55F0-B47920D2B527}"/>
          </ac:spMkLst>
        </pc:spChg>
        <pc:spChg chg="mod">
          <ac:chgData name="Andreas Koksrud" userId="9d9beba6-c052-407a-8599-c781a677a996" providerId="ADAL" clId="{EF03AD1F-5512-4465-8F65-410DDF5C47B8}" dt="2025-01-11T18:45:13.133" v="9783" actId="20577"/>
          <ac:spMkLst>
            <pc:docMk/>
            <pc:sldMk cId="521688506" sldId="1134"/>
            <ac:spMk id="180" creationId="{6DD06799-0432-BC23-22CC-23080384342A}"/>
          </ac:spMkLst>
        </pc:spChg>
        <pc:picChg chg="add mod ord">
          <ac:chgData name="Andreas Koksrud" userId="9d9beba6-c052-407a-8599-c781a677a996" providerId="ADAL" clId="{EF03AD1F-5512-4465-8F65-410DDF5C47B8}" dt="2025-01-11T18:47:28.485" v="9814" actId="167"/>
          <ac:picMkLst>
            <pc:docMk/>
            <pc:sldMk cId="521688506" sldId="1134"/>
            <ac:picMk id="14" creationId="{E2C2C18C-F5A2-51AD-AB62-23EA6D5FC9A3}"/>
          </ac:picMkLst>
        </pc:picChg>
        <pc:picChg chg="mod">
          <ac:chgData name="Andreas Koksrud" userId="9d9beba6-c052-407a-8599-c781a677a996" providerId="ADAL" clId="{EF03AD1F-5512-4465-8F65-410DDF5C47B8}" dt="2025-01-11T18:45:17.596" v="9784" actId="1076"/>
          <ac:picMkLst>
            <pc:docMk/>
            <pc:sldMk cId="521688506" sldId="1134"/>
            <ac:picMk id="32" creationId="{9F3C275E-BA37-FD09-C913-B8F81D3E678D}"/>
          </ac:picMkLst>
        </pc:picChg>
        <pc:picChg chg="mod">
          <ac:chgData name="Andreas Koksrud" userId="9d9beba6-c052-407a-8599-c781a677a996" providerId="ADAL" clId="{EF03AD1F-5512-4465-8F65-410DDF5C47B8}" dt="2025-01-11T18:45:46.696" v="9786" actId="14826"/>
          <ac:picMkLst>
            <pc:docMk/>
            <pc:sldMk cId="521688506" sldId="1134"/>
            <ac:picMk id="36" creationId="{0CF71E2A-AB30-8A77-5717-B7ABCD805F30}"/>
          </ac:picMkLst>
        </pc:picChg>
        <pc:cxnChg chg="add del mod">
          <ac:chgData name="Andreas Koksrud" userId="9d9beba6-c052-407a-8599-c781a677a996" providerId="ADAL" clId="{EF03AD1F-5512-4465-8F65-410DDF5C47B8}" dt="2025-01-11T18:48:42.583" v="9827" actId="14100"/>
          <ac:cxnSpMkLst>
            <pc:docMk/>
            <pc:sldMk cId="521688506" sldId="1134"/>
            <ac:cxnSpMk id="13" creationId="{2BA3C26E-5795-9DF1-DC0F-726DC966878A}"/>
          </ac:cxnSpMkLst>
        </pc:cxnChg>
        <pc:cxnChg chg="mod">
          <ac:chgData name="Andreas Koksrud" userId="9d9beba6-c052-407a-8599-c781a677a996" providerId="ADAL" clId="{EF03AD1F-5512-4465-8F65-410DDF5C47B8}" dt="2025-01-11T18:49:12.885" v="9834" actId="14100"/>
          <ac:cxnSpMkLst>
            <pc:docMk/>
            <pc:sldMk cId="521688506" sldId="1134"/>
            <ac:cxnSpMk id="16" creationId="{155DC1E9-4BB8-D951-5F34-5C203F5BCB67}"/>
          </ac:cxnSpMkLst>
        </pc:cxnChg>
        <pc:cxnChg chg="add mod">
          <ac:chgData name="Andreas Koksrud" userId="9d9beba6-c052-407a-8599-c781a677a996" providerId="ADAL" clId="{EF03AD1F-5512-4465-8F65-410DDF5C47B8}" dt="2025-01-11T18:47:40.811" v="9817" actId="571"/>
          <ac:cxnSpMkLst>
            <pc:docMk/>
            <pc:sldMk cId="521688506" sldId="1134"/>
            <ac:cxnSpMk id="17" creationId="{3E85DF48-A26F-7C96-ACD2-354D79A944ED}"/>
          </ac:cxnSpMkLst>
        </pc:cxnChg>
        <pc:cxnChg chg="mod">
          <ac:chgData name="Andreas Koksrud" userId="9d9beba6-c052-407a-8599-c781a677a996" providerId="ADAL" clId="{EF03AD1F-5512-4465-8F65-410DDF5C47B8}" dt="2025-01-11T18:45:57.411" v="9788" actId="14100"/>
          <ac:cxnSpMkLst>
            <pc:docMk/>
            <pc:sldMk cId="521688506" sldId="1134"/>
            <ac:cxnSpMk id="37" creationId="{26D4D312-9163-6EDD-6919-57F54108AE05}"/>
          </ac:cxnSpMkLst>
        </pc:cxnChg>
        <pc:cxnChg chg="mod">
          <ac:chgData name="Andreas Koksrud" userId="9d9beba6-c052-407a-8599-c781a677a996" providerId="ADAL" clId="{EF03AD1F-5512-4465-8F65-410DDF5C47B8}" dt="2025-01-11T18:45:53.335" v="9787" actId="14100"/>
          <ac:cxnSpMkLst>
            <pc:docMk/>
            <pc:sldMk cId="521688506" sldId="1134"/>
            <ac:cxnSpMk id="41" creationId="{61388485-9949-5418-C614-EC73BCEF3042}"/>
          </ac:cxnSpMkLst>
        </pc:cxnChg>
        <pc:cxnChg chg="mod">
          <ac:chgData name="Andreas Koksrud" userId="9d9beba6-c052-407a-8599-c781a677a996" providerId="ADAL" clId="{EF03AD1F-5512-4465-8F65-410DDF5C47B8}" dt="2025-01-11T18:47:55.935" v="9819" actId="14100"/>
          <ac:cxnSpMkLst>
            <pc:docMk/>
            <pc:sldMk cId="521688506" sldId="1134"/>
            <ac:cxnSpMk id="48" creationId="{1ED150F0-6450-88E1-3E1B-C68734AA81AF}"/>
          </ac:cxnSpMkLst>
        </pc:cxnChg>
        <pc:cxnChg chg="mod">
          <ac:chgData name="Andreas Koksrud" userId="9d9beba6-c052-407a-8599-c781a677a996" providerId="ADAL" clId="{EF03AD1F-5512-4465-8F65-410DDF5C47B8}" dt="2025-01-11T18:47:35.267" v="9816" actId="14100"/>
          <ac:cxnSpMkLst>
            <pc:docMk/>
            <pc:sldMk cId="521688506" sldId="1134"/>
            <ac:cxnSpMk id="50" creationId="{9A6F01F5-7732-7258-7999-8ABF1B2087A5}"/>
          </ac:cxnSpMkLst>
        </pc:cxnChg>
      </pc:sldChg>
      <pc:sldChg chg="addSp delSp modSp add mod ord">
        <pc:chgData name="Andreas Koksrud" userId="9d9beba6-c052-407a-8599-c781a677a996" providerId="ADAL" clId="{EF03AD1F-5512-4465-8F65-410DDF5C47B8}" dt="2025-01-18T15:52:58.189" v="15950" actId="14100"/>
        <pc:sldMkLst>
          <pc:docMk/>
          <pc:sldMk cId="1068448935" sldId="1135"/>
        </pc:sldMkLst>
        <pc:spChg chg="mod">
          <ac:chgData name="Andreas Koksrud" userId="9d9beba6-c052-407a-8599-c781a677a996" providerId="ADAL" clId="{EF03AD1F-5512-4465-8F65-410DDF5C47B8}" dt="2025-01-11T19:09:41.277" v="11338" actId="20577"/>
          <ac:spMkLst>
            <pc:docMk/>
            <pc:sldMk cId="1068448935" sldId="1135"/>
            <ac:spMk id="2" creationId="{7288C0EF-7DE0-680D-9700-46BD74307FCE}"/>
          </ac:spMkLst>
        </pc:spChg>
        <pc:spChg chg="mod">
          <ac:chgData name="Andreas Koksrud" userId="9d9beba6-c052-407a-8599-c781a677a996" providerId="ADAL" clId="{EF03AD1F-5512-4465-8F65-410DDF5C47B8}" dt="2025-01-11T19:02:49.441" v="10632" actId="20577"/>
          <ac:spMkLst>
            <pc:docMk/>
            <pc:sldMk cId="1068448935" sldId="1135"/>
            <ac:spMk id="180" creationId="{813C9DCE-F909-BCF2-077C-A17418FD7E08}"/>
          </ac:spMkLst>
        </pc:spChg>
        <pc:picChg chg="add mod ord">
          <ac:chgData name="Andreas Koksrud" userId="9d9beba6-c052-407a-8599-c781a677a996" providerId="ADAL" clId="{EF03AD1F-5512-4465-8F65-410DDF5C47B8}" dt="2025-01-11T19:08:28.381" v="11325" actId="1076"/>
          <ac:picMkLst>
            <pc:docMk/>
            <pc:sldMk cId="1068448935" sldId="1135"/>
            <ac:picMk id="6" creationId="{6ADD749F-1DA1-AF2C-0283-BFED107DE53F}"/>
          </ac:picMkLst>
        </pc:picChg>
        <pc:picChg chg="add mod ord">
          <ac:chgData name="Andreas Koksrud" userId="9d9beba6-c052-407a-8599-c781a677a996" providerId="ADAL" clId="{EF03AD1F-5512-4465-8F65-410DDF5C47B8}" dt="2025-01-11T19:09:26.451" v="11333" actId="167"/>
          <ac:picMkLst>
            <pc:docMk/>
            <pc:sldMk cId="1068448935" sldId="1135"/>
            <ac:picMk id="21" creationId="{AACA52BD-AA0E-8F4F-28BA-94928AD4380A}"/>
          </ac:picMkLst>
        </pc:picChg>
        <pc:cxnChg chg="add mod">
          <ac:chgData name="Andreas Koksrud" userId="9d9beba6-c052-407a-8599-c781a677a996" providerId="ADAL" clId="{EF03AD1F-5512-4465-8F65-410DDF5C47B8}" dt="2025-01-18T15:52:58.189" v="15950" actId="14100"/>
          <ac:cxnSpMkLst>
            <pc:docMk/>
            <pc:sldMk cId="1068448935" sldId="1135"/>
            <ac:cxnSpMk id="5" creationId="{1E986AA4-D2A2-5BF7-3601-E552571BFDAB}"/>
          </ac:cxnSpMkLst>
        </pc:cxnChg>
        <pc:cxnChg chg="mod">
          <ac:chgData name="Andreas Koksrud" userId="9d9beba6-c052-407a-8599-c781a677a996" providerId="ADAL" clId="{EF03AD1F-5512-4465-8F65-410DDF5C47B8}" dt="2025-01-11T19:08:31.510" v="11326" actId="14100"/>
          <ac:cxnSpMkLst>
            <pc:docMk/>
            <pc:sldMk cId="1068448935" sldId="1135"/>
            <ac:cxnSpMk id="16" creationId="{BE749882-121F-4841-08F4-667A4953A44E}"/>
          </ac:cxnSpMkLst>
        </pc:cxnChg>
        <pc:cxnChg chg="add mod">
          <ac:chgData name="Andreas Koksrud" userId="9d9beba6-c052-407a-8599-c781a677a996" providerId="ADAL" clId="{EF03AD1F-5512-4465-8F65-410DDF5C47B8}" dt="2025-01-11T19:09:46.193" v="11339" actId="14100"/>
          <ac:cxnSpMkLst>
            <pc:docMk/>
            <pc:sldMk cId="1068448935" sldId="1135"/>
            <ac:cxnSpMk id="22" creationId="{F6435B8D-5AA4-56A9-FA27-B9379272E126}"/>
          </ac:cxnSpMkLst>
        </pc:cxnChg>
      </pc:sldChg>
      <pc:sldChg chg="addSp delSp modSp add mod ord">
        <pc:chgData name="Andreas Koksrud" userId="9d9beba6-c052-407a-8599-c781a677a996" providerId="ADAL" clId="{EF03AD1F-5512-4465-8F65-410DDF5C47B8}" dt="2025-01-12T20:55:12.102" v="14862" actId="14100"/>
        <pc:sldMkLst>
          <pc:docMk/>
          <pc:sldMk cId="2677004754" sldId="1136"/>
        </pc:sldMkLst>
        <pc:spChg chg="add mod">
          <ac:chgData name="Andreas Koksrud" userId="9d9beba6-c052-407a-8599-c781a677a996" providerId="ADAL" clId="{EF03AD1F-5512-4465-8F65-410DDF5C47B8}" dt="2025-01-12T20:51:09.136" v="14767" actId="1076"/>
          <ac:spMkLst>
            <pc:docMk/>
            <pc:sldMk cId="2677004754" sldId="1136"/>
            <ac:spMk id="11" creationId="{7793FF79-4DCD-62BC-5139-4E0111B91FE2}"/>
          </ac:spMkLst>
        </pc:spChg>
        <pc:spChg chg="mod">
          <ac:chgData name="Andreas Koksrud" userId="9d9beba6-c052-407a-8599-c781a677a996" providerId="ADAL" clId="{EF03AD1F-5512-4465-8F65-410DDF5C47B8}" dt="2025-01-12T20:53:59.589" v="14846" actId="20577"/>
          <ac:spMkLst>
            <pc:docMk/>
            <pc:sldMk cId="2677004754" sldId="1136"/>
            <ac:spMk id="181" creationId="{00000000-0000-0000-0000-000000000000}"/>
          </ac:spMkLst>
        </pc:spChg>
        <pc:picChg chg="mod">
          <ac:chgData name="Andreas Koksrud" userId="9d9beba6-c052-407a-8599-c781a677a996" providerId="ADAL" clId="{EF03AD1F-5512-4465-8F65-410DDF5C47B8}" dt="2025-01-12T20:51:53.698" v="14797" actId="1035"/>
          <ac:picMkLst>
            <pc:docMk/>
            <pc:sldMk cId="2677004754" sldId="1136"/>
            <ac:picMk id="5" creationId="{53587A43-55F7-A37C-8C73-E5F4128EB575}"/>
          </ac:picMkLst>
        </pc:picChg>
        <pc:picChg chg="add mod modCrop">
          <ac:chgData name="Andreas Koksrud" userId="9d9beba6-c052-407a-8599-c781a677a996" providerId="ADAL" clId="{EF03AD1F-5512-4465-8F65-410DDF5C47B8}" dt="2025-01-12T20:51:38.106" v="14775" actId="732"/>
          <ac:picMkLst>
            <pc:docMk/>
            <pc:sldMk cId="2677004754" sldId="1136"/>
            <ac:picMk id="10" creationId="{1291B7E9-4C9E-5720-396A-4AB10AC0E23C}"/>
          </ac:picMkLst>
        </pc:picChg>
        <pc:picChg chg="add mod ord">
          <ac:chgData name="Andreas Koksrud" userId="9d9beba6-c052-407a-8599-c781a677a996" providerId="ADAL" clId="{EF03AD1F-5512-4465-8F65-410DDF5C47B8}" dt="2025-01-12T20:54:57.029" v="14857" actId="167"/>
          <ac:picMkLst>
            <pc:docMk/>
            <pc:sldMk cId="2677004754" sldId="1136"/>
            <ac:picMk id="32" creationId="{F0BA3BF9-D030-5188-FBCD-1E5D6627BDFA}"/>
          </ac:picMkLst>
        </pc:picChg>
        <pc:cxnChg chg="add mod">
          <ac:chgData name="Andreas Koksrud" userId="9d9beba6-c052-407a-8599-c781a677a996" providerId="ADAL" clId="{EF03AD1F-5512-4465-8F65-410DDF5C47B8}" dt="2025-01-12T20:51:31.637" v="14774" actId="14100"/>
          <ac:cxnSpMkLst>
            <pc:docMk/>
            <pc:sldMk cId="2677004754" sldId="1136"/>
            <ac:cxnSpMk id="12" creationId="{9221E7AF-9EEB-1CF9-F737-29B78BE5E4A9}"/>
          </ac:cxnSpMkLst>
        </pc:cxnChg>
        <pc:cxnChg chg="add mod">
          <ac:chgData name="Andreas Koksrud" userId="9d9beba6-c052-407a-8599-c781a677a996" providerId="ADAL" clId="{EF03AD1F-5512-4465-8F65-410DDF5C47B8}" dt="2025-01-12T20:55:00.458" v="14858" actId="14100"/>
          <ac:cxnSpMkLst>
            <pc:docMk/>
            <pc:sldMk cId="2677004754" sldId="1136"/>
            <ac:cxnSpMk id="16" creationId="{600E2123-DFA9-9992-9420-EB8BAAC9478C}"/>
          </ac:cxnSpMkLst>
        </pc:cxnChg>
        <pc:cxnChg chg="add mod">
          <ac:chgData name="Andreas Koksrud" userId="9d9beba6-c052-407a-8599-c781a677a996" providerId="ADAL" clId="{EF03AD1F-5512-4465-8F65-410DDF5C47B8}" dt="2025-01-12T20:55:04.602" v="14859" actId="14100"/>
          <ac:cxnSpMkLst>
            <pc:docMk/>
            <pc:sldMk cId="2677004754" sldId="1136"/>
            <ac:cxnSpMk id="18" creationId="{8354FF37-4860-D621-74C1-C3034B186A9D}"/>
          </ac:cxnSpMkLst>
        </pc:cxnChg>
        <pc:cxnChg chg="add mod">
          <ac:chgData name="Andreas Koksrud" userId="9d9beba6-c052-407a-8599-c781a677a996" providerId="ADAL" clId="{EF03AD1F-5512-4465-8F65-410DDF5C47B8}" dt="2025-01-12T20:55:06.776" v="14860" actId="14100"/>
          <ac:cxnSpMkLst>
            <pc:docMk/>
            <pc:sldMk cId="2677004754" sldId="1136"/>
            <ac:cxnSpMk id="20" creationId="{F6A65EF6-6FA9-4EAB-2798-B4B242ED7C47}"/>
          </ac:cxnSpMkLst>
        </pc:cxnChg>
        <pc:cxnChg chg="add mod">
          <ac:chgData name="Andreas Koksrud" userId="9d9beba6-c052-407a-8599-c781a677a996" providerId="ADAL" clId="{EF03AD1F-5512-4465-8F65-410DDF5C47B8}" dt="2025-01-12T20:55:09.229" v="14861" actId="14100"/>
          <ac:cxnSpMkLst>
            <pc:docMk/>
            <pc:sldMk cId="2677004754" sldId="1136"/>
            <ac:cxnSpMk id="22" creationId="{32920FD4-4BF4-69A9-780C-8450A3B2E997}"/>
          </ac:cxnSpMkLst>
        </pc:cxnChg>
        <pc:cxnChg chg="add mod">
          <ac:chgData name="Andreas Koksrud" userId="9d9beba6-c052-407a-8599-c781a677a996" providerId="ADAL" clId="{EF03AD1F-5512-4465-8F65-410DDF5C47B8}" dt="2025-01-12T20:55:12.102" v="14862" actId="14100"/>
          <ac:cxnSpMkLst>
            <pc:docMk/>
            <pc:sldMk cId="2677004754" sldId="1136"/>
            <ac:cxnSpMk id="29" creationId="{42317238-EABC-1447-8460-096C31221B57}"/>
          </ac:cxnSpMkLst>
        </pc:cxnChg>
      </pc:sldChg>
      <pc:sldChg chg="add del">
        <pc:chgData name="Andreas Koksrud" userId="9d9beba6-c052-407a-8599-c781a677a996" providerId="ADAL" clId="{EF03AD1F-5512-4465-8F65-410DDF5C47B8}" dt="2025-01-12T20:18:34.289" v="13807" actId="2696"/>
        <pc:sldMkLst>
          <pc:docMk/>
          <pc:sldMk cId="4157616838" sldId="1136"/>
        </pc:sldMkLst>
      </pc:sldChg>
      <pc:sldChg chg="addSp delSp modSp add mod ord">
        <pc:chgData name="Andreas Koksrud" userId="9d9beba6-c052-407a-8599-c781a677a996" providerId="ADAL" clId="{EF03AD1F-5512-4465-8F65-410DDF5C47B8}" dt="2025-02-17T17:58:46.282" v="17242" actId="13822"/>
        <pc:sldMkLst>
          <pc:docMk/>
          <pc:sldMk cId="2719094947" sldId="1137"/>
        </pc:sldMkLst>
        <pc:spChg chg="mod">
          <ac:chgData name="Andreas Koksrud" userId="9d9beba6-c052-407a-8599-c781a677a996" providerId="ADAL" clId="{EF03AD1F-5512-4465-8F65-410DDF5C47B8}" dt="2025-02-17T17:36:55.440" v="16318" actId="20577"/>
          <ac:spMkLst>
            <pc:docMk/>
            <pc:sldMk cId="2719094947" sldId="1137"/>
            <ac:spMk id="2" creationId="{64CF3671-9A8C-6912-8039-8525E9454AC7}"/>
          </ac:spMkLst>
        </pc:spChg>
        <pc:spChg chg="del">
          <ac:chgData name="Andreas Koksrud" userId="9d9beba6-c052-407a-8599-c781a677a996" providerId="ADAL" clId="{EF03AD1F-5512-4465-8F65-410DDF5C47B8}" dt="2025-02-17T17:36:38.958" v="16269" actId="478"/>
          <ac:spMkLst>
            <pc:docMk/>
            <pc:sldMk cId="2719094947" sldId="1137"/>
            <ac:spMk id="3" creationId="{7A1D06ED-2421-FBBA-7CA9-765CE942482B}"/>
          </ac:spMkLst>
        </pc:spChg>
        <pc:spChg chg="add mod">
          <ac:chgData name="Andreas Koksrud" userId="9d9beba6-c052-407a-8599-c781a677a996" providerId="ADAL" clId="{EF03AD1F-5512-4465-8F65-410DDF5C47B8}" dt="2025-02-17T17:49:46.610" v="16912" actId="571"/>
          <ac:spMkLst>
            <pc:docMk/>
            <pc:sldMk cId="2719094947" sldId="1137"/>
            <ac:spMk id="5" creationId="{E5404380-2601-74A1-03AE-45A0CB757963}"/>
          </ac:spMkLst>
        </pc:spChg>
        <pc:spChg chg="add mod">
          <ac:chgData name="Andreas Koksrud" userId="9d9beba6-c052-407a-8599-c781a677a996" providerId="ADAL" clId="{EF03AD1F-5512-4465-8F65-410DDF5C47B8}" dt="2025-02-17T17:49:46.610" v="16912" actId="571"/>
          <ac:spMkLst>
            <pc:docMk/>
            <pc:sldMk cId="2719094947" sldId="1137"/>
            <ac:spMk id="6" creationId="{41E3B07F-7CBE-7AEA-93BF-35246D0036A3}"/>
          </ac:spMkLst>
        </pc:spChg>
        <pc:spChg chg="mod">
          <ac:chgData name="Andreas Koksrud" userId="9d9beba6-c052-407a-8599-c781a677a996" providerId="ADAL" clId="{EF03AD1F-5512-4465-8F65-410DDF5C47B8}" dt="2025-02-17T17:51:03.445" v="17097" actId="20577"/>
          <ac:spMkLst>
            <pc:docMk/>
            <pc:sldMk cId="2719094947" sldId="1137"/>
            <ac:spMk id="7" creationId="{26D7F922-5D78-74DC-3887-D46A7CEC8C35}"/>
          </ac:spMkLst>
        </pc:spChg>
        <pc:spChg chg="del">
          <ac:chgData name="Andreas Koksrud" userId="9d9beba6-c052-407a-8599-c781a677a996" providerId="ADAL" clId="{EF03AD1F-5512-4465-8F65-410DDF5C47B8}" dt="2025-02-17T17:47:52.878" v="16876" actId="478"/>
          <ac:spMkLst>
            <pc:docMk/>
            <pc:sldMk cId="2719094947" sldId="1137"/>
            <ac:spMk id="8" creationId="{3DB377D7-A622-A0B8-B9B7-9C7765127C4D}"/>
          </ac:spMkLst>
        </pc:spChg>
        <pc:spChg chg="del mod">
          <ac:chgData name="Andreas Koksrud" userId="9d9beba6-c052-407a-8599-c781a677a996" providerId="ADAL" clId="{EF03AD1F-5512-4465-8F65-410DDF5C47B8}" dt="2025-02-17T17:50:04.237" v="16920" actId="478"/>
          <ac:spMkLst>
            <pc:docMk/>
            <pc:sldMk cId="2719094947" sldId="1137"/>
            <ac:spMk id="10" creationId="{2AB3039E-B890-1433-54EE-EF643561EE31}"/>
          </ac:spMkLst>
        </pc:spChg>
        <pc:spChg chg="add mod ord">
          <ac:chgData name="Andreas Koksrud" userId="9d9beba6-c052-407a-8599-c781a677a996" providerId="ADAL" clId="{EF03AD1F-5512-4465-8F65-410DDF5C47B8}" dt="2025-02-17T17:58:03.240" v="17238" actId="171"/>
          <ac:spMkLst>
            <pc:docMk/>
            <pc:sldMk cId="2719094947" sldId="1137"/>
            <ac:spMk id="15" creationId="{53F0D537-84A6-1614-F1D7-324A085F5031}"/>
          </ac:spMkLst>
        </pc:spChg>
        <pc:spChg chg="add mod">
          <ac:chgData name="Andreas Koksrud" userId="9d9beba6-c052-407a-8599-c781a677a996" providerId="ADAL" clId="{EF03AD1F-5512-4465-8F65-410DDF5C47B8}" dt="2025-02-17T17:52:58.806" v="17135" actId="1076"/>
          <ac:spMkLst>
            <pc:docMk/>
            <pc:sldMk cId="2719094947" sldId="1137"/>
            <ac:spMk id="16" creationId="{B76A0B76-EA1D-C8DA-C1F7-FD280A1921FE}"/>
          </ac:spMkLst>
        </pc:spChg>
        <pc:spChg chg="mod">
          <ac:chgData name="Andreas Koksrud" userId="9d9beba6-c052-407a-8599-c781a677a996" providerId="ADAL" clId="{EF03AD1F-5512-4465-8F65-410DDF5C47B8}" dt="2025-02-17T17:50:53.860" v="17066" actId="1076"/>
          <ac:spMkLst>
            <pc:docMk/>
            <pc:sldMk cId="2719094947" sldId="1137"/>
            <ac:spMk id="19" creationId="{D6CB4243-B47C-761E-4700-1D9E42A7F156}"/>
          </ac:spMkLst>
        </pc:spChg>
        <pc:spChg chg="mod">
          <ac:chgData name="Andreas Koksrud" userId="9d9beba6-c052-407a-8599-c781a677a996" providerId="ADAL" clId="{EF03AD1F-5512-4465-8F65-410DDF5C47B8}" dt="2025-02-17T17:50:53.860" v="17066" actId="1076"/>
          <ac:spMkLst>
            <pc:docMk/>
            <pc:sldMk cId="2719094947" sldId="1137"/>
            <ac:spMk id="20" creationId="{0550D354-61C6-3EC8-3C3D-2B3DD84A6D31}"/>
          </ac:spMkLst>
        </pc:spChg>
        <pc:spChg chg="mod">
          <ac:chgData name="Andreas Koksrud" userId="9d9beba6-c052-407a-8599-c781a677a996" providerId="ADAL" clId="{EF03AD1F-5512-4465-8F65-410DDF5C47B8}" dt="2025-02-17T17:50:53.860" v="17066" actId="1076"/>
          <ac:spMkLst>
            <pc:docMk/>
            <pc:sldMk cId="2719094947" sldId="1137"/>
            <ac:spMk id="21" creationId="{D914454B-FC56-2EC6-FD82-AC75B189BA63}"/>
          </ac:spMkLst>
        </pc:spChg>
        <pc:spChg chg="mod">
          <ac:chgData name="Andreas Koksrud" userId="9d9beba6-c052-407a-8599-c781a677a996" providerId="ADAL" clId="{EF03AD1F-5512-4465-8F65-410DDF5C47B8}" dt="2025-02-17T17:50:53.860" v="17066" actId="1076"/>
          <ac:spMkLst>
            <pc:docMk/>
            <pc:sldMk cId="2719094947" sldId="1137"/>
            <ac:spMk id="22" creationId="{E855EDA2-2F0A-49BD-6011-A74B0D9D41E7}"/>
          </ac:spMkLst>
        </pc:spChg>
        <pc:spChg chg="del">
          <ac:chgData name="Andreas Koksrud" userId="9d9beba6-c052-407a-8599-c781a677a996" providerId="ADAL" clId="{EF03AD1F-5512-4465-8F65-410DDF5C47B8}" dt="2025-02-17T17:50:01.723" v="16918" actId="478"/>
          <ac:spMkLst>
            <pc:docMk/>
            <pc:sldMk cId="2719094947" sldId="1137"/>
            <ac:spMk id="24" creationId="{07091AA8-8154-A54F-A19E-0C83D1728C9A}"/>
          </ac:spMkLst>
        </pc:spChg>
        <pc:spChg chg="add mod">
          <ac:chgData name="Andreas Koksrud" userId="9d9beba6-c052-407a-8599-c781a677a996" providerId="ADAL" clId="{EF03AD1F-5512-4465-8F65-410DDF5C47B8}" dt="2025-02-17T17:58:15.929" v="17239" actId="1076"/>
          <ac:spMkLst>
            <pc:docMk/>
            <pc:sldMk cId="2719094947" sldId="1137"/>
            <ac:spMk id="25" creationId="{13E4E4D9-C293-A20A-C8D2-3CEA04DA8DFA}"/>
          </ac:spMkLst>
        </pc:spChg>
        <pc:spChg chg="add del">
          <ac:chgData name="Andreas Koksrud" userId="9d9beba6-c052-407a-8599-c781a677a996" providerId="ADAL" clId="{EF03AD1F-5512-4465-8F65-410DDF5C47B8}" dt="2025-02-17T17:57:02.078" v="17227" actId="478"/>
          <ac:spMkLst>
            <pc:docMk/>
            <pc:sldMk cId="2719094947" sldId="1137"/>
            <ac:spMk id="26" creationId="{656C5FB4-5B6D-0732-B86E-7C022E0DFB77}"/>
          </ac:spMkLst>
        </pc:spChg>
        <pc:spChg chg="add del mod">
          <ac:chgData name="Andreas Koksrud" userId="9d9beba6-c052-407a-8599-c781a677a996" providerId="ADAL" clId="{EF03AD1F-5512-4465-8F65-410DDF5C47B8}" dt="2025-02-17T17:58:18.291" v="17240" actId="478"/>
          <ac:spMkLst>
            <pc:docMk/>
            <pc:sldMk cId="2719094947" sldId="1137"/>
            <ac:spMk id="27" creationId="{CF1633C6-9DA0-DA5B-198C-2875C0F73B32}"/>
          </ac:spMkLst>
        </pc:spChg>
        <pc:spChg chg="del">
          <ac:chgData name="Andreas Koksrud" userId="9d9beba6-c052-407a-8599-c781a677a996" providerId="ADAL" clId="{EF03AD1F-5512-4465-8F65-410DDF5C47B8}" dt="2025-02-17T17:47:51.038" v="16875" actId="478"/>
          <ac:spMkLst>
            <pc:docMk/>
            <pc:sldMk cId="2719094947" sldId="1137"/>
            <ac:spMk id="28" creationId="{FAC72A31-8FFB-873E-B670-9D5833B5AC64}"/>
          </ac:spMkLst>
        </pc:spChg>
        <pc:spChg chg="mod">
          <ac:chgData name="Andreas Koksrud" userId="9d9beba6-c052-407a-8599-c781a677a996" providerId="ADAL" clId="{EF03AD1F-5512-4465-8F65-410DDF5C47B8}" dt="2025-02-17T17:50:53.860" v="17066" actId="1076"/>
          <ac:spMkLst>
            <pc:docMk/>
            <pc:sldMk cId="2719094947" sldId="1137"/>
            <ac:spMk id="29" creationId="{6A3F758A-2E53-85D8-A5E6-6E07B0D20ECA}"/>
          </ac:spMkLst>
        </pc:spChg>
        <pc:spChg chg="add mod">
          <ac:chgData name="Andreas Koksrud" userId="9d9beba6-c052-407a-8599-c781a677a996" providerId="ADAL" clId="{EF03AD1F-5512-4465-8F65-410DDF5C47B8}" dt="2025-02-17T17:58:46.282" v="17242" actId="13822"/>
          <ac:spMkLst>
            <pc:docMk/>
            <pc:sldMk cId="2719094947" sldId="1137"/>
            <ac:spMk id="30" creationId="{C3535A04-BDE9-D91B-391A-ECBB39943D77}"/>
          </ac:spMkLst>
        </pc:spChg>
        <pc:spChg chg="mod">
          <ac:chgData name="Andreas Koksrud" userId="9d9beba6-c052-407a-8599-c781a677a996" providerId="ADAL" clId="{EF03AD1F-5512-4465-8F65-410DDF5C47B8}" dt="2025-02-17T17:52:53.576" v="17134" actId="404"/>
          <ac:spMkLst>
            <pc:docMk/>
            <pc:sldMk cId="2719094947" sldId="1137"/>
            <ac:spMk id="37" creationId="{AE1E76D8-6AAD-710D-E429-1335D2591D1E}"/>
          </ac:spMkLst>
        </pc:spChg>
        <pc:spChg chg="mod">
          <ac:chgData name="Andreas Koksrud" userId="9d9beba6-c052-407a-8599-c781a677a996" providerId="ADAL" clId="{EF03AD1F-5512-4465-8F65-410DDF5C47B8}" dt="2025-02-17T17:51:39.168" v="17103" actId="1076"/>
          <ac:spMkLst>
            <pc:docMk/>
            <pc:sldMk cId="2719094947" sldId="1137"/>
            <ac:spMk id="38" creationId="{188AACFE-4A5F-ED47-4E4F-0BAB9AF18134}"/>
          </ac:spMkLst>
        </pc:spChg>
        <pc:spChg chg="mod">
          <ac:chgData name="Andreas Koksrud" userId="9d9beba6-c052-407a-8599-c781a677a996" providerId="ADAL" clId="{EF03AD1F-5512-4465-8F65-410DDF5C47B8}" dt="2025-02-17T17:56:13.868" v="17221" actId="1076"/>
          <ac:spMkLst>
            <pc:docMk/>
            <pc:sldMk cId="2719094947" sldId="1137"/>
            <ac:spMk id="41" creationId="{05294C18-29A4-D3E6-619E-000A93CEE9E6}"/>
          </ac:spMkLst>
        </pc:spChg>
        <pc:cxnChg chg="add mod">
          <ac:chgData name="Andreas Koksrud" userId="9d9beba6-c052-407a-8599-c781a677a996" providerId="ADAL" clId="{EF03AD1F-5512-4465-8F65-410DDF5C47B8}" dt="2025-02-17T17:51:31.793" v="17101" actId="14100"/>
          <ac:cxnSpMkLst>
            <pc:docMk/>
            <pc:sldMk cId="2719094947" sldId="1137"/>
            <ac:cxnSpMk id="9" creationId="{F6D23706-210E-49C6-F243-CFCA30B2C0BC}"/>
          </ac:cxnSpMkLst>
        </pc:cxnChg>
        <pc:cxnChg chg="del mod">
          <ac:chgData name="Andreas Koksrud" userId="9d9beba6-c052-407a-8599-c781a677a996" providerId="ADAL" clId="{EF03AD1F-5512-4465-8F65-410DDF5C47B8}" dt="2025-02-17T17:50:02.962" v="16919" actId="478"/>
          <ac:cxnSpMkLst>
            <pc:docMk/>
            <pc:sldMk cId="2719094947" sldId="1137"/>
            <ac:cxnSpMk id="12" creationId="{042DF8EC-9A7A-BDA9-F6B4-395CCF88828E}"/>
          </ac:cxnSpMkLst>
        </pc:cxnChg>
        <pc:cxnChg chg="add del mod">
          <ac:chgData name="Andreas Koksrud" userId="9d9beba6-c052-407a-8599-c781a677a996" providerId="ADAL" clId="{EF03AD1F-5512-4465-8F65-410DDF5C47B8}" dt="2025-02-17T17:49:56.191" v="16917" actId="478"/>
          <ac:cxnSpMkLst>
            <pc:docMk/>
            <pc:sldMk cId="2719094947" sldId="1137"/>
            <ac:cxnSpMk id="17" creationId="{2D0E2EE4-933E-01D3-4C37-592645AA688D}"/>
          </ac:cxnSpMkLst>
        </pc:cxnChg>
        <pc:cxnChg chg="del mod">
          <ac:chgData name="Andreas Koksrud" userId="9d9beba6-c052-407a-8599-c781a677a996" providerId="ADAL" clId="{EF03AD1F-5512-4465-8F65-410DDF5C47B8}" dt="2025-02-17T17:49:51.377" v="16914" actId="478"/>
          <ac:cxnSpMkLst>
            <pc:docMk/>
            <pc:sldMk cId="2719094947" sldId="1137"/>
            <ac:cxnSpMk id="35" creationId="{29DD50A2-B9AB-C7DD-1229-D0FBF8E26C79}"/>
          </ac:cxnSpMkLst>
        </pc:cxnChg>
        <pc:cxnChg chg="mod">
          <ac:chgData name="Andreas Koksrud" userId="9d9beba6-c052-407a-8599-c781a677a996" providerId="ADAL" clId="{EF03AD1F-5512-4465-8F65-410DDF5C47B8}" dt="2025-02-17T17:56:21.580" v="17224" actId="14100"/>
          <ac:cxnSpMkLst>
            <pc:docMk/>
            <pc:sldMk cId="2719094947" sldId="1137"/>
            <ac:cxnSpMk id="42" creationId="{CC45C970-7C12-C5C3-7AD7-C62168280D25}"/>
          </ac:cxnSpMkLst>
        </pc:cxnChg>
      </pc:sldChg>
    </pc:docChg>
  </pc:docChgLst>
  <pc:docChgLst>
    <pc:chgData name="Kjetil Teigen Hansen (KTH)" userId="S::kth_conscia.com#ext#@telenorgroup.onmicrosoft.com::f8a0f255-21b8-4c53-aace-7d9a45a4c72e" providerId="AD" clId="Web-{492CEC75-8836-F6A2-3642-2D065C4D2D9A}"/>
    <pc:docChg chg="addSld modSld modSection">
      <pc:chgData name="Kjetil Teigen Hansen (KTH)" userId="S::kth_conscia.com#ext#@telenorgroup.onmicrosoft.com::f8a0f255-21b8-4c53-aace-7d9a45a4c72e" providerId="AD" clId="Web-{492CEC75-8836-F6A2-3642-2D065C4D2D9A}" dt="2024-09-12T16:25:35.446" v="301" actId="14100"/>
      <pc:docMkLst>
        <pc:docMk/>
      </pc:docMkLst>
      <pc:sldChg chg="modSp">
        <pc:chgData name="Kjetil Teigen Hansen (KTH)" userId="S::kth_conscia.com#ext#@telenorgroup.onmicrosoft.com::f8a0f255-21b8-4c53-aace-7d9a45a4c72e" providerId="AD" clId="Web-{492CEC75-8836-F6A2-3642-2D065C4D2D9A}" dt="2024-09-12T15:46:26.346" v="2" actId="20577"/>
        <pc:sldMkLst>
          <pc:docMk/>
          <pc:sldMk cId="3711552670" sldId="1029"/>
        </pc:sldMkLst>
      </pc:sldChg>
      <pc:sldChg chg="modSp">
        <pc:chgData name="Kjetil Teigen Hansen (KTH)" userId="S::kth_conscia.com#ext#@telenorgroup.onmicrosoft.com::f8a0f255-21b8-4c53-aace-7d9a45a4c72e" providerId="AD" clId="Web-{492CEC75-8836-F6A2-3642-2D065C4D2D9A}" dt="2024-09-12T16:07:00.187" v="141" actId="1076"/>
        <pc:sldMkLst>
          <pc:docMk/>
          <pc:sldMk cId="1412894186" sldId="1045"/>
        </pc:sldMkLst>
      </pc:sldChg>
      <pc:sldChg chg="addSp modSp">
        <pc:chgData name="Kjetil Teigen Hansen (KTH)" userId="S::kth_conscia.com#ext#@telenorgroup.onmicrosoft.com::f8a0f255-21b8-4c53-aace-7d9a45a4c72e" providerId="AD" clId="Web-{492CEC75-8836-F6A2-3642-2D065C4D2D9A}" dt="2024-09-12T16:25:35.446" v="301" actId="14100"/>
        <pc:sldMkLst>
          <pc:docMk/>
          <pc:sldMk cId="1071966877" sldId="1046"/>
        </pc:sldMkLst>
      </pc:sldChg>
      <pc:sldChg chg="addSp delSp modSp add replId">
        <pc:chgData name="Kjetil Teigen Hansen (KTH)" userId="S::kth_conscia.com#ext#@telenorgroup.onmicrosoft.com::f8a0f255-21b8-4c53-aace-7d9a45a4c72e" providerId="AD" clId="Web-{492CEC75-8836-F6A2-3642-2D065C4D2D9A}" dt="2024-09-12T16:21:34.445" v="192" actId="20577"/>
        <pc:sldMkLst>
          <pc:docMk/>
          <pc:sldMk cId="3287255161" sldId="1060"/>
        </pc:sldMkLst>
      </pc:sldChg>
    </pc:docChg>
  </pc:docChgLst>
  <pc:docChgLst>
    <pc:chgData name="Koksrud Andreas" userId="9d9beba6-c052-407a-8599-c781a677a996" providerId="ADAL" clId="{905ADE08-F996-4E61-A704-9E9FFC9B393E}"/>
    <pc:docChg chg="undo custSel addSld delSld modSld sldOrd addSection modSection">
      <pc:chgData name="Koksrud Andreas" userId="9d9beba6-c052-407a-8599-c781a677a996" providerId="ADAL" clId="{905ADE08-F996-4E61-A704-9E9FFC9B393E}" dt="2023-12-13T20:51:15.061" v="3243" actId="20577"/>
      <pc:docMkLst>
        <pc:docMk/>
      </pc:docMkLst>
      <pc:sldChg chg="modSp mod">
        <pc:chgData name="Koksrud Andreas" userId="9d9beba6-c052-407a-8599-c781a677a996" providerId="ADAL" clId="{905ADE08-F996-4E61-A704-9E9FFC9B393E}" dt="2023-12-11T15:23:58.322" v="60" actId="20577"/>
        <pc:sldMkLst>
          <pc:docMk/>
          <pc:sldMk cId="697137886" sldId="679"/>
        </pc:sldMkLst>
      </pc:sldChg>
      <pc:sldChg chg="modSp mod">
        <pc:chgData name="Koksrud Andreas" userId="9d9beba6-c052-407a-8599-c781a677a996" providerId="ADAL" clId="{905ADE08-F996-4E61-A704-9E9FFC9B393E}" dt="2023-12-13T06:40:00.683" v="2549" actId="15"/>
        <pc:sldMkLst>
          <pc:docMk/>
          <pc:sldMk cId="267941889" sldId="776"/>
        </pc:sldMkLst>
      </pc:sldChg>
      <pc:sldChg chg="modSp mod">
        <pc:chgData name="Koksrud Andreas" userId="9d9beba6-c052-407a-8599-c781a677a996" providerId="ADAL" clId="{905ADE08-F996-4E61-A704-9E9FFC9B393E}" dt="2023-12-13T06:51:31.478" v="2594" actId="20577"/>
        <pc:sldMkLst>
          <pc:docMk/>
          <pc:sldMk cId="3268319793" sldId="777"/>
        </pc:sldMkLst>
      </pc:sldChg>
      <pc:sldChg chg="addSp delSp modSp mod">
        <pc:chgData name="Koksrud Andreas" userId="9d9beba6-c052-407a-8599-c781a677a996" providerId="ADAL" clId="{905ADE08-F996-4E61-A704-9E9FFC9B393E}" dt="2023-12-11T15:37:46.693" v="1354" actId="20577"/>
        <pc:sldMkLst>
          <pc:docMk/>
          <pc:sldMk cId="1881751481" sldId="782"/>
        </pc:sldMkLst>
      </pc:sldChg>
      <pc:sldChg chg="del">
        <pc:chgData name="Koksrud Andreas" userId="9d9beba6-c052-407a-8599-c781a677a996" providerId="ADAL" clId="{905ADE08-F996-4E61-A704-9E9FFC9B393E}" dt="2023-12-11T15:32:38.827" v="738" actId="47"/>
        <pc:sldMkLst>
          <pc:docMk/>
          <pc:sldMk cId="1235100158" sldId="796"/>
        </pc:sldMkLst>
      </pc:sldChg>
      <pc:sldChg chg="addSp modSp mod">
        <pc:chgData name="Koksrud Andreas" userId="9d9beba6-c052-407a-8599-c781a677a996" providerId="ADAL" clId="{905ADE08-F996-4E61-A704-9E9FFC9B393E}" dt="2023-12-13T06:47:54.037" v="2585" actId="20577"/>
        <pc:sldMkLst>
          <pc:docMk/>
          <pc:sldMk cId="590634226" sldId="798"/>
        </pc:sldMkLst>
      </pc:sldChg>
      <pc:sldChg chg="modSp mod">
        <pc:chgData name="Koksrud Andreas" userId="9d9beba6-c052-407a-8599-c781a677a996" providerId="ADAL" clId="{905ADE08-F996-4E61-A704-9E9FFC9B393E}" dt="2023-12-13T20:51:15.061" v="3243" actId="20577"/>
        <pc:sldMkLst>
          <pc:docMk/>
          <pc:sldMk cId="1792322963" sldId="799"/>
        </pc:sldMkLst>
      </pc:sldChg>
      <pc:sldChg chg="modSp mod">
        <pc:chgData name="Koksrud Andreas" userId="9d9beba6-c052-407a-8599-c781a677a996" providerId="ADAL" clId="{905ADE08-F996-4E61-A704-9E9FFC9B393E}" dt="2023-12-11T15:32:35.532" v="737" actId="20577"/>
        <pc:sldMkLst>
          <pc:docMk/>
          <pc:sldMk cId="4143839114" sldId="803"/>
        </pc:sldMkLst>
      </pc:sldChg>
      <pc:sldChg chg="addSp delSp modSp mod">
        <pc:chgData name="Koksrud Andreas" userId="9d9beba6-c052-407a-8599-c781a677a996" providerId="ADAL" clId="{905ADE08-F996-4E61-A704-9E9FFC9B393E}" dt="2023-12-13T06:38:23.920" v="2547" actId="20577"/>
        <pc:sldMkLst>
          <pc:docMk/>
          <pc:sldMk cId="197388729" sldId="808"/>
        </pc:sldMkLst>
      </pc:sldChg>
      <pc:sldChg chg="modSp add mod">
        <pc:chgData name="Koksrud Andreas" userId="9d9beba6-c052-407a-8599-c781a677a996" providerId="ADAL" clId="{905ADE08-F996-4E61-A704-9E9FFC9B393E}" dt="2023-12-11T15:30:38.784" v="679" actId="20577"/>
        <pc:sldMkLst>
          <pc:docMk/>
          <pc:sldMk cId="67928958" sldId="831"/>
        </pc:sldMkLst>
      </pc:sldChg>
      <pc:sldChg chg="modSp add mod">
        <pc:chgData name="Koksrud Andreas" userId="9d9beba6-c052-407a-8599-c781a677a996" providerId="ADAL" clId="{905ADE08-F996-4E61-A704-9E9FFC9B393E}" dt="2023-12-11T15:32:00.972" v="736" actId="20577"/>
        <pc:sldMkLst>
          <pc:docMk/>
          <pc:sldMk cId="1745852061" sldId="832"/>
        </pc:sldMkLst>
      </pc:sldChg>
      <pc:sldChg chg="modSp add mod">
        <pc:chgData name="Koksrud Andreas" userId="9d9beba6-c052-407a-8599-c781a677a996" providerId="ADAL" clId="{905ADE08-F996-4E61-A704-9E9FFC9B393E}" dt="2023-12-11T15:33:18.144" v="824" actId="20577"/>
        <pc:sldMkLst>
          <pc:docMk/>
          <pc:sldMk cId="1408972888" sldId="833"/>
        </pc:sldMkLst>
      </pc:sldChg>
      <pc:sldChg chg="modSp add mod">
        <pc:chgData name="Koksrud Andreas" userId="9d9beba6-c052-407a-8599-c781a677a996" providerId="ADAL" clId="{905ADE08-F996-4E61-A704-9E9FFC9B393E}" dt="2023-12-11T15:33:34.143" v="856" actId="20577"/>
        <pc:sldMkLst>
          <pc:docMk/>
          <pc:sldMk cId="4111253885" sldId="834"/>
        </pc:sldMkLst>
      </pc:sldChg>
      <pc:sldChg chg="modSp add mod">
        <pc:chgData name="Koksrud Andreas" userId="9d9beba6-c052-407a-8599-c781a677a996" providerId="ADAL" clId="{905ADE08-F996-4E61-A704-9E9FFC9B393E}" dt="2023-12-11T15:34:50.919" v="1113" actId="20577"/>
        <pc:sldMkLst>
          <pc:docMk/>
          <pc:sldMk cId="1712697486" sldId="835"/>
        </pc:sldMkLst>
      </pc:sldChg>
      <pc:sldChg chg="modSp add mod">
        <pc:chgData name="Koksrud Andreas" userId="9d9beba6-c052-407a-8599-c781a677a996" providerId="ADAL" clId="{905ADE08-F996-4E61-A704-9E9FFC9B393E}" dt="2023-12-11T15:37:13.050" v="1313" actId="20577"/>
        <pc:sldMkLst>
          <pc:docMk/>
          <pc:sldMk cId="1864085447" sldId="836"/>
        </pc:sldMkLst>
      </pc:sldChg>
      <pc:sldChg chg="modSp add mod">
        <pc:chgData name="Koksrud Andreas" userId="9d9beba6-c052-407a-8599-c781a677a996" providerId="ADAL" clId="{905ADE08-F996-4E61-A704-9E9FFC9B393E}" dt="2023-12-11T15:39:42.880" v="1418" actId="20577"/>
        <pc:sldMkLst>
          <pc:docMk/>
          <pc:sldMk cId="2778952537" sldId="837"/>
        </pc:sldMkLst>
      </pc:sldChg>
      <pc:sldChg chg="add">
        <pc:chgData name="Koksrud Andreas" userId="9d9beba6-c052-407a-8599-c781a677a996" providerId="ADAL" clId="{905ADE08-F996-4E61-A704-9E9FFC9B393E}" dt="2023-12-11T15:32:55.034" v="750"/>
        <pc:sldMkLst>
          <pc:docMk/>
          <pc:sldMk cId="1436840472" sldId="838"/>
        </pc:sldMkLst>
      </pc:sldChg>
      <pc:sldChg chg="addSp delSp modSp add mod ord">
        <pc:chgData name="Koksrud Andreas" userId="9d9beba6-c052-407a-8599-c781a677a996" providerId="ADAL" clId="{905ADE08-F996-4E61-A704-9E9FFC9B393E}" dt="2023-12-12T14:06:00.487" v="1759" actId="1076"/>
        <pc:sldMkLst>
          <pc:docMk/>
          <pc:sldMk cId="1070812493" sldId="839"/>
        </pc:sldMkLst>
      </pc:sldChg>
      <pc:sldChg chg="addSp delSp modSp add mod">
        <pc:chgData name="Koksrud Andreas" userId="9d9beba6-c052-407a-8599-c781a677a996" providerId="ADAL" clId="{905ADE08-F996-4E61-A704-9E9FFC9B393E}" dt="2023-12-12T14:18:08.618" v="2111" actId="14100"/>
        <pc:sldMkLst>
          <pc:docMk/>
          <pc:sldMk cId="2685798531" sldId="840"/>
        </pc:sldMkLst>
      </pc:sldChg>
      <pc:sldChg chg="addSp delSp modSp add mod">
        <pc:chgData name="Koksrud Andreas" userId="9d9beba6-c052-407a-8599-c781a677a996" providerId="ADAL" clId="{905ADE08-F996-4E61-A704-9E9FFC9B393E}" dt="2023-12-13T09:24:41.830" v="3241" actId="20577"/>
        <pc:sldMkLst>
          <pc:docMk/>
          <pc:sldMk cId="2309282967" sldId="841"/>
        </pc:sldMkLst>
      </pc:sldChg>
      <pc:sldChg chg="addSp delSp modSp add mod ord">
        <pc:chgData name="Koksrud Andreas" userId="9d9beba6-c052-407a-8599-c781a677a996" providerId="ADAL" clId="{905ADE08-F996-4E61-A704-9E9FFC9B393E}" dt="2023-12-13T07:53:52.316" v="2933" actId="20577"/>
        <pc:sldMkLst>
          <pc:docMk/>
          <pc:sldMk cId="685011829" sldId="842"/>
        </pc:sldMkLst>
      </pc:sldChg>
      <pc:sldChg chg="modSp add del mod ord">
        <pc:chgData name="Koksrud Andreas" userId="9d9beba6-c052-407a-8599-c781a677a996" providerId="ADAL" clId="{905ADE08-F996-4E61-A704-9E9FFC9B393E}" dt="2023-12-13T07:51:10.932" v="2917" actId="47"/>
        <pc:sldMkLst>
          <pc:docMk/>
          <pc:sldMk cId="1752389271" sldId="843"/>
        </pc:sldMkLst>
      </pc:sldChg>
      <pc:sldChg chg="addSp delSp modSp add mod ord">
        <pc:chgData name="Koksrud Andreas" userId="9d9beba6-c052-407a-8599-c781a677a996" providerId="ADAL" clId="{905ADE08-F996-4E61-A704-9E9FFC9B393E}" dt="2023-12-13T06:52:37.552" v="2712" actId="1076"/>
        <pc:sldMkLst>
          <pc:docMk/>
          <pc:sldMk cId="798825500" sldId="844"/>
        </pc:sldMkLst>
      </pc:sldChg>
      <pc:sldChg chg="modSp add mod ord">
        <pc:chgData name="Koksrud Andreas" userId="9d9beba6-c052-407a-8599-c781a677a996" providerId="ADAL" clId="{905ADE08-F996-4E61-A704-9E9FFC9B393E}" dt="2023-12-13T09:18:05.855" v="3033" actId="20577"/>
        <pc:sldMkLst>
          <pc:docMk/>
          <pc:sldMk cId="3245717989" sldId="845"/>
        </pc:sldMkLst>
      </pc:sldChg>
      <pc:sldChg chg="addSp delSp modSp add mod">
        <pc:chgData name="Koksrud Andreas" userId="9d9beba6-c052-407a-8599-c781a677a996" providerId="ADAL" clId="{905ADE08-F996-4E61-A704-9E9FFC9B393E}" dt="2023-12-13T09:16:32.013" v="3024" actId="20577"/>
        <pc:sldMkLst>
          <pc:docMk/>
          <pc:sldMk cId="3805266284" sldId="846"/>
        </pc:sldMkLst>
      </pc:sldChg>
      <pc:sldChg chg="modSp add mod ord">
        <pc:chgData name="Koksrud Andreas" userId="9d9beba6-c052-407a-8599-c781a677a996" providerId="ADAL" clId="{905ADE08-F996-4E61-A704-9E9FFC9B393E}" dt="2023-12-13T09:18:22.346" v="3036"/>
        <pc:sldMkLst>
          <pc:docMk/>
          <pc:sldMk cId="1521086367" sldId="8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a:t>Choose your hypervisor</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dirty="0"/>
            <a:t>Sort </a:t>
          </a:r>
          <a:r>
            <a:rPr lang="nb-NO" sz="1400" dirty="0" err="1"/>
            <a:t>out</a:t>
          </a:r>
          <a:r>
            <a:rPr lang="nb-NO" sz="1400" dirty="0"/>
            <a:t> pre-lab </a:t>
          </a:r>
          <a:r>
            <a:rPr lang="nb-NO" sz="1400" dirty="0" err="1"/>
            <a:t>task</a:t>
          </a:r>
          <a:r>
            <a:rPr lang="nb-NO" sz="1400" dirty="0"/>
            <a:t> problems</a:t>
          </a:r>
          <a:endParaRPr lang="en-US" sz="1400" dirty="0"/>
        </a:p>
      </dgm:t>
    </dgm:pt>
    <dgm:pt modelId="{4B1FCEC9-0E53-47B9-A763-CFDC09129998}" type="parTrans" cxnId="{EC220732-0B39-46D4-8B21-D69F970BDAA1}">
      <dgm:prSet/>
      <dgm:spPr/>
      <dgm:t>
        <a:bodyPr/>
        <a:lstStyle/>
        <a:p>
          <a:endParaRPr lang="nb-NO"/>
        </a:p>
      </dgm:t>
    </dgm:pt>
    <dgm:pt modelId="{3F09F83A-7B23-480C-8977-8F84A5569196}" type="sibTrans" cxnId="{EC220732-0B39-46D4-8B21-D69F970BDAA1}">
      <dgm:prSet/>
      <dgm:spPr/>
      <dgm:t>
        <a:bodyPr/>
        <a:lstStyle/>
        <a:p>
          <a:endParaRPr lang="nb-NO"/>
        </a:p>
      </dgm:t>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t>
        <a:bodyPr/>
        <a:lstStyle/>
        <a:p>
          <a:endParaRPr lang="nb-NO"/>
        </a:p>
      </dgm:t>
    </dgm:pt>
    <dgm:pt modelId="{802857AE-3EA6-413A-8D63-20C71311AF2E}" type="sibTrans" cxnId="{7DDFC2F2-7251-4D2A-A760-FC9536D49238}">
      <dgm:prSet/>
      <dgm:spPr/>
      <dgm:t>
        <a:bodyPr/>
        <a:lstStyle/>
        <a:p>
          <a:endParaRPr lang="nb-NO"/>
        </a:p>
      </dgm:t>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t>
        <a:bodyPr/>
        <a:lstStyle/>
        <a:p>
          <a:endParaRPr lang="nb-NO"/>
        </a:p>
      </dgm:t>
    </dgm:pt>
    <dgm:pt modelId="{3AC6BCC5-CDB5-4EF1-95FE-DE298F508A26}" type="sibTrans" cxnId="{65F93183-DC02-449D-B1CB-6F38E094D6EE}">
      <dgm:prSet/>
      <dgm:spPr/>
      <dgm:t>
        <a:bodyPr/>
        <a:lstStyle/>
        <a:p>
          <a:endParaRPr lang="nb-NO"/>
        </a:p>
      </dgm:t>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t>
        <a:bodyPr/>
        <a:lstStyle/>
        <a:p>
          <a:endParaRPr lang="nb-NO"/>
        </a:p>
      </dgm:t>
    </dgm:pt>
    <dgm:pt modelId="{B4588A4A-4864-4886-9DB2-E397A5983FF9}" type="sibTrans" cxnId="{BFA91DF8-2620-4CD8-A7FD-BE9DF3DA8464}">
      <dgm:prSet/>
      <dgm:spPr/>
      <dgm:t>
        <a:bodyPr/>
        <a:lstStyle/>
        <a:p>
          <a:endParaRPr lang="nb-NO"/>
        </a:p>
      </dgm:t>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t>
        <a:bodyPr/>
        <a:lstStyle/>
        <a:p>
          <a:endParaRPr lang="nb-NO"/>
        </a:p>
      </dgm:t>
    </dgm:pt>
    <dgm:pt modelId="{248E8744-143D-4A0C-9FC3-F10769FE99F3}" type="sibTrans" cxnId="{09399753-53FE-4E7C-8BEC-4C3CB3A7F5C3}">
      <dgm:prSet/>
      <dgm:spPr/>
      <dgm:t>
        <a:bodyPr/>
        <a:lstStyle/>
        <a:p>
          <a:endParaRPr lang="nb-NO"/>
        </a:p>
      </dgm:t>
    </dgm:pt>
    <dgm:pt modelId="{9F84514E-BB33-443A-B632-581CEE10071C}">
      <dgm:prSet custT="1"/>
      <dgm:spPr>
        <a:solidFill>
          <a:schemeClr val="bg2">
            <a:alpha val="90000"/>
          </a:schemeClr>
        </a:solidFill>
        <a:ln>
          <a:noFill/>
        </a:ln>
      </dgm:spPr>
      <dgm:t>
        <a:bodyPr/>
        <a:lstStyle/>
        <a:p>
          <a:r>
            <a:rPr lang="en-US" sz="1400"/>
            <a:t>Cloud vendor automation (MIST or Meraki)</a:t>
          </a:r>
          <a:endParaRPr lang="en-US" sz="1400" dirty="0"/>
        </a:p>
      </dgm:t>
    </dgm:pt>
    <dgm:pt modelId="{BB9FF251-ED60-498F-8B6E-714105D07086}" type="parTrans" cxnId="{62DA6E95-3A66-40EF-8CD1-75DA718CE469}">
      <dgm:prSet/>
      <dgm:spPr/>
      <dgm:t>
        <a:bodyPr/>
        <a:lstStyle/>
        <a:p>
          <a:endParaRPr lang="nb-NO"/>
        </a:p>
      </dgm:t>
    </dgm:pt>
    <dgm:pt modelId="{19B41A15-02EC-4299-9D45-8D0095607E19}" type="sibTrans" cxnId="{62DA6E95-3A66-40EF-8CD1-75DA718CE469}">
      <dgm:prSet/>
      <dgm:spPr/>
      <dgm:t>
        <a:bodyPr/>
        <a:lstStyle/>
        <a:p>
          <a:endParaRPr lang="nb-NO"/>
        </a:p>
      </dgm:t>
    </dgm:pt>
    <dgm:pt modelId="{034663BF-8990-4C5C-9A94-8EB16A7917B3}">
      <dgm:prSet custT="1"/>
      <dgm:spPr/>
      <dgm:t>
        <a:bodyPr/>
        <a:lstStyle/>
        <a:p>
          <a:pPr>
            <a:buFont typeface="Arial" panose="020B0604020202020204" pitchFamily="34" charset="0"/>
            <a:buChar char="•"/>
          </a:pPr>
          <a:r>
            <a:rPr lang="en-US" sz="1400" dirty="0"/>
            <a:t>Get to know the lab environment</a:t>
          </a:r>
          <a:endParaRPr lang="nb-NO" sz="1400" dirty="0"/>
        </a:p>
      </dgm:t>
    </dgm:pt>
    <dgm:pt modelId="{788FD142-91B7-45F8-9F59-3B8958005CEC}" type="parTrans" cxnId="{29DD5187-53BA-474D-B762-9B7780B05FEF}">
      <dgm:prSet/>
      <dgm:spPr/>
      <dgm:t>
        <a:bodyPr/>
        <a:lstStyle/>
        <a:p>
          <a:endParaRPr lang="nb-NO"/>
        </a:p>
      </dgm:t>
    </dgm:pt>
    <dgm:pt modelId="{4B9FFF8E-2383-4E4B-8B13-84AA393D89E3}" type="sibTrans" cxnId="{29DD5187-53BA-474D-B762-9B7780B05FEF}">
      <dgm:prSet/>
      <dgm:spPr/>
      <dgm:t>
        <a:bodyPr/>
        <a:lstStyle/>
        <a:p>
          <a:endParaRPr lang="nb-NO"/>
        </a:p>
      </dgm:t>
    </dgm:pt>
    <dgm:pt modelId="{1F602F60-168E-4528-A9BD-05899DDD26EA}">
      <dgm:prSet custT="1"/>
      <dgm:spPr/>
      <dgm:t>
        <a:bodyPr/>
        <a:lstStyle/>
        <a:p>
          <a:pPr>
            <a:buFont typeface="Arial" panose="020B0604020202020204" pitchFamily="34" charset="0"/>
            <a:buChar char="•"/>
          </a:pPr>
          <a:r>
            <a:rPr lang="en-US" sz="1400" dirty="0"/>
            <a:t>Connect VS Code to Ubuntu</a:t>
          </a:r>
          <a:endParaRPr lang="nb-NO" sz="1400" dirty="0"/>
        </a:p>
      </dgm:t>
    </dgm:pt>
    <dgm:pt modelId="{B9F118FB-4317-4215-A4BC-E1C5A67332E9}" type="parTrans" cxnId="{C6BADE3C-B232-477F-A821-63F60B711848}">
      <dgm:prSet/>
      <dgm:spPr/>
      <dgm:t>
        <a:bodyPr/>
        <a:lstStyle/>
        <a:p>
          <a:endParaRPr lang="nb-NO"/>
        </a:p>
      </dgm:t>
    </dgm:pt>
    <dgm:pt modelId="{EB6D4CD3-56B4-405C-8087-6C53247F0334}" type="sibTrans" cxnId="{C6BADE3C-B232-477F-A821-63F60B711848}">
      <dgm:prSet/>
      <dgm:spPr/>
      <dgm:t>
        <a:bodyPr/>
        <a:lstStyle/>
        <a:p>
          <a:endParaRPr lang="nb-NO"/>
        </a:p>
      </dgm:t>
    </dgm:pt>
    <dgm:pt modelId="{6026A0C2-E9E2-42C3-B67E-E8881153DB62}">
      <dgm:prSet custT="1"/>
      <dgm:spPr/>
      <dgm:t>
        <a:bodyPr/>
        <a:lstStyle/>
        <a:p>
          <a:pPr>
            <a:buFont typeface="Arial" panose="020B0604020202020204" pitchFamily="34" charset="0"/>
            <a:buChar char="•"/>
          </a:pPr>
          <a:r>
            <a:rPr lang="nb-NO" sz="1400" dirty="0"/>
            <a:t>Install and explore Ansible</a:t>
          </a:r>
        </a:p>
      </dgm:t>
    </dgm:pt>
    <dgm:pt modelId="{C3896BA8-CE0E-4F9F-A054-A7439606B4C4}" type="parTrans" cxnId="{E3E27887-4F6A-4A04-AB3F-3B2F4528CDD8}">
      <dgm:prSet/>
      <dgm:spPr/>
      <dgm:t>
        <a:bodyPr/>
        <a:lstStyle/>
        <a:p>
          <a:endParaRPr lang="nb-NO"/>
        </a:p>
      </dgm:t>
    </dgm:pt>
    <dgm:pt modelId="{462172BB-F52D-4361-8B82-4EC14156A4EC}" type="sibTrans" cxnId="{E3E27887-4F6A-4A04-AB3F-3B2F4528CDD8}">
      <dgm:prSet/>
      <dgm:spPr/>
      <dgm:t>
        <a:bodyPr/>
        <a:lstStyle/>
        <a:p>
          <a:endParaRPr lang="nb-NO"/>
        </a:p>
      </dgm:t>
    </dgm:pt>
    <dgm:pt modelId="{1975C2F9-FBDC-4E02-9762-B480842AC6BA}">
      <dgm:prSet custT="1"/>
      <dgm:spPr/>
      <dgm:t>
        <a:bodyPr/>
        <a:lstStyle/>
        <a:p>
          <a:pPr>
            <a:buFont typeface="Arial" panose="020B0604020202020204" pitchFamily="34" charset="0"/>
            <a:buChar char="•"/>
          </a:pPr>
          <a:r>
            <a:rPr lang="nb-NO" sz="1400" dirty="0"/>
            <a:t>Explore Python automation</a:t>
          </a:r>
        </a:p>
      </dgm:t>
    </dgm:pt>
    <dgm:pt modelId="{9FE803A4-D21F-4CA2-B31F-19E443A147BB}" type="parTrans" cxnId="{70ECA8EF-AAD8-4499-8CEB-CE9F81C302F6}">
      <dgm:prSet/>
      <dgm:spPr/>
      <dgm:t>
        <a:bodyPr/>
        <a:lstStyle/>
        <a:p>
          <a:endParaRPr lang="nb-NO"/>
        </a:p>
      </dgm:t>
    </dgm:pt>
    <dgm:pt modelId="{71A3AA46-63D4-4331-95BD-ACEB5462C8C3}" type="sibTrans" cxnId="{70ECA8EF-AAD8-4499-8CEB-CE9F81C302F6}">
      <dgm:prSet/>
      <dgm:spPr/>
      <dgm:t>
        <a:bodyPr/>
        <a:lstStyle/>
        <a:p>
          <a:endParaRPr lang="nb-NO"/>
        </a:p>
      </dgm:t>
    </dgm:pt>
    <dgm:pt modelId="{73EB41DC-3F6B-4886-84A2-E61779C8C777}">
      <dgm:prSet custT="1"/>
      <dgm:spPr/>
      <dgm:t>
        <a:bodyPr/>
        <a:lstStyle/>
        <a:p>
          <a:pPr>
            <a:buFont typeface="Arial" panose="020B0604020202020204" pitchFamily="34" charset="0"/>
            <a:buChar char="•"/>
          </a:pPr>
          <a:r>
            <a:rPr lang="en-US" sz="1400" dirty="0"/>
            <a:t>Install and explore YANG Suite</a:t>
          </a:r>
          <a:endParaRPr lang="nb-NO" sz="1400" dirty="0"/>
        </a:p>
      </dgm:t>
    </dgm:pt>
    <dgm:pt modelId="{C2109CAA-A792-45F8-BD39-FD261F36A734}" type="parTrans" cxnId="{B5E6CF2F-270A-4DDD-B7B0-281BB9712BA9}">
      <dgm:prSet/>
      <dgm:spPr/>
      <dgm:t>
        <a:bodyPr/>
        <a:lstStyle/>
        <a:p>
          <a:endParaRPr lang="nb-NO"/>
        </a:p>
      </dgm:t>
    </dgm:pt>
    <dgm:pt modelId="{0585E412-FD3B-471A-B211-053FED0F435D}" type="sibTrans" cxnId="{B5E6CF2F-270A-4DDD-B7B0-281BB9712BA9}">
      <dgm:prSet/>
      <dgm:spPr/>
      <dgm:t>
        <a:bodyPr/>
        <a:lstStyle/>
        <a:p>
          <a:endParaRPr lang="nb-NO"/>
        </a:p>
      </dgm:t>
    </dgm:pt>
    <dgm:pt modelId="{ED5CD363-7410-4737-9CF0-22AFE3CADE9E}">
      <dgm:prSet custT="1"/>
      <dgm:spPr/>
      <dgm:t>
        <a:bodyPr/>
        <a:lstStyle/>
        <a:p>
          <a:pPr>
            <a:buFont typeface="Arial" panose="020B0604020202020204" pitchFamily="34" charset="0"/>
            <a:buChar char="•"/>
          </a:pPr>
          <a:r>
            <a:rPr lang="nb-NO" sz="1400" dirty="0"/>
            <a:t>Explore Postman</a:t>
          </a:r>
        </a:p>
      </dgm:t>
    </dgm:pt>
    <dgm:pt modelId="{8C5C198D-3B40-4488-A5C4-6246516E629E}" type="parTrans" cxnId="{E9B62034-3C25-4F73-B8FA-35FD4B38E2CD}">
      <dgm:prSet/>
      <dgm:spPr/>
      <dgm:t>
        <a:bodyPr/>
        <a:lstStyle/>
        <a:p>
          <a:endParaRPr lang="nb-NO"/>
        </a:p>
      </dgm:t>
    </dgm:pt>
    <dgm:pt modelId="{1C21BB18-A2A5-43E0-8BF5-C06A2456C398}" type="sibTrans" cxnId="{E9B62034-3C25-4F73-B8FA-35FD4B38E2CD}">
      <dgm:prSet/>
      <dgm:spPr/>
      <dgm:t>
        <a:bodyPr/>
        <a:lstStyle/>
        <a:p>
          <a:endParaRPr lang="nb-NO"/>
        </a:p>
      </dgm:t>
    </dgm:pt>
    <dgm:pt modelId="{E5DE4034-8CB5-498E-9459-861D812C6CC4}">
      <dgm:prSet custT="1"/>
      <dgm:spPr/>
      <dgm:t>
        <a:bodyPr/>
        <a:lstStyle/>
        <a:p>
          <a:pPr>
            <a:buFont typeface="Arial" panose="020B0604020202020204" pitchFamily="34" charset="0"/>
            <a:buChar char="•"/>
          </a:pPr>
          <a:r>
            <a:rPr lang="en-US" sz="1400" dirty="0"/>
            <a:t>Install and explore Grafana</a:t>
          </a:r>
          <a:endParaRPr lang="nb-NO" sz="1400" dirty="0"/>
        </a:p>
      </dgm:t>
    </dgm:pt>
    <dgm:pt modelId="{7588FDDC-6165-475C-8ECA-F218EC54FAFD}" type="parTrans" cxnId="{D07A0648-AF43-4762-BF11-A87A2EB1A661}">
      <dgm:prSet/>
      <dgm:spPr/>
      <dgm:t>
        <a:bodyPr/>
        <a:lstStyle/>
        <a:p>
          <a:endParaRPr lang="nb-NO"/>
        </a:p>
      </dgm:t>
    </dgm:pt>
    <dgm:pt modelId="{42FE6FE3-7272-431F-BBE8-DDB31A33FF93}" type="sibTrans" cxnId="{D07A0648-AF43-4762-BF11-A87A2EB1A661}">
      <dgm:prSet/>
      <dgm:spPr/>
      <dgm:t>
        <a:bodyPr/>
        <a:lstStyle/>
        <a:p>
          <a:endParaRPr lang="nb-NO"/>
        </a:p>
      </dgm:t>
    </dgm:pt>
    <dgm:pt modelId="{1E14FA5A-AC1C-4A72-B3A8-EEEB74A24999}">
      <dgm:prSet custT="1"/>
      <dgm:spPr>
        <a:solidFill>
          <a:schemeClr val="bg2">
            <a:alpha val="90000"/>
          </a:schemeClr>
        </a:solidFill>
        <a:ln>
          <a:noFill/>
        </a:ln>
      </dgm:spPr>
      <dgm:t>
        <a:bodyPr/>
        <a:lstStyle/>
        <a:p>
          <a:pPr>
            <a:buFont typeface="Arial" panose="020B0604020202020204" pitchFamily="34" charset="0"/>
            <a:buChar char="•"/>
          </a:pPr>
          <a:r>
            <a:rPr lang="en-US" sz="1400"/>
            <a:t>(optional) install 9800-CL </a:t>
          </a:r>
        </a:p>
      </dgm:t>
    </dgm:pt>
    <dgm:pt modelId="{17410FD0-BCCA-4C62-8B4C-2B0121123EB6}" type="parTrans" cxnId="{A5AA6087-7A77-47AF-B122-2009B5E93884}">
      <dgm:prSet/>
      <dgm:spPr/>
      <dgm:t>
        <a:bodyPr/>
        <a:lstStyle/>
        <a:p>
          <a:endParaRPr lang="nb-NO"/>
        </a:p>
      </dgm:t>
    </dgm:pt>
    <dgm:pt modelId="{E3AA0699-AC91-4537-B35B-B5A353845C15}" type="sibTrans" cxnId="{A5AA6087-7A77-47AF-B122-2009B5E93884}">
      <dgm:prSet/>
      <dgm:spPr/>
      <dgm:t>
        <a:bodyPr/>
        <a:lstStyle/>
        <a:p>
          <a:endParaRPr lang="nb-NO"/>
        </a:p>
      </dgm:t>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custLinFactNeighborX="287">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909C406-E8A3-4221-975E-DE470DDE64BC}" type="presOf" srcId="{DB36C08F-6997-40DC-ACBE-C6F7CE9B7D47}" destId="{EBF2AC56-6931-4259-8008-6B6FED0C999B}" srcOrd="0" destOrd="0" presId="urn:microsoft.com/office/officeart/2005/8/layout/hList1"/>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B5E6CF2F-270A-4DDD-B7B0-281BB9712BA9}" srcId="{1FBF17A6-ED3B-44D9-B750-4ACF386F5D47}" destId="{73EB41DC-3F6B-4886-84A2-E61779C8C777}" srcOrd="5" destOrd="0" parTransId="{C2109CAA-A792-45F8-BD39-FD261F36A734}" sibTransId="{0585E412-FD3B-471A-B211-053FED0F435D}"/>
    <dgm:cxn modelId="{EC220732-0B39-46D4-8B21-D69F970BDAA1}" srcId="{1FBF17A6-ED3B-44D9-B750-4ACF386F5D47}" destId="{1ADCAFE7-2BA6-44FA-814D-174884743D1F}" srcOrd="0" destOrd="0" parTransId="{4B1FCEC9-0E53-47B9-A763-CFDC09129998}" sibTransId="{3F09F83A-7B23-480C-8977-8F84A5569196}"/>
    <dgm:cxn modelId="{2E643C33-92FC-4C73-BEF9-2AD498DF81AE}" type="presOf" srcId="{ED5CD363-7410-4737-9CF0-22AFE3CADE9E}" destId="{EE808BBF-4C4F-458F-906E-6E3A116EF899}" srcOrd="0" destOrd="6" presId="urn:microsoft.com/office/officeart/2005/8/layout/hList1"/>
    <dgm:cxn modelId="{E9B62034-3C25-4F73-B8FA-35FD4B38E2CD}" srcId="{1FBF17A6-ED3B-44D9-B750-4ACF386F5D47}" destId="{ED5CD363-7410-4737-9CF0-22AFE3CADE9E}" srcOrd="6" destOrd="0" parTransId="{8C5C198D-3B40-4488-A5C4-6246516E629E}" sibTransId="{1C21BB18-A2A5-43E0-8BF5-C06A2456C398}"/>
    <dgm:cxn modelId="{B7E44E35-E84D-4790-9478-9AF1B4C48CC2}" type="presOf" srcId="{73EB41DC-3F6B-4886-84A2-E61779C8C777}" destId="{EE808BBF-4C4F-458F-906E-6E3A116EF899}" srcOrd="0" destOrd="5" presId="urn:microsoft.com/office/officeart/2005/8/layout/hList1"/>
    <dgm:cxn modelId="{C6BADE3C-B232-477F-A821-63F60B711848}" srcId="{1FBF17A6-ED3B-44D9-B750-4ACF386F5D47}" destId="{1F602F60-168E-4528-A9BD-05899DDD26EA}" srcOrd="2" destOrd="0" parTransId="{B9F118FB-4317-4215-A4BC-E1C5A67332E9}" sibTransId="{EB6D4CD3-56B4-405C-8087-6C53247F0334}"/>
    <dgm:cxn modelId="{C0833E5D-FB5E-4B43-9B42-B0D5EDED5E4E}" type="presOf" srcId="{E5DE4034-8CB5-498E-9459-861D812C6CC4}" destId="{EE808BBF-4C4F-458F-906E-6E3A116EF899}" srcOrd="0" destOrd="7" presId="urn:microsoft.com/office/officeart/2005/8/layout/hList1"/>
    <dgm:cxn modelId="{1ED7F863-A921-4DDC-AD43-46E3B74503C3}" type="presOf" srcId="{1FBF17A6-ED3B-44D9-B750-4ACF386F5D47}" destId="{2DD4E8E4-D05A-431D-8032-66D6B9096BBB}" srcOrd="0" destOrd="0" presId="urn:microsoft.com/office/officeart/2005/8/layout/hList1"/>
    <dgm:cxn modelId="{D07A0648-AF43-4762-BF11-A87A2EB1A661}" srcId="{1FBF17A6-ED3B-44D9-B750-4ACF386F5D47}" destId="{E5DE4034-8CB5-498E-9459-861D812C6CC4}" srcOrd="7" destOrd="0" parTransId="{7588FDDC-6165-475C-8ECA-F218EC54FAFD}" sibTransId="{42FE6FE3-7272-431F-BBE8-DDB31A33FF93}"/>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2" presId="urn:microsoft.com/office/officeart/2005/8/layout/hList1"/>
    <dgm:cxn modelId="{7B254C4B-51CC-456A-9FC8-E5A205FE3014}" type="presOf" srcId="{7C3A528D-159C-4099-82E0-9B7ADF001C57}" destId="{AB4963A6-6367-4ABA-9FA6-DBB49575AEB9}" srcOrd="0" destOrd="3" presId="urn:microsoft.com/office/officeart/2005/8/layout/hList1"/>
    <dgm:cxn modelId="{3CF9886B-8851-40E2-9F47-D96A4559F182}" srcId="{6385F6C3-F549-4EF7-8A7B-E908A426392C}" destId="{7C3A528D-159C-4099-82E0-9B7ADF001C57}" srcOrd="3" destOrd="0" parTransId="{CE748A29-06D6-4EE5-804F-C77B8F0AE706}" sibTransId="{734D39CE-7B15-43E1-95D1-81308364B877}"/>
    <dgm:cxn modelId="{09399753-53FE-4E7C-8BEC-4C3CB3A7F5C3}" srcId="{20A69F0E-3B11-4449-960F-A8F000473A04}" destId="{EC8FE4AF-1300-4BDF-B94F-7842BE9E6567}" srcOrd="3" destOrd="0" parTransId="{C5106D86-CAC6-4A6D-8A71-F4809747E43F}" sibTransId="{248E8744-143D-4A0C-9FC3-F10769FE99F3}"/>
    <dgm:cxn modelId="{C9ABC473-7B6E-4A90-98D9-BE77F8C2904F}" type="presOf" srcId="{1975C2F9-FBDC-4E02-9762-B480842AC6BA}" destId="{EE808BBF-4C4F-458F-906E-6E3A116EF899}" srcOrd="0" destOrd="4" presId="urn:microsoft.com/office/officeart/2005/8/layout/hList1"/>
    <dgm:cxn modelId="{5E886B76-4806-4991-B10F-BA69B8F1539D}" type="presOf" srcId="{034663BF-8990-4C5C-9A94-8EB16A7917B3}" destId="{EE808BBF-4C4F-458F-906E-6E3A116EF899}" srcOrd="0" destOrd="1" presId="urn:microsoft.com/office/officeart/2005/8/layout/hList1"/>
    <dgm:cxn modelId="{E8554878-24F6-47BF-88CC-73A6B15C3621}" srcId="{6385F6C3-F549-4EF7-8A7B-E908A426392C}" destId="{D9304394-5752-48C9-8CCC-5CA5802FCDD5}" srcOrd="2"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319C167E-EFE9-4A80-AE6A-B1525AD21F96}" type="presOf" srcId="{783A8E53-13F5-4AFE-8953-F249B554B20E}" destId="{58C412B4-D560-4343-BC42-1CCCC6E64B50}" srcOrd="0" destOrd="2"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A5AA6087-7A77-47AF-B122-2009B5E93884}" srcId="{6385F6C3-F549-4EF7-8A7B-E908A426392C}" destId="{1E14FA5A-AC1C-4A72-B3A8-EEEB74A24999}" srcOrd="4" destOrd="0" parTransId="{17410FD0-BCCA-4C62-8B4C-2B0121123EB6}" sibTransId="{E3AA0699-AC91-4537-B35B-B5A353845C15}"/>
    <dgm:cxn modelId="{29DD5187-53BA-474D-B762-9B7780B05FEF}" srcId="{1FBF17A6-ED3B-44D9-B750-4ACF386F5D47}" destId="{034663BF-8990-4C5C-9A94-8EB16A7917B3}" srcOrd="1" destOrd="0" parTransId="{788FD142-91B7-45F8-9F59-3B8958005CEC}" sibTransId="{4B9FFF8E-2383-4E4B-8B13-84AA393D89E3}"/>
    <dgm:cxn modelId="{E3E27887-4F6A-4A04-AB3F-3B2F4528CDD8}" srcId="{1FBF17A6-ED3B-44D9-B750-4ACF386F5D47}" destId="{6026A0C2-E9E2-42C3-B67E-E8881153DB62}" srcOrd="3" destOrd="0" parTransId="{C3896BA8-CE0E-4F9F-A054-A7439606B4C4}" sibTransId="{462172BB-F52D-4361-8B82-4EC14156A4EC}"/>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62DA6E95-3A66-40EF-8CD1-75DA718CE469}" srcId="{20A69F0E-3B11-4449-960F-A8F000473A04}" destId="{9F84514E-BB33-443A-B632-581CEE10071C}" srcOrd="4" destOrd="0" parTransId="{BB9FF251-ED60-498F-8B6E-714105D07086}" sibTransId="{19B41A15-02EC-4299-9D45-8D0095607E19}"/>
    <dgm:cxn modelId="{E5D56798-B0B6-4F0B-8C2C-4A00EB5A96E7}" type="presOf" srcId="{1E14FA5A-AC1C-4A72-B3A8-EEEB74A24999}" destId="{AB4963A6-6367-4ABA-9FA6-DBB49575AEB9}" srcOrd="0" destOrd="4" presId="urn:microsoft.com/office/officeart/2005/8/layout/hList1"/>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853FFAA1-500B-45AC-B556-5D4ACFE0B176}" type="presOf" srcId="{6026A0C2-E9E2-42C3-B67E-E8881153DB62}" destId="{EE808BBF-4C4F-458F-906E-6E3A116EF899}" srcOrd="0" destOrd="3" presId="urn:microsoft.com/office/officeart/2005/8/layout/hList1"/>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5A8C76C2-E74A-4C6B-9F1F-16448731FCDD}" srcId="{6385F6C3-F549-4EF7-8A7B-E908A426392C}" destId="{8275381D-096A-4D8B-94E5-271B830805F5}" srcOrd="1" destOrd="0" parTransId="{F4D458CA-9A69-449E-96AA-8B0C60972DD5}" sibTransId="{07DD7030-3760-4850-866A-F29D885DD7C5}"/>
    <dgm:cxn modelId="{888174D3-7E2E-4E9C-90EB-7A80FB95E4B7}" type="presOf" srcId="{8275381D-096A-4D8B-94E5-271B830805F5}" destId="{AB4963A6-6367-4ABA-9FA6-DBB49575AEB9}" srcOrd="0" destOrd="1" presId="urn:microsoft.com/office/officeart/2005/8/layout/hList1"/>
    <dgm:cxn modelId="{8578BDD6-6522-4853-A7F2-BFD37ADC98C5}" type="presOf" srcId="{1F602F60-168E-4528-A9BD-05899DDD26EA}" destId="{EE808BBF-4C4F-458F-906E-6E3A116EF899}" srcOrd="0" destOrd="2" presId="urn:microsoft.com/office/officeart/2005/8/layout/hList1"/>
    <dgm:cxn modelId="{70ECA8EF-AAD8-4499-8CEB-CE9F81C302F6}" srcId="{1FBF17A6-ED3B-44D9-B750-4ACF386F5D47}" destId="{1975C2F9-FBDC-4E02-9762-B480842AC6BA}" srcOrd="4" destOrd="0" parTransId="{9FE803A4-D21F-4CA2-B31F-19E443A147BB}" sibTransId="{71A3AA46-63D4-4331-95BD-ACEB5462C8C3}"/>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a:t>Choose your hypervisor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(optional) install 9800-CL </a:t>
          </a:r>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Sort </a:t>
          </a:r>
          <a:r>
            <a:rPr lang="nb-NO" sz="1400" kern="1200" dirty="0" err="1"/>
            <a:t>out</a:t>
          </a:r>
          <a:r>
            <a:rPr lang="nb-NO" sz="1400" kern="1200" dirty="0"/>
            <a:t> pre-lab </a:t>
          </a:r>
          <a:r>
            <a:rPr lang="nb-NO" sz="1400" kern="1200" dirty="0" err="1"/>
            <a:t>task</a:t>
          </a:r>
          <a:r>
            <a:rPr lang="nb-NO" sz="1400" kern="1200" dirty="0"/>
            <a:t> problems</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Get to know the lab environment</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Connect VS Code to Ubuntu</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YANG Suite</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Grafana</a:t>
          </a:r>
          <a:endParaRPr lang="nb-NO" sz="1400" kern="1200" dirty="0"/>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9461"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Cloud vendor automation (MIST or Meraki)</a:t>
          </a:r>
          <a:endParaRPr lang="en-US" sz="1400" kern="1200" dirty="0"/>
        </a:p>
      </dsp:txBody>
      <dsp:txXfrm>
        <a:off x="7789461"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517265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309629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352451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391154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35896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260509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41217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929676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74468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352858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90062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458318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977869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811183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420055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76477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5455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26966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271383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968176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257228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222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079418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100665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5927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04897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25796-F75D-C2BC-3133-063AB423205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E588865-DD86-FE0E-9DA3-D55850317DC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34FDDED-9CD8-7C61-9573-EECD837DBBB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439777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70551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0655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6987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455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95457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8794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18394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60325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6D395-4582-3B6C-4653-28FB5590342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3BE6730-52AB-B634-059C-C9C1629CCE19}"/>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F710DBBC-EE3E-FFBA-63F1-00FC6355EF5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26161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4631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80350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71917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5698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8777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961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4013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14468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2360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76900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04827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56540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32238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67563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11228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27783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8528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03224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23672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9255A-8068-710E-090C-C9EA84EF8E5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32A25A3-0E45-DDFA-99E0-8315A3B5C6A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3260330-498C-0991-F19B-91FDF84351C4}"/>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508434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F9031-503D-D917-0492-C809F370EFF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535030B-9DAB-4C61-ACA1-CC86219E46D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92E8C06-253D-62BF-8E7B-29D60E1DE7B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08585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D418-5A6A-AFD6-31C4-7CE4BCD143A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2E09670-68AE-06E7-906F-7C82856E86A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4814E7E-753A-FE9D-4D31-19DCA932872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533356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C2CC6-FEA2-8602-5384-3D57CFC01C5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F81F980-93F0-F916-64E6-5B394AAC78BE}"/>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324D2B4-A19F-DA3C-F31D-DA141E46AE3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061484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48657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10EE8-0BE6-748A-F90E-A389842C481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1BFFBAB-DC14-3B81-5D60-E3C0D8C789C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4642128-86BE-1800-F401-7B8831645F7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8922508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6709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2788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765687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452875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77124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827920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899132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4266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B54DC-20BD-A3F0-5444-98D7C32AE31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EA15275-6958-EA34-45C1-E986CA59F6E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9C5FD09-00FB-906E-8747-0FAC4CBC5BF8}"/>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0396178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16929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31504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02146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60584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0039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D000-182C-9C5F-454F-AF725A86FA6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A2D7B3A-D255-85A9-3574-FAFBB483F9C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870E2BF-BBA6-D738-1410-CC2F0D3496D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9225968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23846-83E5-4808-CD20-9D1263F541D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EA61FF91-FB1F-F077-8069-08D4A192D3C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641B5238-240F-7767-C9A5-C8805390F035}"/>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1766934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D000-182C-9C5F-454F-AF725A86FA6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A2D7B3A-D255-85A9-3574-FAFBB483F9C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870E2BF-BBA6-D738-1410-CC2F0D3496D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3556170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279812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6E73-3D55-0228-B2BC-2CD9A4FE719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C9E4298-98A2-849F-590D-2A4CA414CD71}"/>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687C2E4-9058-E787-0609-105A43D555D7}"/>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380942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45177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4755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86932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957697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074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871697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09644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5256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184093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8153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151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1967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296054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005785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052878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61285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291423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79063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72412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169598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555702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02875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61443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085765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346055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563243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02661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04945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6541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276063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619559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50847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9933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17/02/2025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17/02/2025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17/02/2025</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17/02/2025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17/02/2025</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17/02/2025</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17/02/2025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17/02/2025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17/02/2025</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17/02/2025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17/02/2025</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17/02/2025</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0" name="TextBox 9">
            <a:extLst>
              <a:ext uri="{FF2B5EF4-FFF2-40B4-BE49-F238E27FC236}">
                <a16:creationId xmlns:a16="http://schemas.microsoft.com/office/drawing/2014/main" id="{80ADC492-AA9C-B97E-6BF0-A9EAB33A3A18}"/>
              </a:ext>
            </a:extLst>
          </p:cNvPr>
          <p:cNvSpPr txBox="1"/>
          <p:nvPr userDrawn="1">
            <p:extLst>
              <p:ext uri="{1162E1C5-73C7-4A58-AE30-91384D911F3F}">
                <p184:classification xmlns:p184="http://schemas.microsoft.com/office/powerpoint/2018/4/main" val="ftr"/>
              </p:ext>
            </p:extLst>
          </p:nvPr>
        </p:nvSpPr>
        <p:spPr>
          <a:xfrm>
            <a:off x="5747512" y="6672580"/>
            <a:ext cx="717550" cy="121920"/>
          </a:xfrm>
          <a:prstGeom prst="rect">
            <a:avLst/>
          </a:prstGeom>
        </p:spPr>
        <p:txBody>
          <a:bodyPr horzOverflow="overflow" lIns="0" tIns="0" rIns="0" bIns="0">
            <a:spAutoFit/>
          </a:bodyPr>
          <a:lstStyle/>
          <a:p>
            <a:pPr algn="l"/>
            <a:r>
              <a:rPr lang="nb-NO" sz="800">
                <a:solidFill>
                  <a:srgbClr val="737373"/>
                </a:solidFill>
                <a:latin typeface="Calibri" panose="020F0502020204030204" pitchFamily="34" charset="0"/>
                <a:ea typeface="Calibri" panose="020F0502020204030204" pitchFamily="34" charset="0"/>
                <a:cs typeface="Calibri" panose="020F0502020204030204" pitchFamily="34" charset="0"/>
              </a:rPr>
              <a:t>Sensitivity: Open</a:t>
            </a:r>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0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06.png"/><Relationship Id="rId4" Type="http://schemas.openxmlformats.org/officeDocument/2006/relationships/image" Target="../media/image205.png"/></Relationships>
</file>

<file path=ppt/slides/_rels/slide102.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152.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0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212.png"/></Relationships>
</file>

<file path=ppt/slides/_rels/slide104.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152.png"/></Relationships>
</file>

<file path=ppt/slides/_rels/slide10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06.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152.png"/></Relationships>
</file>

<file path=ppt/slides/_rels/slide10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0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37.png"/><Relationship Id="rId4" Type="http://schemas.openxmlformats.org/officeDocument/2006/relationships/image" Target="../media/image236.png"/></Relationships>
</file>

<file path=ppt/slides/_rels/slide109.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1.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152.png"/><Relationship Id="rId4" Type="http://schemas.openxmlformats.org/officeDocument/2006/relationships/image" Target="../media/image2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244.png"/><Relationship Id="rId4" Type="http://schemas.openxmlformats.org/officeDocument/2006/relationships/image" Target="../media/image243.png"/></Relationships>
</file>

<file path=ppt/slides/_rels/slide11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246.png"/><Relationship Id="rId4" Type="http://schemas.openxmlformats.org/officeDocument/2006/relationships/image" Target="../media/image152.png"/></Relationships>
</file>

<file path=ppt/slides/_rels/slide11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152.png"/><Relationship Id="rId4" Type="http://schemas.openxmlformats.org/officeDocument/2006/relationships/image" Target="../media/image248.png"/></Relationships>
</file>

<file path=ppt/slides/_rels/slide11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251.png"/></Relationships>
</file>

<file path=ppt/slides/_rels/slide11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253.png"/><Relationship Id="rId4" Type="http://schemas.openxmlformats.org/officeDocument/2006/relationships/image" Target="../media/image152.png"/></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254.png"/></Relationships>
</file>

<file path=ppt/slides/_rels/slide1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255.png"/></Relationships>
</file>

<file path=ppt/slides/_rels/slide11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257.emf"/><Relationship Id="rId5" Type="http://schemas.openxmlformats.org/officeDocument/2006/relationships/oleObject" Target="../embeddings/oleObject19.bin"/><Relationship Id="rId4" Type="http://schemas.openxmlformats.org/officeDocument/2006/relationships/image" Target="../media/image256.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hyperlink" Target="https://developer.cisco.com/yangsuite/" TargetMode="External"/><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259.png"/></Relationships>
</file>

<file path=ppt/slides/_rels/slide12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261.png"/></Relationships>
</file>

<file path=ppt/slides/_rels/slide12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12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hyperlink" Target="https://postman.com/" TargetMode="External"/><Relationship Id="rId13" Type="http://schemas.openxmlformats.org/officeDocument/2006/relationships/hyperlink" Target="https://wirelessisfun.wordpress.com/2020/12/10/network-telemetry-data-and-grafana-part-1-the-advanced-netconf-explorer/" TargetMode="External"/><Relationship Id="rId3" Type="http://schemas.openxmlformats.org/officeDocument/2006/relationships/slideLayout" Target="../slideLayouts/slideLayout15.xml"/><Relationship Id="rId7" Type="http://schemas.openxmlformats.org/officeDocument/2006/relationships/hyperlink" Target="https://github.com/CiscoDevNet/yangsuite/" TargetMode="External"/><Relationship Id="rId12" Type="http://schemas.openxmlformats.org/officeDocument/2006/relationships/hyperlink" Target="https://grafana.com/grafana/dashboards/12468-catalyst-9800-client-stats/" TargetMode="Externa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emf"/><Relationship Id="rId11" Type="http://schemas.openxmlformats.org/officeDocument/2006/relationships/hyperlink" Target="https://grafana.com/grafana/dashboards/13462-device-health-monitoring/" TargetMode="External"/><Relationship Id="rId5" Type="http://schemas.openxmlformats.org/officeDocument/2006/relationships/oleObject" Target="../embeddings/oleObject18.bin"/><Relationship Id="rId15" Type="http://schemas.openxmlformats.org/officeDocument/2006/relationships/hyperlink" Target="https://codeium.com/" TargetMode="External"/><Relationship Id="rId10" Type="http://schemas.openxmlformats.org/officeDocument/2006/relationships/hyperlink" Target="https://www.wifireference.com/2020/01/14/viewing-network-telemetry-from-the-catalyst-9800-with-grafana/" TargetMode="External"/><Relationship Id="rId4" Type="http://schemas.openxmlformats.org/officeDocument/2006/relationships/notesSlide" Target="../notesSlides/notesSlide2.xml"/><Relationship Id="rId9" Type="http://schemas.openxmlformats.org/officeDocument/2006/relationships/hyperlink" Target="https://docs.ansible.com/ansible/latest/collections/cisco/ios/ios_facts_module.html" TargetMode="External"/><Relationship Id="rId14" Type="http://schemas.openxmlformats.org/officeDocument/2006/relationships/hyperlink" Target="https://python.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docs.ansible.com/ansible/latest/collections/index.html#list-of-collections"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ansible.com/ansible/latest/collections/index.html#list-of-collections" TargetMode="External"/><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ashboard.meraki.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postman.com/" TargetMode="External"/><Relationship Id="rId4" Type="http://schemas.openxmlformats.org/officeDocument/2006/relationships/hyperlink" Target="https://manage.mis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hyperlink" Target="https://yangcatalog.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YangModels/yang/tree/main/vendor/cisco/xe/1751"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hyperlink" Target="https://www.yangcatalog.org/"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hyperlink" Target="https://192.168.10.16:8443/" TargetMode="External"/><Relationship Id="rId3" Type="http://schemas.openxmlformats.org/officeDocument/2006/relationships/hyperlink" Target="https://192.168.10.11:8443/" TargetMode="External"/><Relationship Id="rId7" Type="http://schemas.openxmlformats.org/officeDocument/2006/relationships/hyperlink" Target="https://192.168.10.15:8443/"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s://192.168.10.14:8443/" TargetMode="External"/><Relationship Id="rId5" Type="http://schemas.openxmlformats.org/officeDocument/2006/relationships/hyperlink" Target="https://192.168.10.13:8443/" TargetMode="External"/><Relationship Id="rId4" Type="http://schemas.openxmlformats.org/officeDocument/2006/relationships/hyperlink" Target="https://192.168.10.12:8443/"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s://yangcatalog.org/" TargetMode="External"/><Relationship Id="rId7" Type="http://schemas.openxmlformats.org/officeDocument/2006/relationships/image" Target="../media/image11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14.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2.png"/><Relationship Id="rId4" Type="http://schemas.openxmlformats.org/officeDocument/2006/relationships/hyperlink" Target="https://yangcatalog.org/" TargetMode="External"/></Relationships>
</file>

<file path=ppt/slides/_rels/slide6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87.png"/><Relationship Id="rId7"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12.png"/><Relationship Id="rId4" Type="http://schemas.openxmlformats.org/officeDocument/2006/relationships/hyperlink" Target="https://yangcatalog.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159.svg"/><Relationship Id="rId13" Type="http://schemas.openxmlformats.org/officeDocument/2006/relationships/image" Target="../media/image163.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62.sv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66.png"/><Relationship Id="rId4" Type="http://schemas.openxmlformats.org/officeDocument/2006/relationships/image" Target="../media/image165.png"/></Relationships>
</file>

<file path=ppt/slides/_rels/slide84.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69.png"/><Relationship Id="rId4" Type="http://schemas.openxmlformats.org/officeDocument/2006/relationships/image" Target="../media/image168.jpeg"/></Relationships>
</file>

<file path=ppt/slides/_rels/slide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87.xml.rels><?xml version="1.0" encoding="UTF-8" standalone="yes"?>
<Relationships xmlns="http://schemas.openxmlformats.org/package/2006/relationships"><Relationship Id="rId3" Type="http://schemas.openxmlformats.org/officeDocument/2006/relationships/hyperlink" Target="http://192.168.10.x:3000/"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88.xml.rels><?xml version="1.0" encoding="UTF-8" standalone="yes"?>
<Relationships xmlns="http://schemas.openxmlformats.org/package/2006/relationships"><Relationship Id="rId3" Type="http://schemas.openxmlformats.org/officeDocument/2006/relationships/hyperlink" Target="https://influxdb:8086/"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72.png"/><Relationship Id="rId4" Type="http://schemas.openxmlformats.org/officeDocument/2006/relationships/image" Target="../media/image171.png"/></Relationships>
</file>

<file path=ppt/slides/_rels/slide89.xml.rels><?xml version="1.0" encoding="UTF-8" standalone="yes"?>
<Relationships xmlns="http://schemas.openxmlformats.org/package/2006/relationships"><Relationship Id="rId3" Type="http://schemas.openxmlformats.org/officeDocument/2006/relationships/hyperlink" Target="https://influxdb:8086/"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74.png"/><Relationship Id="rId4" Type="http://schemas.openxmlformats.org/officeDocument/2006/relationships/image" Target="../media/image17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52.png"/></Relationships>
</file>

<file path=ppt/slides/_rels/slide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82.png"/></Relationships>
</file>

<file path=ppt/slides/_rels/slide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hyperlink" Target="http://192.168.10.13:3000/" TargetMode="External"/><Relationship Id="rId13" Type="http://schemas.openxmlformats.org/officeDocument/2006/relationships/hyperlink" Target="http://192.168.10.15:8086/" TargetMode="External"/><Relationship Id="rId3" Type="http://schemas.openxmlformats.org/officeDocument/2006/relationships/image" Target="../media/image152.png"/><Relationship Id="rId7" Type="http://schemas.openxmlformats.org/officeDocument/2006/relationships/hyperlink" Target="http://192.168.10.12:8086/" TargetMode="External"/><Relationship Id="rId12" Type="http://schemas.openxmlformats.org/officeDocument/2006/relationships/hyperlink" Target="http://192.168.10.15:3000/" TargetMode="External"/><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hyperlink" Target="http://192.168.10.12:3000/" TargetMode="External"/><Relationship Id="rId11" Type="http://schemas.openxmlformats.org/officeDocument/2006/relationships/hyperlink" Target="http://192.168.10.14:8086/" TargetMode="External"/><Relationship Id="rId5" Type="http://schemas.openxmlformats.org/officeDocument/2006/relationships/hyperlink" Target="http://192.168.10.11:8086/" TargetMode="External"/><Relationship Id="rId10" Type="http://schemas.openxmlformats.org/officeDocument/2006/relationships/hyperlink" Target="http://192.168.10.14:3000/" TargetMode="External"/><Relationship Id="rId4" Type="http://schemas.openxmlformats.org/officeDocument/2006/relationships/hyperlink" Target="http://192.168.10.11:3000/" TargetMode="External"/><Relationship Id="rId9" Type="http://schemas.openxmlformats.org/officeDocument/2006/relationships/hyperlink" Target="http://192.168.10.13:8086/" TargetMode="External"/><Relationship Id="rId14" Type="http://schemas.openxmlformats.org/officeDocument/2006/relationships/hyperlink" Target="http://192.168.10.16:8086/"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influxdb:8086/" TargetMode="External"/><Relationship Id="rId7"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9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10" Type="http://schemas.openxmlformats.org/officeDocument/2006/relationships/image" Target="../media/image193.png"/><Relationship Id="rId4" Type="http://schemas.openxmlformats.org/officeDocument/2006/relationships/image" Target="../media/image188.png"/><Relationship Id="rId9" Type="http://schemas.openxmlformats.org/officeDocument/2006/relationships/image" Target="../media/image192.png"/></Relationships>
</file>

<file path=ppt/slides/_rels/slide9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87E6E47-45FB-4A5F-ADDB-53412DE4B837}"/>
              </a:ext>
            </a:extLst>
          </p:cNvPr>
          <p:cNvGraphicFramePr>
            <a:graphicFrameLocks noChangeAspect="1"/>
          </p:cNvGraphicFramePr>
          <p:nvPr>
            <p:custDataLst>
              <p:tags r:id="rId1"/>
            </p:custDataLst>
            <p:extLst>
              <p:ext uri="{D42A27DB-BD31-4B8C-83A1-F6EECF244321}">
                <p14:modId xmlns:p14="http://schemas.microsoft.com/office/powerpoint/2010/main" val="1362889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7" name="Object 6" hidden="1">
                        <a:extLst>
                          <a:ext uri="{FF2B5EF4-FFF2-40B4-BE49-F238E27FC236}">
                            <a16:creationId xmlns:a16="http://schemas.microsoft.com/office/drawing/2014/main" id="{D87E6E47-45FB-4A5F-ADDB-53412DE4B83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DAFF76F-F3AB-4A13-BC26-C64175F2B74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GB" sz="44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3" name="Subtitle"/>
          <p:cNvSpPr>
            <a:spLocks noGrp="1"/>
          </p:cNvSpPr>
          <p:nvPr>
            <p:ph type="subTitle" idx="1"/>
          </p:nvPr>
        </p:nvSpPr>
        <p:spPr bwMode="gray"/>
        <p:txBody>
          <a:bodyPr/>
          <a:lstStyle/>
          <a:p>
            <a:r>
              <a:rPr lang="en-GB"/>
              <a:t>Andreas Koksrud / Telenor Bedrift</a:t>
            </a:r>
          </a:p>
          <a:p>
            <a:endParaRPr lang="en-GB"/>
          </a:p>
          <a:p>
            <a:r>
              <a:rPr lang="en-GB"/>
              <a:t>Co-authors:</a:t>
            </a:r>
          </a:p>
          <a:p>
            <a:r>
              <a:rPr lang="en-GB"/>
              <a:t>Kjetil Teigen Hansen &amp; François Vergès</a:t>
            </a:r>
          </a:p>
        </p:txBody>
      </p:sp>
      <p:sp>
        <p:nvSpPr>
          <p:cNvPr id="2" name="Title"/>
          <p:cNvSpPr>
            <a:spLocks noGrp="1"/>
          </p:cNvSpPr>
          <p:nvPr>
            <p:ph type="ctrTitle"/>
          </p:nvPr>
        </p:nvSpPr>
        <p:spPr bwMode="gray">
          <a:xfrm>
            <a:off x="540406" y="0"/>
            <a:ext cx="11109600" cy="3744000"/>
          </a:xfrm>
        </p:spPr>
        <p:txBody>
          <a:bodyPr bIns="360000"/>
          <a:lstStyle/>
          <a:p>
            <a:r>
              <a:rPr lang="en-GB"/>
              <a:t>Wi-Fi automation lab</a:t>
            </a:r>
            <a:br>
              <a:rPr lang="en-GB"/>
            </a:br>
            <a:r>
              <a:rPr lang="en-GB" sz="2800" err="1"/>
              <a:t>Lab</a:t>
            </a:r>
            <a:r>
              <a:rPr lang="en-GB" sz="2800"/>
              <a:t> Guide - Day 1</a:t>
            </a:r>
            <a:endParaRPr lang="en-GB" sz="440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4"/>
            <a:ext cx="5554800" cy="5234483"/>
          </a:xfrm>
        </p:spPr>
        <p:txBody>
          <a:bodyPr>
            <a:normAutofit/>
          </a:bodyPr>
          <a:lstStyle/>
          <a:p>
            <a:pPr>
              <a:lnSpc>
                <a:spcPct val="110000"/>
              </a:lnSpc>
            </a:pPr>
            <a:r>
              <a:rPr lang="nb-NO" sz="1200" dirty="0" err="1"/>
              <a:t>You</a:t>
            </a:r>
            <a:r>
              <a:rPr lang="nb-NO" sz="1200" dirty="0"/>
              <a:t> </a:t>
            </a:r>
            <a:r>
              <a:rPr lang="nb-NO" sz="1200" dirty="0" err="1"/>
              <a:t>can</a:t>
            </a:r>
            <a:r>
              <a:rPr lang="nb-NO" sz="1200" dirty="0"/>
              <a:t> </a:t>
            </a:r>
            <a:r>
              <a:rPr lang="nb-NO" sz="1200" dirty="0" err="1"/>
              <a:t>use</a:t>
            </a:r>
            <a:r>
              <a:rPr lang="nb-NO" sz="1200" dirty="0"/>
              <a:t> WSL (Windows Subsystem for Linux) </a:t>
            </a:r>
            <a:r>
              <a:rPr lang="nb-NO" sz="1200" dirty="0" err="1"/>
              <a:t>instead</a:t>
            </a:r>
            <a:r>
              <a:rPr lang="nb-NO" sz="1200" dirty="0"/>
              <a:t> </a:t>
            </a:r>
            <a:r>
              <a:rPr lang="nb-NO" sz="1200" dirty="0" err="1"/>
              <a:t>of</a:t>
            </a:r>
            <a:r>
              <a:rPr lang="nb-NO" sz="1200" dirty="0"/>
              <a:t> a </a:t>
            </a:r>
            <a:r>
              <a:rPr lang="nb-NO" sz="1200" dirty="0" err="1"/>
              <a:t>Ubuntu</a:t>
            </a:r>
            <a:r>
              <a:rPr lang="nb-NO" sz="1200" dirty="0"/>
              <a:t> VM </a:t>
            </a:r>
            <a:r>
              <a:rPr lang="nb-NO" sz="1200" dirty="0" err="1"/>
              <a:t>running</a:t>
            </a:r>
            <a:r>
              <a:rPr lang="nb-NO" sz="1200" dirty="0"/>
              <a:t> </a:t>
            </a:r>
            <a:r>
              <a:rPr lang="nb-NO" sz="1200"/>
              <a:t>in a hypervisor, for </a:t>
            </a:r>
            <a:r>
              <a:rPr lang="nb-NO" sz="1200" dirty="0"/>
              <a:t>Python and </a:t>
            </a:r>
            <a:r>
              <a:rPr lang="nb-NO" sz="1200" dirty="0" err="1"/>
              <a:t>Ansible</a:t>
            </a:r>
            <a:r>
              <a:rPr lang="nb-NO" sz="1200" dirty="0"/>
              <a:t> </a:t>
            </a:r>
            <a:r>
              <a:rPr lang="nb-NO" sz="1200" dirty="0" err="1"/>
              <a:t>stuff</a:t>
            </a:r>
            <a:r>
              <a:rPr lang="nb-NO" sz="1200" dirty="0"/>
              <a:t> </a:t>
            </a:r>
          </a:p>
          <a:p>
            <a:pPr>
              <a:lnSpc>
                <a:spcPct val="110000"/>
              </a:lnSpc>
            </a:pPr>
            <a:r>
              <a:rPr lang="nb-NO" sz="1200" dirty="0">
                <a:solidFill>
                  <a:srgbClr val="FF0000"/>
                </a:solidFill>
              </a:rPr>
              <a:t>TIG </a:t>
            </a:r>
            <a:r>
              <a:rPr lang="nb-NO" sz="1200" dirty="0" err="1">
                <a:solidFill>
                  <a:srgbClr val="FF0000"/>
                </a:solidFill>
              </a:rPr>
              <a:t>stack</a:t>
            </a:r>
            <a:r>
              <a:rPr lang="nb-NO" sz="1200" dirty="0">
                <a:solidFill>
                  <a:srgbClr val="FF0000"/>
                </a:solidFill>
              </a:rPr>
              <a:t> and </a:t>
            </a:r>
            <a:r>
              <a:rPr lang="nb-NO" sz="1200" dirty="0" err="1">
                <a:solidFill>
                  <a:srgbClr val="FF0000"/>
                </a:solidFill>
              </a:rPr>
              <a:t>other</a:t>
            </a:r>
            <a:r>
              <a:rPr lang="nb-NO" sz="1200" dirty="0">
                <a:solidFill>
                  <a:srgbClr val="FF0000"/>
                </a:solidFill>
              </a:rPr>
              <a:t> </a:t>
            </a:r>
            <a:r>
              <a:rPr lang="nb-NO" sz="1200" dirty="0" err="1">
                <a:solidFill>
                  <a:srgbClr val="FF0000"/>
                </a:solidFill>
              </a:rPr>
              <a:t>docker</a:t>
            </a:r>
            <a:r>
              <a:rPr lang="nb-NO" sz="1200" dirty="0">
                <a:solidFill>
                  <a:srgbClr val="FF0000"/>
                </a:solidFill>
              </a:rPr>
              <a:t> </a:t>
            </a:r>
            <a:r>
              <a:rPr lang="nb-NO" sz="1200" dirty="0" err="1">
                <a:solidFill>
                  <a:srgbClr val="FF0000"/>
                </a:solidFill>
              </a:rPr>
              <a:t>stuff</a:t>
            </a:r>
            <a:r>
              <a:rPr lang="nb-NO" sz="1200" dirty="0">
                <a:solidFill>
                  <a:srgbClr val="FF0000"/>
                </a:solidFill>
              </a:rPr>
              <a:t> is </a:t>
            </a:r>
            <a:r>
              <a:rPr lang="nb-NO" sz="1200">
                <a:solidFill>
                  <a:srgbClr val="FF0000"/>
                </a:solidFill>
              </a:rPr>
              <a:t>not tested (yet)</a:t>
            </a:r>
            <a:endParaRPr lang="nb-NO" sz="1200" dirty="0">
              <a:solidFill>
                <a:srgbClr val="FF0000"/>
              </a:solidFill>
            </a:endParaRPr>
          </a:p>
          <a:p>
            <a:pPr>
              <a:lnSpc>
                <a:spcPct val="110000"/>
              </a:lnSpc>
            </a:pPr>
            <a:r>
              <a:rPr lang="nb-NO" sz="1200" dirty="0">
                <a:solidFill>
                  <a:srgbClr val="FF0000"/>
                </a:solidFill>
              </a:rPr>
              <a:t>No </a:t>
            </a:r>
            <a:r>
              <a:rPr lang="nb-NO" sz="1200" dirty="0" err="1">
                <a:solidFill>
                  <a:srgbClr val="FF0000"/>
                </a:solidFill>
              </a:rPr>
              <a:t>instructions</a:t>
            </a:r>
            <a:r>
              <a:rPr lang="nb-NO" sz="1200" dirty="0">
                <a:solidFill>
                  <a:srgbClr val="FF0000"/>
                </a:solidFill>
              </a:rPr>
              <a:t> for </a:t>
            </a:r>
            <a:r>
              <a:rPr lang="nb-NO" sz="1200" dirty="0" err="1">
                <a:solidFill>
                  <a:srgbClr val="FF0000"/>
                </a:solidFill>
              </a:rPr>
              <a:t>using</a:t>
            </a:r>
            <a:r>
              <a:rPr lang="nb-NO" sz="1200" dirty="0">
                <a:solidFill>
                  <a:srgbClr val="FF0000"/>
                </a:solidFill>
              </a:rPr>
              <a:t> WSL or </a:t>
            </a:r>
            <a:r>
              <a:rPr lang="nb-NO" sz="1200" dirty="0" err="1">
                <a:solidFill>
                  <a:srgbClr val="FF0000"/>
                </a:solidFill>
              </a:rPr>
              <a:t>adopting</a:t>
            </a:r>
            <a:r>
              <a:rPr lang="nb-NO" sz="1200" dirty="0">
                <a:solidFill>
                  <a:srgbClr val="FF0000"/>
                </a:solidFill>
              </a:rPr>
              <a:t> </a:t>
            </a:r>
            <a:r>
              <a:rPr lang="nb-NO" sz="1200" dirty="0" err="1">
                <a:solidFill>
                  <a:srgbClr val="FF0000"/>
                </a:solidFill>
              </a:rPr>
              <a:t>the</a:t>
            </a:r>
            <a:r>
              <a:rPr lang="nb-NO" sz="1200" dirty="0">
                <a:solidFill>
                  <a:srgbClr val="FF0000"/>
                </a:solidFill>
              </a:rPr>
              <a:t> lab guide to WSL is </a:t>
            </a:r>
            <a:r>
              <a:rPr lang="nb-NO" sz="1200" dirty="0" err="1">
                <a:solidFill>
                  <a:srgbClr val="FF0000"/>
                </a:solidFill>
              </a:rPr>
              <a:t>included</a:t>
            </a:r>
            <a:r>
              <a:rPr lang="nb-NO" sz="1200" dirty="0">
                <a:solidFill>
                  <a:srgbClr val="FF0000"/>
                </a:solidFill>
              </a:rPr>
              <a:t> at </a:t>
            </a:r>
            <a:r>
              <a:rPr lang="nb-NO" sz="1200" dirty="0" err="1">
                <a:solidFill>
                  <a:srgbClr val="FF0000"/>
                </a:solidFill>
              </a:rPr>
              <a:t>this</a:t>
            </a:r>
            <a:r>
              <a:rPr lang="nb-NO" sz="1200" dirty="0">
                <a:solidFill>
                  <a:srgbClr val="FF0000"/>
                </a:solidFill>
              </a:rPr>
              <a:t> moment</a:t>
            </a:r>
          </a:p>
          <a:p>
            <a:pPr>
              <a:lnSpc>
                <a:spcPct val="110000"/>
              </a:lnSpc>
            </a:pPr>
            <a:r>
              <a:rPr lang="nb-NO" sz="1200" dirty="0" err="1"/>
              <a:t>Install</a:t>
            </a:r>
            <a:r>
              <a:rPr lang="nb-NO" sz="1200" dirty="0"/>
              <a:t> WSL (</a:t>
            </a:r>
            <a:r>
              <a:rPr lang="nb-NO" sz="1200" dirty="0">
                <a:solidFill>
                  <a:srgbClr val="FF0000"/>
                </a:solidFill>
              </a:rPr>
              <a:t>start </a:t>
            </a:r>
            <a:r>
              <a:rPr lang="nb-NO" sz="1200" dirty="0" err="1">
                <a:solidFill>
                  <a:srgbClr val="FF0000"/>
                </a:solidFill>
              </a:rPr>
              <a:t>Powershell</a:t>
            </a:r>
            <a:r>
              <a:rPr lang="nb-NO" sz="1200" dirty="0">
                <a:solidFill>
                  <a:srgbClr val="FF0000"/>
                </a:solidFill>
              </a:rPr>
              <a:t> as administrator</a:t>
            </a:r>
            <a:r>
              <a:rPr lang="nb-NO" sz="1200" dirty="0"/>
              <a:t>)</a:t>
            </a:r>
          </a:p>
          <a:p>
            <a:pPr>
              <a:lnSpc>
                <a:spcPct val="110000"/>
              </a:lnSpc>
            </a:pPr>
            <a:endParaRPr lang="nb-NO" sz="1200" dirty="0">
              <a:solidFill>
                <a:srgbClr val="FF0000"/>
              </a:solidFill>
            </a:endParaRPr>
          </a:p>
          <a:p>
            <a:pPr>
              <a:lnSpc>
                <a:spcPct val="110000"/>
              </a:lnSpc>
            </a:pPr>
            <a:r>
              <a:rPr lang="nb-NO" sz="1200" dirty="0" err="1"/>
              <a:t>Check</a:t>
            </a:r>
            <a:r>
              <a:rPr lang="nb-NO" sz="1200" dirty="0"/>
              <a:t> WSL </a:t>
            </a:r>
            <a:r>
              <a:rPr lang="nb-NO" sz="1200" dirty="0" err="1"/>
              <a:t>version</a:t>
            </a:r>
            <a:endParaRPr lang="nb-NO" sz="1200" dirty="0"/>
          </a:p>
          <a:p>
            <a:pPr>
              <a:lnSpc>
                <a:spcPct val="110000"/>
              </a:lnSpc>
            </a:pPr>
            <a:endParaRPr lang="nb-NO" sz="1200" dirty="0"/>
          </a:p>
          <a:p>
            <a:pPr>
              <a:lnSpc>
                <a:spcPct val="110000"/>
              </a:lnSpc>
            </a:pPr>
            <a:endParaRPr lang="nb-NO" sz="1200" dirty="0"/>
          </a:p>
          <a:p>
            <a:pPr>
              <a:lnSpc>
                <a:spcPct val="110000"/>
              </a:lnSpc>
            </a:pPr>
            <a:r>
              <a:rPr lang="nb-NO" sz="1200" dirty="0"/>
              <a:t>Upgrade WSL</a:t>
            </a:r>
          </a:p>
          <a:p>
            <a:pPr>
              <a:lnSpc>
                <a:spcPct val="110000"/>
              </a:lnSpc>
            </a:pPr>
            <a:endParaRPr lang="nb-NO" sz="1200" dirty="0"/>
          </a:p>
          <a:p>
            <a:pPr>
              <a:lnSpc>
                <a:spcPct val="110000"/>
              </a:lnSpc>
            </a:pPr>
            <a:r>
              <a:rPr lang="nb-NO" sz="1200" dirty="0" err="1"/>
              <a:t>Install</a:t>
            </a:r>
            <a:r>
              <a:rPr lang="nb-NO" sz="1200" dirty="0"/>
              <a:t> </a:t>
            </a:r>
            <a:r>
              <a:rPr lang="nb-NO" sz="1200" dirty="0" err="1"/>
              <a:t>Ubuntu</a:t>
            </a:r>
            <a:r>
              <a:rPr lang="nb-NO" sz="1200" dirty="0"/>
              <a:t>, run "</a:t>
            </a:r>
            <a:r>
              <a:rPr lang="nb-NO" sz="1200" dirty="0" err="1"/>
              <a:t>wsl</a:t>
            </a:r>
            <a:r>
              <a:rPr lang="nb-NO" sz="1200" dirty="0"/>
              <a:t> --</a:t>
            </a:r>
            <a:r>
              <a:rPr lang="nb-NO" sz="1200" dirty="0" err="1"/>
              <a:t>install</a:t>
            </a:r>
            <a:r>
              <a:rPr lang="nb-NO" sz="1200" dirty="0"/>
              <a:t> -d </a:t>
            </a:r>
            <a:r>
              <a:rPr lang="nb-NO" sz="1200" dirty="0" err="1"/>
              <a:t>Ubuntu</a:t>
            </a:r>
            <a:endParaRPr lang="nb-NO" sz="1200" dirty="0"/>
          </a:p>
          <a:p>
            <a:pPr>
              <a:lnSpc>
                <a:spcPct val="110000"/>
              </a:lnSpc>
            </a:pPr>
            <a:endParaRPr lang="nb-NO" sz="1200" dirty="0"/>
          </a:p>
          <a:p>
            <a:pPr>
              <a:lnSpc>
                <a:spcPct val="110000"/>
              </a:lnSpc>
            </a:pPr>
            <a:r>
              <a:rPr lang="nb-NO" sz="1200" dirty="0"/>
              <a:t>List </a:t>
            </a:r>
            <a:r>
              <a:rPr lang="nb-NO" sz="1200" dirty="0" err="1"/>
              <a:t>installed</a:t>
            </a:r>
            <a:r>
              <a:rPr lang="nb-NO" sz="1200" dirty="0"/>
              <a:t> WSL VMs, run "</a:t>
            </a:r>
            <a:r>
              <a:rPr lang="nb-NO" sz="1200" dirty="0" err="1"/>
              <a:t>wsl</a:t>
            </a:r>
            <a:r>
              <a:rPr lang="nb-NO" sz="1200" dirty="0"/>
              <a:t> --list"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WSL </a:t>
            </a:r>
            <a:r>
              <a:rPr lang="en-GB"/>
              <a:t>users (alternative, untested yet)</a:t>
            </a:r>
            <a:endParaRPr lang="en-GB"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a:t>
            </a:r>
            <a:r>
              <a:rPr lang="en-US" sz="1100"/>
              <a:t>for WSL </a:t>
            </a:r>
            <a:r>
              <a:rPr lang="en-US" sz="1100" dirty="0"/>
              <a:t>users</a:t>
            </a:r>
          </a:p>
        </p:txBody>
      </p:sp>
      <p:sp>
        <p:nvSpPr>
          <p:cNvPr id="7" name="TextBox 6">
            <a:extLst>
              <a:ext uri="{FF2B5EF4-FFF2-40B4-BE49-F238E27FC236}">
                <a16:creationId xmlns:a16="http://schemas.microsoft.com/office/drawing/2014/main" id="{03A6009D-7362-FA6C-6D07-C1B8F503F7E0}"/>
              </a:ext>
            </a:extLst>
          </p:cNvPr>
          <p:cNvSpPr txBox="1"/>
          <p:nvPr/>
        </p:nvSpPr>
        <p:spPr>
          <a:xfrm>
            <a:off x="540000" y="2831049"/>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--install</a:t>
            </a:r>
            <a:endParaRPr lang="nb-NO" sz="1050" dirty="0">
              <a:solidFill>
                <a:schemeClr val="accent1"/>
              </a:solidFill>
              <a:latin typeface="Consolas" panose="020B0609020204030204" pitchFamily="49" charset="0"/>
            </a:endParaRPr>
          </a:p>
        </p:txBody>
      </p:sp>
      <p:cxnSp>
        <p:nvCxnSpPr>
          <p:cNvPr id="9" name="Straight Connector 8">
            <a:extLst>
              <a:ext uri="{FF2B5EF4-FFF2-40B4-BE49-F238E27FC236}">
                <a16:creationId xmlns:a16="http://schemas.microsoft.com/office/drawing/2014/main" id="{DC417AA3-2F21-D240-F951-9E06416F8338}"/>
              </a:ext>
            </a:extLst>
          </p:cNvPr>
          <p:cNvCxnSpPr/>
          <p:nvPr/>
        </p:nvCxnSpPr>
        <p:spPr>
          <a:xfrm>
            <a:off x="6175717" y="1069145"/>
            <a:ext cx="0" cy="5015132"/>
          </a:xfrm>
          <a:prstGeom prst="lin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7" name="The distance between the headline and the start of the body copy is always constant.…">
            <a:extLst>
              <a:ext uri="{FF2B5EF4-FFF2-40B4-BE49-F238E27FC236}">
                <a16:creationId xmlns:a16="http://schemas.microsoft.com/office/drawing/2014/main" id="{407BBD13-E244-8FB8-DC7D-ABABC844152F}"/>
              </a:ext>
            </a:extLst>
          </p:cNvPr>
          <p:cNvSpPr txBox="1">
            <a:spLocks/>
          </p:cNvSpPr>
          <p:nvPr/>
        </p:nvSpPr>
        <p:spPr bwMode="gray">
          <a:xfrm>
            <a:off x="6274198" y="1013314"/>
            <a:ext cx="5645360" cy="523448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dirty="0" err="1"/>
              <a:t>Fix</a:t>
            </a:r>
            <a:r>
              <a:rPr lang="nb-NO" sz="1200" dirty="0"/>
              <a:t> </a:t>
            </a:r>
            <a:r>
              <a:rPr lang="nb-NO" sz="1200" dirty="0" err="1"/>
              <a:t>network</a:t>
            </a:r>
            <a:r>
              <a:rPr lang="nb-NO" sz="1200" dirty="0"/>
              <a:t> </a:t>
            </a:r>
            <a:r>
              <a:rPr lang="nb-NO" sz="1200" dirty="0" err="1"/>
              <a:t>connectivity</a:t>
            </a:r>
            <a:r>
              <a:rPr lang="nb-NO" sz="1200" dirty="0"/>
              <a:t> (from </a:t>
            </a:r>
            <a:r>
              <a:rPr lang="nb-NO" sz="1200" dirty="0" err="1"/>
              <a:t>Powershell</a:t>
            </a:r>
            <a:r>
              <a:rPr lang="nb-NO" sz="1200" dirty="0"/>
              <a:t>. </a:t>
            </a:r>
            <a:r>
              <a:rPr lang="nb-NO" sz="1200" dirty="0" err="1"/>
              <a:t>Restart</a:t>
            </a:r>
            <a:r>
              <a:rPr lang="nb-NO" sz="1200" dirty="0"/>
              <a:t> </a:t>
            </a:r>
            <a:r>
              <a:rPr lang="nb-NO" sz="1200"/>
              <a:t>WSL)</a:t>
            </a:r>
          </a:p>
          <a:p>
            <a:pPr>
              <a:lnSpc>
                <a:spcPct val="110000"/>
              </a:lnSpc>
            </a:pPr>
            <a:endParaRPr lang="nb-NO" sz="1200"/>
          </a:p>
          <a:p>
            <a:pPr>
              <a:lnSpc>
                <a:spcPct val="110000"/>
              </a:lnSpc>
            </a:pPr>
            <a:endParaRPr lang="nb-NO" sz="1200"/>
          </a:p>
          <a:p>
            <a:pPr>
              <a:lnSpc>
                <a:spcPct val="110000"/>
              </a:lnSpc>
            </a:pPr>
            <a:r>
              <a:rPr lang="nb-NO" sz="1200"/>
              <a:t>You might have to create some FW-openings and/or do some port forwarding to get the external devices (like the 9800 WLC) to communicate into your WSL Telegraf etc</a:t>
            </a:r>
          </a:p>
        </p:txBody>
      </p:sp>
      <p:sp>
        <p:nvSpPr>
          <p:cNvPr id="28" name="TextBox 27">
            <a:extLst>
              <a:ext uri="{FF2B5EF4-FFF2-40B4-BE49-F238E27FC236}">
                <a16:creationId xmlns:a16="http://schemas.microsoft.com/office/drawing/2014/main" id="{748F0C31-40E8-F4C5-AAB3-154F39024655}"/>
              </a:ext>
            </a:extLst>
          </p:cNvPr>
          <p:cNvSpPr txBox="1"/>
          <p:nvPr/>
        </p:nvSpPr>
        <p:spPr>
          <a:xfrm>
            <a:off x="539999" y="3460951"/>
            <a:ext cx="4819791" cy="615746"/>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--version</a:t>
            </a:r>
          </a:p>
          <a:p>
            <a:pPr marL="0" lvl="1" indent="-97200">
              <a:lnSpc>
                <a:spcPct val="110000"/>
              </a:lnSpc>
            </a:pPr>
            <a:r>
              <a:rPr lang="nb-NO" sz="1050" dirty="0">
                <a:solidFill>
                  <a:schemeClr val="bg1">
                    <a:lumMod val="85000"/>
                  </a:schemeClr>
                </a:solidFill>
                <a:latin typeface="Consolas" panose="020B0609020204030204" pitchFamily="49" charset="0"/>
              </a:rPr>
              <a:t>WSL </a:t>
            </a:r>
            <a:r>
              <a:rPr lang="nb-NO" sz="1050" dirty="0" err="1">
                <a:solidFill>
                  <a:schemeClr val="bg1">
                    <a:lumMod val="85000"/>
                  </a:schemeClr>
                </a:solidFill>
                <a:latin typeface="Consolas" panose="020B0609020204030204" pitchFamily="49" charset="0"/>
              </a:rPr>
              <a:t>version</a:t>
            </a:r>
            <a:r>
              <a:rPr lang="nb-NO" sz="1050" dirty="0">
                <a:solidFill>
                  <a:schemeClr val="bg1">
                    <a:lumMod val="85000"/>
                  </a:schemeClr>
                </a:solidFill>
                <a:latin typeface="Consolas" panose="020B0609020204030204" pitchFamily="49" charset="0"/>
              </a:rPr>
              <a:t>: 2.3.24.0</a:t>
            </a:r>
          </a:p>
          <a:p>
            <a:pPr marL="0" lvl="1" indent="-97200">
              <a:lnSpc>
                <a:spcPct val="110000"/>
              </a:lnSpc>
            </a:pP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if</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this</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command</a:t>
            </a:r>
            <a:r>
              <a:rPr lang="nb-NO" sz="1050" dirty="0">
                <a:solidFill>
                  <a:schemeClr val="bg1">
                    <a:lumMod val="85000"/>
                  </a:schemeClr>
                </a:solidFill>
                <a:latin typeface="Consolas" panose="020B0609020204030204" pitchFamily="49" charset="0"/>
              </a:rPr>
              <a:t> is not </a:t>
            </a:r>
            <a:r>
              <a:rPr lang="nb-NO" sz="1050" dirty="0" err="1">
                <a:solidFill>
                  <a:schemeClr val="bg1">
                    <a:lumMod val="85000"/>
                  </a:schemeClr>
                </a:solidFill>
                <a:latin typeface="Consolas" panose="020B0609020204030204" pitchFamily="49" charset="0"/>
              </a:rPr>
              <a:t>showing</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version</a:t>
            </a:r>
            <a:r>
              <a:rPr lang="nb-NO" sz="1050" dirty="0">
                <a:solidFill>
                  <a:schemeClr val="bg1">
                    <a:lumMod val="85000"/>
                  </a:schemeClr>
                </a:solidFill>
                <a:latin typeface="Consolas" panose="020B0609020204030204" pitchFamily="49" charset="0"/>
              </a:rPr>
              <a:t>, </a:t>
            </a:r>
            <a:r>
              <a:rPr lang="nb-NO" sz="1050" dirty="0" err="1">
                <a:solidFill>
                  <a:schemeClr val="bg1">
                    <a:lumMod val="85000"/>
                  </a:schemeClr>
                </a:solidFill>
                <a:latin typeface="Consolas" panose="020B0609020204030204" pitchFamily="49" charset="0"/>
              </a:rPr>
              <a:t>you</a:t>
            </a:r>
            <a:r>
              <a:rPr lang="nb-NO" sz="1050" dirty="0">
                <a:solidFill>
                  <a:schemeClr val="bg1">
                    <a:lumMod val="85000"/>
                  </a:schemeClr>
                </a:solidFill>
                <a:latin typeface="Consolas" panose="020B0609020204030204" pitchFamily="49" charset="0"/>
              </a:rPr>
              <a:t> must </a:t>
            </a:r>
            <a:r>
              <a:rPr lang="nb-NO" sz="1050" dirty="0" err="1">
                <a:solidFill>
                  <a:schemeClr val="bg1">
                    <a:lumMod val="85000"/>
                  </a:schemeClr>
                </a:solidFill>
                <a:latin typeface="Consolas" panose="020B0609020204030204" pitchFamily="49" charset="0"/>
              </a:rPr>
              <a:t>upgrade</a:t>
            </a:r>
            <a:r>
              <a:rPr lang="nb-NO" sz="1050" dirty="0">
                <a:solidFill>
                  <a:schemeClr val="bg1">
                    <a:lumMod val="85000"/>
                  </a:schemeClr>
                </a:solidFill>
                <a:latin typeface="Consolas" panose="020B0609020204030204" pitchFamily="49" charset="0"/>
              </a:rPr>
              <a:t>)</a:t>
            </a:r>
          </a:p>
        </p:txBody>
      </p:sp>
      <p:sp>
        <p:nvSpPr>
          <p:cNvPr id="29" name="TextBox 28">
            <a:extLst>
              <a:ext uri="{FF2B5EF4-FFF2-40B4-BE49-F238E27FC236}">
                <a16:creationId xmlns:a16="http://schemas.microsoft.com/office/drawing/2014/main" id="{DA151898-BBF2-526D-2BCF-C73F31E7A195}"/>
              </a:ext>
            </a:extLst>
          </p:cNvPr>
          <p:cNvSpPr txBox="1"/>
          <p:nvPr/>
        </p:nvSpPr>
        <p:spPr>
          <a:xfrm>
            <a:off x="540000" y="4494173"/>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--update</a:t>
            </a:r>
            <a:endParaRPr lang="nb-NO" sz="1050" dirty="0">
              <a:solidFill>
                <a:schemeClr val="accent1"/>
              </a:solidFill>
              <a:latin typeface="Consolas" panose="020B0609020204030204" pitchFamily="49" charset="0"/>
            </a:endParaRPr>
          </a:p>
        </p:txBody>
      </p:sp>
      <p:sp>
        <p:nvSpPr>
          <p:cNvPr id="30" name="TextBox 29">
            <a:extLst>
              <a:ext uri="{FF2B5EF4-FFF2-40B4-BE49-F238E27FC236}">
                <a16:creationId xmlns:a16="http://schemas.microsoft.com/office/drawing/2014/main" id="{F252FBB7-80D2-B43E-9AB4-D0166B06C494}"/>
              </a:ext>
            </a:extLst>
          </p:cNvPr>
          <p:cNvSpPr txBox="1"/>
          <p:nvPr/>
        </p:nvSpPr>
        <p:spPr>
          <a:xfrm>
            <a:off x="540000" y="5157391"/>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--install -d Ubuntu</a:t>
            </a:r>
            <a:endParaRPr lang="nb-NO" sz="1050" dirty="0">
              <a:solidFill>
                <a:schemeClr val="accent1"/>
              </a:solidFill>
              <a:latin typeface="Consolas" panose="020B0609020204030204" pitchFamily="49" charset="0"/>
            </a:endParaRPr>
          </a:p>
        </p:txBody>
      </p:sp>
      <p:sp>
        <p:nvSpPr>
          <p:cNvPr id="31" name="TextBox 30">
            <a:extLst>
              <a:ext uri="{FF2B5EF4-FFF2-40B4-BE49-F238E27FC236}">
                <a16:creationId xmlns:a16="http://schemas.microsoft.com/office/drawing/2014/main" id="{003EA47B-29AD-2D34-1FAA-FD7DFBAA0422}"/>
              </a:ext>
            </a:extLst>
          </p:cNvPr>
          <p:cNvSpPr txBox="1"/>
          <p:nvPr/>
        </p:nvSpPr>
        <p:spPr>
          <a:xfrm>
            <a:off x="540000" y="5761035"/>
            <a:ext cx="4819790" cy="260264"/>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wsl</a:t>
            </a:r>
            <a:r>
              <a:rPr lang="nb-NO" sz="1050" dirty="0">
                <a:solidFill>
                  <a:schemeClr val="accent3">
                    <a:lumMod val="60000"/>
                    <a:lumOff val="40000"/>
                  </a:schemeClr>
                </a:solidFill>
                <a:latin typeface="Consolas" panose="020B0609020204030204" pitchFamily="49" charset="0"/>
              </a:rPr>
              <a:t> </a:t>
            </a:r>
            <a:r>
              <a:rPr lang="en-US" sz="1050" dirty="0">
                <a:solidFill>
                  <a:schemeClr val="bg1">
                    <a:lumMod val="50000"/>
                  </a:schemeClr>
                </a:solidFill>
                <a:latin typeface="Consolas" panose="020B0609020204030204" pitchFamily="49" charset="0"/>
              </a:rPr>
              <a:t>--list</a:t>
            </a:r>
            <a:endParaRPr lang="nb-NO" sz="1050" dirty="0">
              <a:solidFill>
                <a:schemeClr val="accent1"/>
              </a:solidFill>
              <a:latin typeface="Consolas" panose="020B0609020204030204" pitchFamily="49" charset="0"/>
            </a:endParaRPr>
          </a:p>
        </p:txBody>
      </p:sp>
      <p:sp>
        <p:nvSpPr>
          <p:cNvPr id="32" name="TextBox 31">
            <a:extLst>
              <a:ext uri="{FF2B5EF4-FFF2-40B4-BE49-F238E27FC236}">
                <a16:creationId xmlns:a16="http://schemas.microsoft.com/office/drawing/2014/main" id="{14C28F54-ECC5-0022-D4B9-F7A78F4E963F}"/>
              </a:ext>
            </a:extLst>
          </p:cNvPr>
          <p:cNvSpPr txBox="1"/>
          <p:nvPr/>
        </p:nvSpPr>
        <p:spPr>
          <a:xfrm>
            <a:off x="6274198" y="1417246"/>
            <a:ext cx="4819790" cy="438005"/>
          </a:xfrm>
          <a:prstGeom prst="rect">
            <a:avLst/>
          </a:prstGeom>
          <a:solidFill>
            <a:schemeClr val="tx1"/>
          </a:solidFill>
        </p:spPr>
        <p:txBody>
          <a:bodyPr wrap="square">
            <a:spAutoFit/>
          </a:bodyPr>
          <a:lstStyle/>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echo</a:t>
            </a:r>
            <a:r>
              <a:rPr lang="nb-NO" sz="1050" dirty="0">
                <a:solidFill>
                  <a:schemeClr val="accent3">
                    <a:lumMod val="60000"/>
                    <a:lumOff val="40000"/>
                  </a:schemeClr>
                </a:solidFill>
                <a:latin typeface="Consolas" panose="020B0609020204030204" pitchFamily="49" charset="0"/>
              </a:rPr>
              <a:t> </a:t>
            </a:r>
            <a:r>
              <a:rPr lang="nb-NO" sz="1050" dirty="0">
                <a:solidFill>
                  <a:schemeClr val="accent1"/>
                </a:solidFill>
                <a:latin typeface="Consolas" panose="020B0609020204030204" pitchFamily="49" charset="0"/>
              </a:rPr>
              <a:t>'[wsl2]' </a:t>
            </a:r>
            <a:r>
              <a:rPr lang="nb-NO" sz="1050" dirty="0">
                <a:solidFill>
                  <a:schemeClr val="bg1">
                    <a:lumMod val="85000"/>
                  </a:schemeClr>
                </a:solidFill>
                <a:latin typeface="Consolas" panose="020B0609020204030204" pitchFamily="49" charset="0"/>
              </a:rPr>
              <a:t>&gt; ~\.</a:t>
            </a:r>
            <a:r>
              <a:rPr lang="nb-NO" sz="1050" dirty="0" err="1">
                <a:solidFill>
                  <a:schemeClr val="bg1">
                    <a:lumMod val="85000"/>
                  </a:schemeClr>
                </a:solidFill>
                <a:latin typeface="Consolas" panose="020B0609020204030204" pitchFamily="49" charset="0"/>
              </a:rPr>
              <a:t>wslconfig</a:t>
            </a:r>
            <a:endParaRPr lang="nb-NO" sz="1050" dirty="0">
              <a:solidFill>
                <a:schemeClr val="bg1">
                  <a:lumMod val="85000"/>
                </a:schemeClr>
              </a:solidFill>
              <a:latin typeface="Consolas" panose="020B0609020204030204" pitchFamily="49" charset="0"/>
            </a:endParaRPr>
          </a:p>
          <a:p>
            <a:pPr marL="0" lvl="1" indent="-97200">
              <a:lnSpc>
                <a:spcPct val="110000"/>
              </a:lnSpc>
            </a:pPr>
            <a:r>
              <a:rPr lang="nb-NO" sz="1050" dirty="0">
                <a:solidFill>
                  <a:schemeClr val="bg1">
                    <a:lumMod val="85000"/>
                  </a:schemeClr>
                </a:solidFill>
                <a:latin typeface="Consolas" panose="020B0609020204030204" pitchFamily="49" charset="0"/>
              </a:rPr>
              <a:t>PS C:\&gt; </a:t>
            </a:r>
            <a:r>
              <a:rPr lang="nb-NO" sz="1050" dirty="0" err="1">
                <a:solidFill>
                  <a:schemeClr val="accent3">
                    <a:lumMod val="60000"/>
                    <a:lumOff val="40000"/>
                  </a:schemeClr>
                </a:solidFill>
                <a:latin typeface="Consolas" panose="020B0609020204030204" pitchFamily="49" charset="0"/>
              </a:rPr>
              <a:t>echo</a:t>
            </a:r>
            <a:r>
              <a:rPr lang="nb-NO" sz="1050" dirty="0">
                <a:solidFill>
                  <a:schemeClr val="accent3">
                    <a:lumMod val="60000"/>
                    <a:lumOff val="40000"/>
                  </a:schemeClr>
                </a:solidFill>
                <a:latin typeface="Consolas" panose="020B0609020204030204" pitchFamily="49" charset="0"/>
              </a:rPr>
              <a:t> </a:t>
            </a:r>
            <a:r>
              <a:rPr lang="nb-NO" sz="1050" dirty="0">
                <a:solidFill>
                  <a:schemeClr val="accent1"/>
                </a:solidFill>
                <a:latin typeface="Consolas" panose="020B0609020204030204" pitchFamily="49" charset="0"/>
              </a:rPr>
              <a:t>'</a:t>
            </a:r>
            <a:r>
              <a:rPr lang="nb-NO" sz="1050" dirty="0" err="1">
                <a:solidFill>
                  <a:schemeClr val="accent1"/>
                </a:solidFill>
                <a:latin typeface="Consolas" panose="020B0609020204030204" pitchFamily="49" charset="0"/>
              </a:rPr>
              <a:t>networkingMode</a:t>
            </a:r>
            <a:r>
              <a:rPr lang="nb-NO" sz="1050" dirty="0">
                <a:solidFill>
                  <a:schemeClr val="accent1"/>
                </a:solidFill>
                <a:latin typeface="Consolas" panose="020B0609020204030204" pitchFamily="49" charset="0"/>
              </a:rPr>
              <a:t>=</a:t>
            </a:r>
            <a:r>
              <a:rPr lang="nb-NO" sz="1050" dirty="0" err="1">
                <a:solidFill>
                  <a:schemeClr val="accent1"/>
                </a:solidFill>
                <a:latin typeface="Consolas" panose="020B0609020204030204" pitchFamily="49" charset="0"/>
              </a:rPr>
              <a:t>mirrored</a:t>
            </a:r>
            <a:r>
              <a:rPr lang="nb-NO" sz="1050" dirty="0">
                <a:solidFill>
                  <a:schemeClr val="accent1"/>
                </a:solidFill>
                <a:latin typeface="Consolas" panose="020B0609020204030204" pitchFamily="49" charset="0"/>
              </a:rPr>
              <a:t>' </a:t>
            </a:r>
            <a:r>
              <a:rPr lang="nb-NO" sz="1050" dirty="0">
                <a:solidFill>
                  <a:schemeClr val="bg1">
                    <a:lumMod val="85000"/>
                  </a:schemeClr>
                </a:solidFill>
                <a:latin typeface="Consolas" panose="020B0609020204030204" pitchFamily="49" charset="0"/>
              </a:rPr>
              <a:t>&gt;&gt; ~\.</a:t>
            </a:r>
            <a:r>
              <a:rPr lang="nb-NO" sz="1050" dirty="0" err="1">
                <a:solidFill>
                  <a:schemeClr val="bg1">
                    <a:lumMod val="85000"/>
                  </a:schemeClr>
                </a:solidFill>
                <a:latin typeface="Consolas" panose="020B0609020204030204" pitchFamily="49" charset="0"/>
              </a:rPr>
              <a:t>wslconfig</a:t>
            </a:r>
            <a:endParaRPr lang="nb-NO" sz="105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8729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We will create a variable that gets all AP names</a:t>
            </a:r>
          </a:p>
          <a:p>
            <a:pPr>
              <a:lnSpc>
                <a:spcPct val="110000"/>
              </a:lnSpc>
            </a:pPr>
            <a:r>
              <a:rPr lang="nb-NO" sz="1600"/>
              <a:t>Go to Dashboard settings -&gt; Variables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8DAC3F25-42A6-2B34-CB0A-5CBF7F943796}"/>
              </a:ext>
            </a:extLst>
          </p:cNvPr>
          <p:cNvPicPr>
            <a:picLocks noChangeAspect="1"/>
          </p:cNvPicPr>
          <p:nvPr/>
        </p:nvPicPr>
        <p:blipFill>
          <a:blip r:embed="rId3"/>
          <a:stretch>
            <a:fillRect/>
          </a:stretch>
        </p:blipFill>
        <p:spPr>
          <a:xfrm>
            <a:off x="720000" y="2198465"/>
            <a:ext cx="5353797" cy="838317"/>
          </a:xfrm>
          <a:prstGeom prst="rect">
            <a:avLst/>
          </a:prstGeom>
        </p:spPr>
      </p:pic>
      <p:cxnSp>
        <p:nvCxnSpPr>
          <p:cNvPr id="8" name="Straight Arrow Connector 7">
            <a:extLst>
              <a:ext uri="{FF2B5EF4-FFF2-40B4-BE49-F238E27FC236}">
                <a16:creationId xmlns:a16="http://schemas.microsoft.com/office/drawing/2014/main" id="{61E4DBE9-0D5F-FCD9-C745-13AB35479943}"/>
              </a:ext>
            </a:extLst>
          </p:cNvPr>
          <p:cNvCxnSpPr>
            <a:cxnSpLocks/>
          </p:cNvCxnSpPr>
          <p:nvPr/>
        </p:nvCxnSpPr>
        <p:spPr>
          <a:xfrm>
            <a:off x="3321504" y="1833768"/>
            <a:ext cx="1111600" cy="7065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ADF14A3F-75FF-0E6C-2560-6A4915DBDC53}"/>
              </a:ext>
            </a:extLst>
          </p:cNvPr>
          <p:cNvPicPr>
            <a:picLocks noChangeAspect="1"/>
          </p:cNvPicPr>
          <p:nvPr/>
        </p:nvPicPr>
        <p:blipFill rotWithShape="1">
          <a:blip r:embed="rId4"/>
          <a:srcRect b="52429"/>
          <a:stretch/>
        </p:blipFill>
        <p:spPr>
          <a:xfrm>
            <a:off x="720000" y="3179508"/>
            <a:ext cx="4224774" cy="1597202"/>
          </a:xfrm>
          <a:prstGeom prst="rect">
            <a:avLst/>
          </a:prstGeom>
        </p:spPr>
      </p:pic>
      <p:cxnSp>
        <p:nvCxnSpPr>
          <p:cNvPr id="14" name="Straight Arrow Connector 13">
            <a:extLst>
              <a:ext uri="{FF2B5EF4-FFF2-40B4-BE49-F238E27FC236}">
                <a16:creationId xmlns:a16="http://schemas.microsoft.com/office/drawing/2014/main" id="{5E62564F-5B58-6220-DA9D-75A1C5F55029}"/>
              </a:ext>
            </a:extLst>
          </p:cNvPr>
          <p:cNvCxnSpPr>
            <a:cxnSpLocks/>
          </p:cNvCxnSpPr>
          <p:nvPr/>
        </p:nvCxnSpPr>
        <p:spPr>
          <a:xfrm flipH="1">
            <a:off x="3321504" y="2853913"/>
            <a:ext cx="1111600" cy="13827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a:extLst>
              <a:ext uri="{FF2B5EF4-FFF2-40B4-BE49-F238E27FC236}">
                <a16:creationId xmlns:a16="http://schemas.microsoft.com/office/drawing/2014/main" id="{6AB84081-6DC7-0CFB-1C39-30FD8A3B24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60655" y="1477905"/>
            <a:ext cx="3541415" cy="4375814"/>
          </a:xfrm>
          <a:prstGeom prst="rect">
            <a:avLst/>
          </a:prstGeom>
        </p:spPr>
      </p:pic>
      <p:sp>
        <p:nvSpPr>
          <p:cNvPr id="24" name="The distance between the headline and the start of the body copy is always constant.…">
            <a:extLst>
              <a:ext uri="{FF2B5EF4-FFF2-40B4-BE49-F238E27FC236}">
                <a16:creationId xmlns:a16="http://schemas.microsoft.com/office/drawing/2014/main" id="{9CF69559-D1DE-9D57-4F85-565EE524A0EB}"/>
              </a:ext>
            </a:extLst>
          </p:cNvPr>
          <p:cNvSpPr txBox="1">
            <a:spLocks/>
          </p:cNvSpPr>
          <p:nvPr/>
        </p:nvSpPr>
        <p:spPr bwMode="gray">
          <a:xfrm>
            <a:off x="8119068" y="569783"/>
            <a:ext cx="4225742" cy="455392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Name: </a:t>
            </a:r>
            <a:r>
              <a:rPr lang="en-US" sz="1600" err="1"/>
              <a:t>APName</a:t>
            </a:r>
            <a:endParaRPr lang="en-US" sz="1600"/>
          </a:p>
          <a:p>
            <a:pPr>
              <a:lnSpc>
                <a:spcPct val="110000"/>
              </a:lnSpc>
            </a:pPr>
            <a:r>
              <a:rPr lang="en-US" sz="1600"/>
              <a:t>Query: </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marL="0" indent="0">
              <a:lnSpc>
                <a:spcPct val="110000"/>
              </a:lnSpc>
              <a:buFont typeface="Arial" panose="020B0604020202020204" pitchFamily="34" charset="0"/>
              <a:buNone/>
            </a:pPr>
            <a:endParaRPr lang="en-US" sz="1600"/>
          </a:p>
        </p:txBody>
      </p:sp>
      <p:sp>
        <p:nvSpPr>
          <p:cNvPr id="25" name="Rectangle 24">
            <a:extLst>
              <a:ext uri="{FF2B5EF4-FFF2-40B4-BE49-F238E27FC236}">
                <a16:creationId xmlns:a16="http://schemas.microsoft.com/office/drawing/2014/main" id="{7C6F6CF8-F6B0-D48C-4E4E-61C70ABE0FF0}"/>
              </a:ext>
            </a:extLst>
          </p:cNvPr>
          <p:cNvSpPr/>
          <p:nvPr/>
        </p:nvSpPr>
        <p:spPr>
          <a:xfrm>
            <a:off x="7892374" y="5429580"/>
            <a:ext cx="2509696" cy="424139"/>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6" name="Picture 5">
            <a:extLst>
              <a:ext uri="{FF2B5EF4-FFF2-40B4-BE49-F238E27FC236}">
                <a16:creationId xmlns:a16="http://schemas.microsoft.com/office/drawing/2014/main" id="{17D8BA37-7034-C40F-FD44-CC98E031292E}"/>
              </a:ext>
            </a:extLst>
          </p:cNvPr>
          <p:cNvPicPr>
            <a:picLocks noChangeAspect="1"/>
          </p:cNvPicPr>
          <p:nvPr/>
        </p:nvPicPr>
        <p:blipFill>
          <a:blip r:embed="rId6"/>
          <a:stretch>
            <a:fillRect/>
          </a:stretch>
        </p:blipFill>
        <p:spPr>
          <a:xfrm>
            <a:off x="5192813" y="5167681"/>
            <a:ext cx="1238423" cy="762106"/>
          </a:xfrm>
          <a:prstGeom prst="rect">
            <a:avLst/>
          </a:prstGeom>
        </p:spPr>
      </p:pic>
      <p:cxnSp>
        <p:nvCxnSpPr>
          <p:cNvPr id="9" name="Straight Arrow Connector 8">
            <a:extLst>
              <a:ext uri="{FF2B5EF4-FFF2-40B4-BE49-F238E27FC236}">
                <a16:creationId xmlns:a16="http://schemas.microsoft.com/office/drawing/2014/main" id="{63CC984C-A5E5-A8BF-8FD3-578793986F67}"/>
              </a:ext>
            </a:extLst>
          </p:cNvPr>
          <p:cNvCxnSpPr>
            <a:cxnSpLocks/>
          </p:cNvCxnSpPr>
          <p:nvPr/>
        </p:nvCxnSpPr>
        <p:spPr>
          <a:xfrm flipH="1">
            <a:off x="6165445" y="5737056"/>
            <a:ext cx="5800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418BBB06-FBC1-1F8D-3BB0-26E3F3EBE321}"/>
              </a:ext>
            </a:extLst>
          </p:cNvPr>
          <p:cNvSpPr txBox="1"/>
          <p:nvPr/>
        </p:nvSpPr>
        <p:spPr>
          <a:xfrm>
            <a:off x="9180525" y="1186477"/>
            <a:ext cx="2838800" cy="246221"/>
          </a:xfrm>
          <a:prstGeom prst="rect">
            <a:avLst/>
          </a:prstGeom>
          <a:noFill/>
          <a:ln>
            <a:solidFill>
              <a:schemeClr val="tx1"/>
            </a:solidFill>
          </a:ln>
        </p:spPr>
        <p:txBody>
          <a:bodyPr wrap="square">
            <a:spAutoFit/>
          </a:bodyPr>
          <a:lstStyle/>
          <a:p>
            <a:r>
              <a:rPr lang="en-US" sz="1000">
                <a:latin typeface="Consolas" panose="020B0609020204030204" pitchFamily="49" charset="0"/>
              </a:rPr>
              <a:t>SHOW TAG VALUES WITH KEY = "</a:t>
            </a:r>
            <a:r>
              <a:rPr lang="en-US" sz="1000" err="1">
                <a:latin typeface="Consolas" panose="020B0609020204030204" pitchFamily="49" charset="0"/>
              </a:rPr>
              <a:t>wtp_name</a:t>
            </a:r>
            <a:r>
              <a:rPr lang="en-US" sz="1000">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F833C85F-68BD-A90E-521C-1D0AFBAA9288}"/>
              </a:ext>
            </a:extLst>
          </p:cNvPr>
          <p:cNvCxnSpPr>
            <a:cxnSpLocks/>
          </p:cNvCxnSpPr>
          <p:nvPr/>
        </p:nvCxnSpPr>
        <p:spPr>
          <a:xfrm flipH="1">
            <a:off x="9461770" y="1512000"/>
            <a:ext cx="1166594" cy="38308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7AFFC3C-EFEE-A9F0-78BD-E53D0117A03A}"/>
              </a:ext>
            </a:extLst>
          </p:cNvPr>
          <p:cNvPicPr>
            <a:picLocks noChangeAspect="1"/>
          </p:cNvPicPr>
          <p:nvPr/>
        </p:nvPicPr>
        <p:blipFill>
          <a:blip r:embed="rId7"/>
          <a:stretch>
            <a:fillRect/>
          </a:stretch>
        </p:blipFill>
        <p:spPr>
          <a:xfrm>
            <a:off x="5148143" y="4191749"/>
            <a:ext cx="1586294" cy="545821"/>
          </a:xfrm>
          <a:prstGeom prst="rect">
            <a:avLst/>
          </a:prstGeom>
        </p:spPr>
      </p:pic>
      <p:cxnSp>
        <p:nvCxnSpPr>
          <p:cNvPr id="15" name="Straight Arrow Connector 14">
            <a:extLst>
              <a:ext uri="{FF2B5EF4-FFF2-40B4-BE49-F238E27FC236}">
                <a16:creationId xmlns:a16="http://schemas.microsoft.com/office/drawing/2014/main" id="{A77B4E60-4A7F-9F0E-2AA5-98DE0999764D}"/>
              </a:ext>
            </a:extLst>
          </p:cNvPr>
          <p:cNvCxnSpPr>
            <a:cxnSpLocks/>
            <a:endCxn id="13" idx="1"/>
          </p:cNvCxnSpPr>
          <p:nvPr/>
        </p:nvCxnSpPr>
        <p:spPr>
          <a:xfrm>
            <a:off x="3996414" y="4379435"/>
            <a:ext cx="1151729" cy="852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D1767CD1-12FF-605A-7B9A-F0D0CD48C758}"/>
              </a:ext>
            </a:extLst>
          </p:cNvPr>
          <p:cNvCxnSpPr>
            <a:cxnSpLocks/>
            <a:stCxn id="13" idx="0"/>
          </p:cNvCxnSpPr>
          <p:nvPr/>
        </p:nvCxnSpPr>
        <p:spPr>
          <a:xfrm flipV="1">
            <a:off x="5941290" y="3264661"/>
            <a:ext cx="838614" cy="9270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Picture 9" descr="A blue logo with a black background&#10;&#10;Description automatically generated">
            <a:extLst>
              <a:ext uri="{FF2B5EF4-FFF2-40B4-BE49-F238E27FC236}">
                <a16:creationId xmlns:a16="http://schemas.microsoft.com/office/drawing/2014/main" id="{8FAEB469-5A3F-3476-B676-6BBDB9079C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
        <p:nvSpPr>
          <p:cNvPr id="11" name="Rectangle 10">
            <a:extLst>
              <a:ext uri="{FF2B5EF4-FFF2-40B4-BE49-F238E27FC236}">
                <a16:creationId xmlns:a16="http://schemas.microsoft.com/office/drawing/2014/main" id="{C5CE6E48-33B9-E604-A969-85B1A3FC0824}"/>
              </a:ext>
            </a:extLst>
          </p:cNvPr>
          <p:cNvSpPr/>
          <p:nvPr/>
        </p:nvSpPr>
        <p:spPr>
          <a:xfrm>
            <a:off x="6906365" y="2711191"/>
            <a:ext cx="1647085" cy="31140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sp>
        <p:nvSpPr>
          <p:cNvPr id="18" name="TextBox 17">
            <a:extLst>
              <a:ext uri="{FF2B5EF4-FFF2-40B4-BE49-F238E27FC236}">
                <a16:creationId xmlns:a16="http://schemas.microsoft.com/office/drawing/2014/main" id="{ADFF69B7-9BC7-9DDB-CE65-221974F152DF}"/>
              </a:ext>
            </a:extLst>
          </p:cNvPr>
          <p:cNvSpPr txBox="1"/>
          <p:nvPr/>
        </p:nvSpPr>
        <p:spPr>
          <a:xfrm>
            <a:off x="10397289" y="1873166"/>
            <a:ext cx="1614701" cy="707886"/>
          </a:xfrm>
          <a:prstGeom prst="rect">
            <a:avLst/>
          </a:prstGeom>
          <a:noFill/>
        </p:spPr>
        <p:txBody>
          <a:bodyPr wrap="square">
            <a:spAutoFit/>
          </a:bodyPr>
          <a:lstStyle/>
          <a:p>
            <a:r>
              <a:rPr lang="en-US" sz="1000"/>
              <a:t>When copy-pasting this, make sure to remove the extra line break if it occurs</a:t>
            </a:r>
            <a:endParaRPr lang="nb-NO" sz="1000"/>
          </a:p>
        </p:txBody>
      </p:sp>
    </p:spTree>
    <p:extLst>
      <p:ext uri="{BB962C8B-B14F-4D97-AF65-F5344CB8AC3E}">
        <p14:creationId xmlns:p14="http://schemas.microsoft.com/office/powerpoint/2010/main" val="165031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 distance between the headline and the start of the body copy is always constant.…">
            <a:extLst>
              <a:ext uri="{FF2B5EF4-FFF2-40B4-BE49-F238E27FC236}">
                <a16:creationId xmlns:a16="http://schemas.microsoft.com/office/drawing/2014/main" id="{E7DC11FC-43DD-52DB-D6B6-8B8797418FC3}"/>
              </a:ext>
            </a:extLst>
          </p:cNvPr>
          <p:cNvSpPr txBox="1">
            <a:spLocks/>
          </p:cNvSpPr>
          <p:nvPr/>
        </p:nvSpPr>
        <p:spPr bwMode="gray">
          <a:xfrm>
            <a:off x="540000" y="965960"/>
            <a:ext cx="5918673" cy="528184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1600"/>
              <a:t>We create a second variable, the AP MAC address</a:t>
            </a:r>
          </a:p>
          <a:p>
            <a:pPr>
              <a:lnSpc>
                <a:spcPct val="110000"/>
              </a:lnSpc>
            </a:pPr>
            <a:r>
              <a:rPr lang="en-US" sz="1600"/>
              <a:t>Name: </a:t>
            </a:r>
            <a:r>
              <a:rPr lang="en-US" sz="1600" err="1"/>
              <a:t>APMac</a:t>
            </a:r>
            <a:endParaRPr lang="en-US" sz="1600"/>
          </a:p>
          <a:p>
            <a:pPr>
              <a:lnSpc>
                <a:spcPct val="110000"/>
              </a:lnSpc>
            </a:pPr>
            <a:r>
              <a:rPr lang="en-US" sz="1600"/>
              <a:t>Show on dashboard: Nothing</a:t>
            </a:r>
          </a:p>
          <a:p>
            <a:pPr>
              <a:lnSpc>
                <a:spcPct val="110000"/>
              </a:lnSpc>
            </a:pPr>
            <a:r>
              <a:rPr lang="en-US" sz="1600"/>
              <a:t>Query: </a:t>
            </a:r>
            <a:r>
              <a:rPr lang="en-US" sz="1000"/>
              <a:t>(when copy-pasting, make sure to remove the extra line-break if it occurs)</a:t>
            </a:r>
          </a:p>
          <a:p>
            <a:pPr>
              <a:lnSpc>
                <a:spcPct val="110000"/>
              </a:lnSpc>
            </a:pPr>
            <a:endParaRPr lang="en-US" sz="1600"/>
          </a:p>
          <a:p>
            <a:pPr>
              <a:lnSpc>
                <a:spcPct val="110000"/>
              </a:lnSpc>
            </a:pPr>
            <a:endParaRPr lang="en-US" sz="1600"/>
          </a:p>
          <a:p>
            <a:pPr>
              <a:lnSpc>
                <a:spcPct val="110000"/>
              </a:lnSpc>
            </a:pPr>
            <a:r>
              <a:rPr lang="en-US" sz="1600"/>
              <a:t>Check if it is working with Run query</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Press Apply</a:t>
            </a:r>
          </a:p>
          <a:p>
            <a:pPr>
              <a:lnSpc>
                <a:spcPct val="110000"/>
              </a:lnSpc>
            </a:pPr>
            <a:r>
              <a:rPr lang="en-US" sz="1600"/>
              <a:t>Then save your dashboard</a:t>
            </a:r>
          </a:p>
          <a:p>
            <a:pPr marL="0" indent="0">
              <a:lnSpc>
                <a:spcPct val="110000"/>
              </a:lnSpc>
              <a:buNone/>
            </a:pPr>
            <a:endParaRPr lang="en-US" sz="1600"/>
          </a:p>
          <a:p>
            <a:pPr>
              <a:lnSpc>
                <a:spcPct val="110000"/>
              </a:lnSpc>
            </a:pPr>
            <a:endParaRPr lang="en-US" sz="1600"/>
          </a:p>
          <a:p>
            <a:pPr>
              <a:lnSpc>
                <a:spcPct val="110000"/>
              </a:lnSpc>
            </a:pPr>
            <a:endParaRPr lang="en-US" sz="1600"/>
          </a:p>
          <a:p>
            <a:pPr marL="0" indent="0">
              <a:lnSpc>
                <a:spcPct val="110000"/>
              </a:lnSpc>
              <a:buFont typeface="Arial" panose="020B0604020202020204" pitchFamily="34" charset="0"/>
              <a:buNone/>
            </a:pPr>
            <a:endParaRPr lang="en-US"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101</a:t>
            </a:fld>
            <a:endParaRPr lang="en-GB"/>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55A930C3-619B-375C-E2E4-326BBF259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22988" y="486445"/>
            <a:ext cx="4172529" cy="5413431"/>
          </a:xfrm>
          <a:prstGeom prst="rect">
            <a:avLst/>
          </a:prstGeom>
        </p:spPr>
      </p:pic>
      <p:sp>
        <p:nvSpPr>
          <p:cNvPr id="11" name="Text+Image 50:50">
            <a:extLst>
              <a:ext uri="{FF2B5EF4-FFF2-40B4-BE49-F238E27FC236}">
                <a16:creationId xmlns:a16="http://schemas.microsoft.com/office/drawing/2014/main" id="{E985A7EE-6BE6-18D2-953E-6E69AAD5583E}"/>
              </a:ext>
            </a:extLst>
          </p:cNvPr>
          <p:cNvSpPr txBox="1">
            <a:spLocks noGrp="1"/>
          </p:cNvSpPr>
          <p:nvPr>
            <p:ph type="title"/>
          </p:nvPr>
        </p:nvSpPr>
        <p:spPr>
          <a:xfrm>
            <a:off x="540000" y="432000"/>
            <a:ext cx="11109600" cy="540000"/>
          </a:xfrm>
        </p:spPr>
        <p:txBody>
          <a:bodyPr anchor="ctr">
            <a:normAutofit/>
          </a:bodyPr>
          <a:lstStyle/>
          <a:p>
            <a:r>
              <a:rPr lang="en-GB"/>
              <a:t>Grafana</a:t>
            </a:r>
          </a:p>
        </p:txBody>
      </p:sp>
      <p:sp>
        <p:nvSpPr>
          <p:cNvPr id="16" name="Rectangle 15">
            <a:extLst>
              <a:ext uri="{FF2B5EF4-FFF2-40B4-BE49-F238E27FC236}">
                <a16:creationId xmlns:a16="http://schemas.microsoft.com/office/drawing/2014/main" id="{3CF5A11D-A18D-D541-3D69-416F56E08366}"/>
              </a:ext>
            </a:extLst>
          </p:cNvPr>
          <p:cNvSpPr/>
          <p:nvPr/>
        </p:nvSpPr>
        <p:spPr>
          <a:xfrm>
            <a:off x="8775778" y="5489114"/>
            <a:ext cx="2957208"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cxnSp>
        <p:nvCxnSpPr>
          <p:cNvPr id="17" name="Straight Arrow Connector 16">
            <a:extLst>
              <a:ext uri="{FF2B5EF4-FFF2-40B4-BE49-F238E27FC236}">
                <a16:creationId xmlns:a16="http://schemas.microsoft.com/office/drawing/2014/main" id="{F7A38130-1272-2BA2-95D0-4FDD8941A540}"/>
              </a:ext>
            </a:extLst>
          </p:cNvPr>
          <p:cNvCxnSpPr>
            <a:cxnSpLocks/>
          </p:cNvCxnSpPr>
          <p:nvPr/>
        </p:nvCxnSpPr>
        <p:spPr>
          <a:xfrm>
            <a:off x="5732088" y="3312868"/>
            <a:ext cx="3043690" cy="21762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667ACCD9-6D8F-2EF9-AAD2-86FA4E219ACB}"/>
              </a:ext>
            </a:extLst>
          </p:cNvPr>
          <p:cNvSpPr/>
          <p:nvPr/>
        </p:nvSpPr>
        <p:spPr>
          <a:xfrm>
            <a:off x="9148932" y="4007604"/>
            <a:ext cx="814895"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cxnSp>
        <p:nvCxnSpPr>
          <p:cNvPr id="21" name="Straight Arrow Connector 20">
            <a:extLst>
              <a:ext uri="{FF2B5EF4-FFF2-40B4-BE49-F238E27FC236}">
                <a16:creationId xmlns:a16="http://schemas.microsoft.com/office/drawing/2014/main" id="{DC96FF66-8E8B-BDFE-C6CB-34FB0B93CBB1}"/>
              </a:ext>
            </a:extLst>
          </p:cNvPr>
          <p:cNvCxnSpPr>
            <a:cxnSpLocks/>
          </p:cNvCxnSpPr>
          <p:nvPr/>
        </p:nvCxnSpPr>
        <p:spPr>
          <a:xfrm>
            <a:off x="3975635" y="2093924"/>
            <a:ext cx="5012088" cy="19136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CBD3C767-516A-EB3B-B821-C64F6FCC24FD}"/>
              </a:ext>
            </a:extLst>
          </p:cNvPr>
          <p:cNvSpPr txBox="1"/>
          <p:nvPr/>
        </p:nvSpPr>
        <p:spPr>
          <a:xfrm>
            <a:off x="720000" y="2734950"/>
            <a:ext cx="5012088" cy="553998"/>
          </a:xfrm>
          <a:prstGeom prst="rect">
            <a:avLst/>
          </a:prstGeom>
          <a:noFill/>
          <a:ln>
            <a:solidFill>
              <a:schemeClr val="tx1"/>
            </a:solidFill>
          </a:ln>
        </p:spPr>
        <p:txBody>
          <a:bodyPr wrap="square">
            <a:spAutoFit/>
          </a:bodyPr>
          <a:lstStyle/>
          <a:p>
            <a:r>
              <a:rPr lang="en-US" sz="1000">
                <a:latin typeface="Consolas" panose="020B0609020204030204" pitchFamily="49" charset="0"/>
              </a:rPr>
              <a:t>SELECT distinct("</a:t>
            </a:r>
            <a:r>
              <a:rPr lang="en-US" sz="1000" err="1">
                <a:latin typeface="Consolas" panose="020B0609020204030204" pitchFamily="49" charset="0"/>
              </a:rPr>
              <a:t>wtp_mac</a:t>
            </a:r>
            <a:r>
              <a:rPr lang="en-US" sz="1000">
                <a:latin typeface="Consolas" panose="020B0609020204030204" pitchFamily="49" charset="0"/>
              </a:rPr>
              <a:t>") FROM "</a:t>
            </a:r>
            <a:r>
              <a:rPr lang="en-US" sz="1000" err="1">
                <a:latin typeface="Consolas" panose="020B0609020204030204" pitchFamily="49" charset="0"/>
              </a:rPr>
              <a:t>Cisco-IOS-XE-wireless-access-point-oper:access-point-oper-data</a:t>
            </a:r>
            <a:r>
              <a:rPr lang="en-US" sz="1000">
                <a:latin typeface="Consolas" panose="020B0609020204030204" pitchFamily="49" charset="0"/>
              </a:rPr>
              <a:t>/ap-name-mac-map" WHERE ("</a:t>
            </a:r>
            <a:r>
              <a:rPr lang="en-US" sz="1000" err="1">
                <a:latin typeface="Consolas" panose="020B0609020204030204" pitchFamily="49" charset="0"/>
              </a:rPr>
              <a:t>wtp_name</a:t>
            </a:r>
            <a:r>
              <a:rPr lang="en-US" sz="1000">
                <a:latin typeface="Consolas" panose="020B0609020204030204" pitchFamily="49" charset="0"/>
              </a:rPr>
              <a:t>" =~ /^$</a:t>
            </a:r>
            <a:r>
              <a:rPr lang="en-US" sz="1000" err="1">
                <a:latin typeface="Consolas" panose="020B0609020204030204" pitchFamily="49" charset="0"/>
              </a:rPr>
              <a:t>APName</a:t>
            </a:r>
            <a:r>
              <a:rPr lang="en-US" sz="1000">
                <a:latin typeface="Consolas" panose="020B0609020204030204" pitchFamily="49" charset="0"/>
              </a:rPr>
              <a:t>$/)</a:t>
            </a:r>
          </a:p>
        </p:txBody>
      </p:sp>
      <p:cxnSp>
        <p:nvCxnSpPr>
          <p:cNvPr id="12" name="Straight Arrow Connector 11">
            <a:extLst>
              <a:ext uri="{FF2B5EF4-FFF2-40B4-BE49-F238E27FC236}">
                <a16:creationId xmlns:a16="http://schemas.microsoft.com/office/drawing/2014/main" id="{D66F8EAB-F618-1072-CC31-B08CC006B9B8}"/>
              </a:ext>
            </a:extLst>
          </p:cNvPr>
          <p:cNvCxnSpPr>
            <a:cxnSpLocks/>
          </p:cNvCxnSpPr>
          <p:nvPr/>
        </p:nvCxnSpPr>
        <p:spPr>
          <a:xfrm>
            <a:off x="2303828" y="1714563"/>
            <a:ext cx="4277391" cy="5267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859DE796-4ABB-7E67-9020-C84B5F584D5F}"/>
              </a:ext>
            </a:extLst>
          </p:cNvPr>
          <p:cNvPicPr>
            <a:picLocks noChangeAspect="1"/>
          </p:cNvPicPr>
          <p:nvPr/>
        </p:nvPicPr>
        <p:blipFill>
          <a:blip r:embed="rId4"/>
          <a:stretch>
            <a:fillRect/>
          </a:stretch>
        </p:blipFill>
        <p:spPr>
          <a:xfrm>
            <a:off x="794641" y="3916989"/>
            <a:ext cx="2762636" cy="1133633"/>
          </a:xfrm>
          <a:prstGeom prst="rect">
            <a:avLst/>
          </a:prstGeom>
        </p:spPr>
      </p:pic>
      <p:cxnSp>
        <p:nvCxnSpPr>
          <p:cNvPr id="20" name="Straight Arrow Connector 19">
            <a:extLst>
              <a:ext uri="{FF2B5EF4-FFF2-40B4-BE49-F238E27FC236}">
                <a16:creationId xmlns:a16="http://schemas.microsoft.com/office/drawing/2014/main" id="{11D26612-022C-5F34-5CA8-F0667D633266}"/>
              </a:ext>
            </a:extLst>
          </p:cNvPr>
          <p:cNvCxnSpPr>
            <a:cxnSpLocks/>
          </p:cNvCxnSpPr>
          <p:nvPr/>
        </p:nvCxnSpPr>
        <p:spPr>
          <a:xfrm flipH="1">
            <a:off x="2458513" y="3822908"/>
            <a:ext cx="1498331" cy="7679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5" name="Picture 24">
            <a:extLst>
              <a:ext uri="{FF2B5EF4-FFF2-40B4-BE49-F238E27FC236}">
                <a16:creationId xmlns:a16="http://schemas.microsoft.com/office/drawing/2014/main" id="{210CFA18-17D6-3768-7221-0702DBE04BDC}"/>
              </a:ext>
            </a:extLst>
          </p:cNvPr>
          <p:cNvPicPr>
            <a:picLocks noChangeAspect="1"/>
          </p:cNvPicPr>
          <p:nvPr/>
        </p:nvPicPr>
        <p:blipFill>
          <a:blip r:embed="rId5"/>
          <a:stretch>
            <a:fillRect/>
          </a:stretch>
        </p:blipFill>
        <p:spPr>
          <a:xfrm>
            <a:off x="3769033" y="5489114"/>
            <a:ext cx="3048425" cy="342948"/>
          </a:xfrm>
          <a:prstGeom prst="rect">
            <a:avLst/>
          </a:prstGeom>
        </p:spPr>
      </p:pic>
      <p:cxnSp>
        <p:nvCxnSpPr>
          <p:cNvPr id="28" name="Straight Arrow Connector 27">
            <a:extLst>
              <a:ext uri="{FF2B5EF4-FFF2-40B4-BE49-F238E27FC236}">
                <a16:creationId xmlns:a16="http://schemas.microsoft.com/office/drawing/2014/main" id="{7E7061BE-9F18-834C-DB3C-36CC1EC43946}"/>
              </a:ext>
            </a:extLst>
          </p:cNvPr>
          <p:cNvCxnSpPr>
            <a:cxnSpLocks/>
          </p:cNvCxnSpPr>
          <p:nvPr/>
        </p:nvCxnSpPr>
        <p:spPr>
          <a:xfrm>
            <a:off x="3616682" y="5600306"/>
            <a:ext cx="14266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7" name="Picture 6" descr="A blue logo with a black background&#10;&#10;Description automatically generated">
            <a:extLst>
              <a:ext uri="{FF2B5EF4-FFF2-40B4-BE49-F238E27FC236}">
                <a16:creationId xmlns:a16="http://schemas.microsoft.com/office/drawing/2014/main" id="{3B771537-C29D-385A-348D-8D38C89D0A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04734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Go back to </a:t>
            </a:r>
            <a:r>
              <a:rPr lang="nb-NO" sz="1600" dirty="0" err="1"/>
              <a:t>the</a:t>
            </a:r>
            <a:r>
              <a:rPr lang="nb-NO" sz="1600" dirty="0"/>
              <a:t> Dashboard </a:t>
            </a:r>
            <a:r>
              <a:rPr lang="nb-NO" sz="1600" dirty="0" err="1"/>
              <a:t>main</a:t>
            </a:r>
            <a:r>
              <a:rPr lang="nb-NO" sz="1600" dirty="0"/>
              <a:t> </a:t>
            </a:r>
            <a:r>
              <a:rPr lang="nb-NO" sz="1600" dirty="0" err="1"/>
              <a:t>page</a:t>
            </a:r>
            <a:endParaRPr lang="nb-NO" sz="1600" dirty="0"/>
          </a:p>
          <a:p>
            <a:pPr>
              <a:lnSpc>
                <a:spcPct val="110000"/>
              </a:lnSpc>
            </a:pPr>
            <a:r>
              <a:rPr lang="nb-NO" sz="1600" dirty="0" err="1"/>
              <a:t>Add</a:t>
            </a:r>
            <a:r>
              <a:rPr lang="nb-NO" sz="1600" dirty="0"/>
              <a:t> </a:t>
            </a:r>
            <a:r>
              <a:rPr lang="nb-NO" sz="1600" dirty="0" err="1"/>
              <a:t>visualization</a:t>
            </a:r>
            <a:r>
              <a:rPr lang="nb-NO" sz="1600" dirty="0"/>
              <a:t> and make </a:t>
            </a:r>
            <a:r>
              <a:rPr lang="nb-NO" sz="1600" dirty="0" err="1"/>
              <a:t>one</a:t>
            </a:r>
            <a:r>
              <a:rPr lang="nb-NO" sz="1600" dirty="0"/>
              <a:t> </a:t>
            </a:r>
            <a:r>
              <a:rPr lang="nb-NO" sz="1600" dirty="0" err="1"/>
              <a:t>using</a:t>
            </a:r>
            <a:r>
              <a:rPr lang="nb-NO" sz="1600" dirty="0"/>
              <a:t> time series</a:t>
            </a: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"Time series" is </a:t>
            </a:r>
            <a:r>
              <a:rPr lang="nb-NO" sz="1600" dirty="0" err="1"/>
              <a:t>automatically</a:t>
            </a:r>
            <a:r>
              <a:rPr lang="nb-NO" sz="1600" dirty="0"/>
              <a:t> </a:t>
            </a:r>
            <a:r>
              <a:rPr lang="nb-NO" sz="1600" dirty="0" err="1"/>
              <a:t>selected</a:t>
            </a:r>
            <a:r>
              <a:rPr lang="nb-NO" sz="1600" dirty="0"/>
              <a:t>. If not, </a:t>
            </a:r>
            <a:r>
              <a:rPr lang="nb-NO" sz="1600" dirty="0" err="1"/>
              <a:t>select</a:t>
            </a:r>
            <a:r>
              <a:rPr lang="nb-NO" sz="1600" dirty="0"/>
              <a:t> it </a:t>
            </a:r>
            <a:r>
              <a:rPr lang="nb-NO" sz="1600" dirty="0" err="1"/>
              <a:t>here</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9" name="Picture 8">
            <a:extLst>
              <a:ext uri="{FF2B5EF4-FFF2-40B4-BE49-F238E27FC236}">
                <a16:creationId xmlns:a16="http://schemas.microsoft.com/office/drawing/2014/main" id="{2AFB3CF7-8CC8-AEDE-D932-089CAF5039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2497" y="2466197"/>
            <a:ext cx="2343340" cy="1331236"/>
          </a:xfrm>
          <a:prstGeom prst="rect">
            <a:avLst/>
          </a:prstGeom>
        </p:spPr>
      </p:pic>
      <p:pic>
        <p:nvPicPr>
          <p:cNvPr id="8" name="Picture 7">
            <a:extLst>
              <a:ext uri="{FF2B5EF4-FFF2-40B4-BE49-F238E27FC236}">
                <a16:creationId xmlns:a16="http://schemas.microsoft.com/office/drawing/2014/main" id="{C9756BB1-EA01-BF90-D1D0-D66883B609B1}"/>
              </a:ext>
            </a:extLst>
          </p:cNvPr>
          <p:cNvPicPr>
            <a:picLocks noChangeAspect="1"/>
          </p:cNvPicPr>
          <p:nvPr/>
        </p:nvPicPr>
        <p:blipFill>
          <a:blip r:embed="rId4"/>
          <a:stretch>
            <a:fillRect/>
          </a:stretch>
        </p:blipFill>
        <p:spPr>
          <a:xfrm>
            <a:off x="5932929" y="645320"/>
            <a:ext cx="5919315" cy="1331236"/>
          </a:xfrm>
          <a:prstGeom prst="rect">
            <a:avLst/>
          </a:prstGeom>
        </p:spPr>
      </p:pic>
      <p:cxnSp>
        <p:nvCxnSpPr>
          <p:cNvPr id="10" name="Straight Arrow Connector 9">
            <a:extLst>
              <a:ext uri="{FF2B5EF4-FFF2-40B4-BE49-F238E27FC236}">
                <a16:creationId xmlns:a16="http://schemas.microsoft.com/office/drawing/2014/main" id="{558F10CB-573A-6033-DC5E-A7F1CFD95D94}"/>
              </a:ext>
            </a:extLst>
          </p:cNvPr>
          <p:cNvCxnSpPr>
            <a:cxnSpLocks/>
          </p:cNvCxnSpPr>
          <p:nvPr/>
        </p:nvCxnSpPr>
        <p:spPr>
          <a:xfrm flipV="1">
            <a:off x="4698790" y="702000"/>
            <a:ext cx="6883610" cy="5966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A3FD7BF0-B84D-0402-A8D6-36A2E75BCFA4}"/>
              </a:ext>
            </a:extLst>
          </p:cNvPr>
          <p:cNvPicPr>
            <a:picLocks noChangeAspect="1"/>
          </p:cNvPicPr>
          <p:nvPr/>
        </p:nvPicPr>
        <p:blipFill>
          <a:blip r:embed="rId5"/>
          <a:stretch>
            <a:fillRect/>
          </a:stretch>
        </p:blipFill>
        <p:spPr>
          <a:xfrm>
            <a:off x="802497" y="1842497"/>
            <a:ext cx="2038635" cy="476316"/>
          </a:xfrm>
          <a:prstGeom prst="rect">
            <a:avLst/>
          </a:prstGeom>
        </p:spPr>
      </p:pic>
      <p:cxnSp>
        <p:nvCxnSpPr>
          <p:cNvPr id="14" name="Straight Arrow Connector 13">
            <a:extLst>
              <a:ext uri="{FF2B5EF4-FFF2-40B4-BE49-F238E27FC236}">
                <a16:creationId xmlns:a16="http://schemas.microsoft.com/office/drawing/2014/main" id="{23AE2A3D-3022-521B-4F31-CCB3AE6149F6}"/>
              </a:ext>
            </a:extLst>
          </p:cNvPr>
          <p:cNvCxnSpPr>
            <a:cxnSpLocks/>
          </p:cNvCxnSpPr>
          <p:nvPr/>
        </p:nvCxnSpPr>
        <p:spPr>
          <a:xfrm>
            <a:off x="1631335" y="2257700"/>
            <a:ext cx="78802" cy="11713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518E512-C972-447A-8D36-BBFE0F0DAA34}"/>
              </a:ext>
            </a:extLst>
          </p:cNvPr>
          <p:cNvPicPr>
            <a:picLocks noChangeAspect="1"/>
          </p:cNvPicPr>
          <p:nvPr/>
        </p:nvPicPr>
        <p:blipFill>
          <a:blip r:embed="rId6"/>
          <a:stretch>
            <a:fillRect/>
          </a:stretch>
        </p:blipFill>
        <p:spPr>
          <a:xfrm>
            <a:off x="802497" y="4287074"/>
            <a:ext cx="9896926" cy="1351775"/>
          </a:xfrm>
          <a:prstGeom prst="rect">
            <a:avLst/>
          </a:prstGeom>
        </p:spPr>
      </p:pic>
      <p:cxnSp>
        <p:nvCxnSpPr>
          <p:cNvPr id="16" name="Straight Arrow Connector 15">
            <a:extLst>
              <a:ext uri="{FF2B5EF4-FFF2-40B4-BE49-F238E27FC236}">
                <a16:creationId xmlns:a16="http://schemas.microsoft.com/office/drawing/2014/main" id="{3C3E1AA4-B871-99E2-3422-ABAD3E1D23AB}"/>
              </a:ext>
            </a:extLst>
          </p:cNvPr>
          <p:cNvCxnSpPr>
            <a:cxnSpLocks/>
          </p:cNvCxnSpPr>
          <p:nvPr/>
        </p:nvCxnSpPr>
        <p:spPr>
          <a:xfrm>
            <a:off x="6994518" y="4084173"/>
            <a:ext cx="2831875" cy="9939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002EE65A-6E1F-1E14-FBAE-C1BA20630C8B}"/>
              </a:ext>
            </a:extLst>
          </p:cNvPr>
          <p:cNvSpPr/>
          <p:nvPr/>
        </p:nvSpPr>
        <p:spPr>
          <a:xfrm>
            <a:off x="6603982" y="5255818"/>
            <a:ext cx="2178168" cy="39855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4" name="Picture 3" descr="A blue logo with a black background&#10;&#10;Description automatically generated">
            <a:extLst>
              <a:ext uri="{FF2B5EF4-FFF2-40B4-BE49-F238E27FC236}">
                <a16:creationId xmlns:a16="http://schemas.microsoft.com/office/drawing/2014/main" id="{C8E69A2B-7AA1-8E9C-A515-5A9A4FFE0D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64084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the</a:t>
            </a:r>
            <a:r>
              <a:rPr lang="nb-NO" sz="1600"/>
              <a:t> </a:t>
            </a:r>
            <a:r>
              <a:rPr lang="nb-NO" sz="1600" err="1"/>
              <a:t>lower</a:t>
            </a:r>
            <a:r>
              <a:rPr lang="nb-NO" sz="1600"/>
              <a:t> part </a:t>
            </a:r>
            <a:r>
              <a:rPr lang="nb-NO" sz="1600" err="1"/>
              <a:t>of</a:t>
            </a:r>
            <a:r>
              <a:rPr lang="nb-NO" sz="1600"/>
              <a:t> </a:t>
            </a:r>
            <a:r>
              <a:rPr lang="nb-NO" sz="1600" err="1"/>
              <a:t>the</a:t>
            </a:r>
            <a:r>
              <a:rPr lang="nb-NO" sz="1600"/>
              <a:t> screen, </a:t>
            </a:r>
            <a:r>
              <a:rPr lang="nb-NO" sz="1600" err="1"/>
              <a:t>edit</a:t>
            </a:r>
            <a:r>
              <a:rPr lang="nb-NO" sz="1600"/>
              <a:t> </a:t>
            </a:r>
            <a:r>
              <a:rPr lang="nb-NO" sz="1600" err="1"/>
              <a:t>the</a:t>
            </a:r>
            <a:r>
              <a:rPr lang="nb-NO" sz="1600"/>
              <a:t> </a:t>
            </a:r>
            <a:r>
              <a:rPr lang="nb-NO" sz="1600" err="1"/>
              <a:t>query</a:t>
            </a:r>
            <a:endParaRPr lang="nb-NO" sz="16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r>
              <a:rPr lang="nb-NO" sz="1600" err="1"/>
              <a:t>Click</a:t>
            </a:r>
            <a:r>
              <a:rPr lang="nb-NO" sz="1600"/>
              <a:t> "</a:t>
            </a:r>
            <a:r>
              <a:rPr lang="nb-NO" sz="1600" err="1"/>
              <a:t>select</a:t>
            </a:r>
            <a:r>
              <a:rPr lang="nb-NO" sz="1600"/>
              <a:t> </a:t>
            </a:r>
            <a:r>
              <a:rPr lang="nb-NO" sz="1600" err="1"/>
              <a:t>measurement</a:t>
            </a:r>
            <a:r>
              <a:rPr lang="nb-NO" sz="1600"/>
              <a:t>", </a:t>
            </a:r>
            <a:r>
              <a:rPr lang="nb-NO" sz="1600" err="1"/>
              <a:t>you</a:t>
            </a:r>
            <a:r>
              <a:rPr lang="nb-NO" sz="1600"/>
              <a:t> </a:t>
            </a:r>
            <a:r>
              <a:rPr lang="nb-NO" sz="1600" err="1"/>
              <a:t>will</a:t>
            </a:r>
            <a:r>
              <a:rPr lang="nb-NO" sz="1600"/>
              <a:t> </a:t>
            </a:r>
            <a:r>
              <a:rPr lang="nb-NO" sz="1600" err="1"/>
              <a:t>get</a:t>
            </a:r>
            <a:r>
              <a:rPr lang="nb-NO" sz="1600"/>
              <a:t> a </a:t>
            </a:r>
            <a:r>
              <a:rPr lang="nb-NO" sz="1600" err="1"/>
              <a:t>menu</a:t>
            </a:r>
            <a:r>
              <a:rPr lang="nb-NO" sz="1600"/>
              <a:t> </a:t>
            </a:r>
            <a:r>
              <a:rPr lang="nb-NO" sz="1600" err="1"/>
              <a:t>of</a:t>
            </a:r>
            <a:r>
              <a:rPr lang="nb-NO" sz="1600"/>
              <a:t> all </a:t>
            </a:r>
            <a:r>
              <a:rPr lang="nb-NO" sz="1600" err="1"/>
              <a:t>measurements</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Choose</a:t>
            </a:r>
            <a:r>
              <a:rPr lang="nb-NO" sz="1600"/>
              <a:t> </a:t>
            </a:r>
            <a:r>
              <a:rPr lang="nb-NO" sz="1600" err="1"/>
              <a:t>the</a:t>
            </a:r>
            <a:r>
              <a:rPr lang="nb-NO" sz="1600"/>
              <a:t> </a:t>
            </a:r>
            <a:r>
              <a:rPr lang="nb-NO" sz="1600" i="1" err="1"/>
              <a:t>Cisco-IOS-XE-wireless-rrm-oper:rrm-oper-data</a:t>
            </a:r>
            <a:r>
              <a:rPr lang="nb-NO" sz="1600" i="1"/>
              <a:t>/</a:t>
            </a:r>
            <a:r>
              <a:rPr lang="nb-NO" sz="1600" i="1" err="1"/>
              <a:t>rrm-measurement</a:t>
            </a:r>
            <a:r>
              <a:rPr lang="nb-NO" sz="1600" i="1"/>
              <a:t>/</a:t>
            </a:r>
            <a:r>
              <a:rPr lang="nb-NO" sz="1600" i="1" err="1"/>
              <a:t>load</a:t>
            </a:r>
            <a:endParaRPr lang="nb-NO" sz="1600" i="1"/>
          </a:p>
          <a:p>
            <a:pPr>
              <a:lnSpc>
                <a:spcPct val="110000"/>
              </a:lnSpc>
            </a:pPr>
            <a:r>
              <a:rPr lang="nb-NO" sz="1600" b="1"/>
              <a:t>(</a:t>
            </a:r>
            <a:r>
              <a:rPr lang="nb-NO" sz="1600" b="1" err="1"/>
              <a:t>Optional</a:t>
            </a:r>
            <a:r>
              <a:rPr lang="nb-NO" sz="1600" b="1"/>
              <a:t>) </a:t>
            </a:r>
            <a:r>
              <a:rPr lang="nb-NO" sz="1600" err="1"/>
              <a:t>You</a:t>
            </a:r>
            <a:r>
              <a:rPr lang="nb-NO" sz="1600"/>
              <a:t> </a:t>
            </a:r>
            <a:r>
              <a:rPr lang="nb-NO" sz="1600" err="1"/>
              <a:t>can</a:t>
            </a:r>
            <a:r>
              <a:rPr lang="nb-NO" sz="1600"/>
              <a:t> </a:t>
            </a:r>
            <a:r>
              <a:rPr lang="nb-NO" sz="1600" err="1"/>
              <a:t>enter</a:t>
            </a:r>
            <a:r>
              <a:rPr lang="nb-NO" sz="1600"/>
              <a:t> yangcatalog.org, </a:t>
            </a:r>
            <a:r>
              <a:rPr lang="nb-NO" sz="1600" err="1"/>
              <a:t>find</a:t>
            </a:r>
            <a:r>
              <a:rPr lang="nb-NO" sz="1600"/>
              <a:t> </a:t>
            </a:r>
            <a:r>
              <a:rPr lang="nb-NO" sz="1600" err="1"/>
              <a:t>the</a:t>
            </a:r>
            <a:r>
              <a:rPr lang="nb-NO" sz="1600"/>
              <a:t> Cisco-IOS-</a:t>
            </a:r>
            <a:r>
              <a:rPr lang="nb-NO" sz="1600" err="1"/>
              <a:t>XE</a:t>
            </a:r>
            <a:r>
              <a:rPr lang="nb-NO" sz="1600"/>
              <a:t>-</a:t>
            </a:r>
            <a:r>
              <a:rPr lang="nb-NO" sz="1600" err="1"/>
              <a:t>wireless-rrm-oper</a:t>
            </a:r>
            <a:r>
              <a:rPr lang="nb-NO" sz="1600"/>
              <a:t> </a:t>
            </a:r>
            <a:r>
              <a:rPr lang="nb-NO" sz="1600" err="1"/>
              <a:t>module</a:t>
            </a:r>
            <a:r>
              <a:rPr lang="nb-NO" sz="1600"/>
              <a:t> and </a:t>
            </a:r>
            <a:r>
              <a:rPr lang="nb-NO" sz="1600" err="1"/>
              <a:t>explore</a:t>
            </a:r>
            <a:r>
              <a:rPr lang="nb-NO" sz="1600"/>
              <a:t> </a:t>
            </a:r>
            <a:r>
              <a:rPr lang="nb-NO" sz="1600" err="1"/>
              <a:t>which</a:t>
            </a:r>
            <a:r>
              <a:rPr lang="nb-NO" sz="1600"/>
              <a:t> </a:t>
            </a:r>
            <a:r>
              <a:rPr lang="nb-NO" sz="1600" err="1"/>
              <a:t>values</a:t>
            </a:r>
            <a:r>
              <a:rPr lang="nb-NO" sz="1600"/>
              <a:t> </a:t>
            </a:r>
            <a:r>
              <a:rPr lang="nb-NO" sz="1600" err="1"/>
              <a:t>you</a:t>
            </a:r>
            <a:r>
              <a:rPr lang="nb-NO" sz="1600"/>
              <a:t> </a:t>
            </a:r>
            <a:r>
              <a:rPr lang="nb-NO" sz="1600" err="1"/>
              <a:t>could</a:t>
            </a:r>
            <a:r>
              <a:rPr lang="nb-NO" sz="1600"/>
              <a:t> </a:t>
            </a:r>
            <a:r>
              <a:rPr lang="nb-NO" sz="1600" err="1"/>
              <a:t>get</a:t>
            </a:r>
            <a:r>
              <a:rPr lang="nb-NO" sz="1600"/>
              <a:t> from </a:t>
            </a:r>
            <a:r>
              <a:rPr lang="nb-NO" sz="1600" err="1"/>
              <a:t>this</a:t>
            </a:r>
            <a:r>
              <a:rPr lang="nb-NO" sz="1600"/>
              <a:t> </a:t>
            </a:r>
            <a:r>
              <a:rPr lang="nb-NO" sz="1600" err="1"/>
              <a:t>YANG</a:t>
            </a:r>
            <a:r>
              <a:rPr lang="nb-NO" sz="1600"/>
              <a:t> </a:t>
            </a:r>
            <a:r>
              <a:rPr lang="nb-NO" sz="1600" err="1"/>
              <a:t>model</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15A75A7D-C767-FAB7-0CD7-C310C06ADF88}"/>
              </a:ext>
            </a:extLst>
          </p:cNvPr>
          <p:cNvPicPr>
            <a:picLocks noChangeAspect="1"/>
          </p:cNvPicPr>
          <p:nvPr/>
        </p:nvPicPr>
        <p:blipFill>
          <a:blip r:embed="rId3"/>
          <a:stretch>
            <a:fillRect/>
          </a:stretch>
        </p:blipFill>
        <p:spPr>
          <a:xfrm>
            <a:off x="801291" y="1446101"/>
            <a:ext cx="6242749" cy="1187271"/>
          </a:xfrm>
          <a:prstGeom prst="rect">
            <a:avLst/>
          </a:prstGeom>
        </p:spPr>
      </p:pic>
      <p:pic>
        <p:nvPicPr>
          <p:cNvPr id="11" name="Picture 10">
            <a:extLst>
              <a:ext uri="{FF2B5EF4-FFF2-40B4-BE49-F238E27FC236}">
                <a16:creationId xmlns:a16="http://schemas.microsoft.com/office/drawing/2014/main" id="{A64BBD0B-8216-880E-E9B5-34BA34406013}"/>
              </a:ext>
            </a:extLst>
          </p:cNvPr>
          <p:cNvPicPr>
            <a:picLocks noChangeAspect="1"/>
          </p:cNvPicPr>
          <p:nvPr/>
        </p:nvPicPr>
        <p:blipFill>
          <a:blip r:embed="rId4"/>
          <a:stretch>
            <a:fillRect/>
          </a:stretch>
        </p:blipFill>
        <p:spPr>
          <a:xfrm>
            <a:off x="801291" y="3107473"/>
            <a:ext cx="4891837" cy="1482374"/>
          </a:xfrm>
          <a:prstGeom prst="rect">
            <a:avLst/>
          </a:prstGeom>
        </p:spPr>
      </p:pic>
      <p:sp>
        <p:nvSpPr>
          <p:cNvPr id="4" name="Rectangle: Rounded Corners 3">
            <a:extLst>
              <a:ext uri="{FF2B5EF4-FFF2-40B4-BE49-F238E27FC236}">
                <a16:creationId xmlns:a16="http://schemas.microsoft.com/office/drawing/2014/main" id="{5EE2890B-EE37-9696-CD4B-EF2CA9206A12}"/>
              </a:ext>
            </a:extLst>
          </p:cNvPr>
          <p:cNvSpPr/>
          <p:nvPr/>
        </p:nvSpPr>
        <p:spPr>
          <a:xfrm>
            <a:off x="2059145" y="2401173"/>
            <a:ext cx="865539" cy="232199"/>
          </a:xfrm>
          <a:prstGeom prst="roundRect">
            <a:avLst/>
          </a:prstGeom>
          <a:noFill/>
          <a:ln>
            <a:solidFill>
              <a:srgbClr val="19AAF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5" name="Picture 4" descr="A blue logo with a black background&#10;&#10;Description automatically generated">
            <a:extLst>
              <a:ext uri="{FF2B5EF4-FFF2-40B4-BE49-F238E27FC236}">
                <a16:creationId xmlns:a16="http://schemas.microsoft.com/office/drawing/2014/main" id="{2F38E87C-F6C0-0E02-DD8B-9741EBB255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2715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he distance between the headline and the start of the body copy is always constant.…">
            <a:extLst>
              <a:ext uri="{FF2B5EF4-FFF2-40B4-BE49-F238E27FC236}">
                <a16:creationId xmlns:a16="http://schemas.microsoft.com/office/drawing/2014/main" id="{7892CC6C-10D9-5ECE-C3A1-96F012209A53}"/>
              </a:ext>
            </a:extLst>
          </p:cNvPr>
          <p:cNvSpPr txBox="1">
            <a:spLocks/>
          </p:cNvSpPr>
          <p:nvPr/>
        </p:nvSpPr>
        <p:spPr bwMode="gray">
          <a:xfrm>
            <a:off x="9340850" y="2736715"/>
            <a:ext cx="2771489" cy="324255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200" err="1"/>
              <a:t>Add</a:t>
            </a:r>
            <a:r>
              <a:rPr lang="nb-NO" sz="1200"/>
              <a:t> </a:t>
            </a:r>
            <a:r>
              <a:rPr lang="nb-NO" sz="1200" err="1"/>
              <a:t>another</a:t>
            </a:r>
            <a:r>
              <a:rPr lang="nb-NO" sz="1200"/>
              <a:t> </a:t>
            </a:r>
            <a:r>
              <a:rPr lang="nb-NO" sz="1200" err="1"/>
              <a:t>row</a:t>
            </a: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endParaRPr lang="nb-NO" sz="1200"/>
          </a:p>
          <a:p>
            <a:pPr marL="0" indent="0">
              <a:lnSpc>
                <a:spcPct val="110000"/>
              </a:lnSpc>
              <a:buNone/>
            </a:pPr>
            <a:r>
              <a:rPr lang="nb-NO" sz="1200"/>
              <a:t>To </a:t>
            </a:r>
            <a:r>
              <a:rPr lang="nb-NO" sz="1200" err="1"/>
              <a:t>create</a:t>
            </a:r>
            <a:r>
              <a:rPr lang="nb-NO" sz="1200"/>
              <a:t> an alias, </a:t>
            </a:r>
            <a:r>
              <a:rPr lang="nb-NO" sz="1200" err="1"/>
              <a:t>choose</a:t>
            </a:r>
            <a:r>
              <a:rPr lang="nb-NO" sz="1200"/>
              <a:t> "alias" and </a:t>
            </a:r>
            <a:r>
              <a:rPr lang="nb-NO" sz="1200" err="1"/>
              <a:t>click</a:t>
            </a:r>
            <a:r>
              <a:rPr lang="nb-NO" sz="1200"/>
              <a:t> </a:t>
            </a:r>
            <a:r>
              <a:rPr lang="nb-NO" sz="1200" err="1"/>
              <a:t>the</a:t>
            </a:r>
            <a:r>
              <a:rPr lang="nb-NO" sz="1200"/>
              <a:t> alias(alias) </a:t>
            </a:r>
            <a:r>
              <a:rPr lang="nb-NO" sz="1200" err="1"/>
              <a:t>button</a:t>
            </a:r>
            <a:endParaRPr lang="nb-NO" sz="1200"/>
          </a:p>
          <a:p>
            <a:pPr marL="0" indent="0">
              <a:lnSpc>
                <a:spcPct val="110000"/>
              </a:lnSpc>
              <a:buNone/>
            </a:pPr>
            <a:endParaRPr lang="nb-NO" sz="1200"/>
          </a:p>
          <a:p>
            <a:pPr marL="0" indent="0">
              <a:lnSpc>
                <a:spcPct val="110000"/>
              </a:lnSpc>
              <a:buNone/>
            </a:pPr>
            <a:r>
              <a:rPr lang="nb-NO" sz="1200"/>
              <a:t>Type </a:t>
            </a:r>
            <a:r>
              <a:rPr lang="nb-NO" sz="1200" err="1"/>
              <a:t>the</a:t>
            </a:r>
            <a:r>
              <a:rPr lang="nb-NO" sz="1200"/>
              <a:t> </a:t>
            </a:r>
            <a:r>
              <a:rPr lang="nb-NO" sz="1200" err="1"/>
              <a:t>name</a:t>
            </a:r>
            <a:r>
              <a:rPr lang="nb-NO" sz="1200"/>
              <a:t> and press Enter</a:t>
            </a:r>
          </a:p>
        </p:txBody>
      </p:sp>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To </a:t>
            </a:r>
            <a:r>
              <a:rPr lang="nb-NO" sz="1600" dirty="0" err="1"/>
              <a:t>get</a:t>
            </a:r>
            <a:r>
              <a:rPr lang="nb-NO" sz="1600" dirty="0"/>
              <a:t> </a:t>
            </a:r>
            <a:r>
              <a:rPr lang="nb-NO" sz="1600" dirty="0" err="1"/>
              <a:t>the</a:t>
            </a:r>
            <a:r>
              <a:rPr lang="nb-NO" sz="1600" dirty="0"/>
              <a:t> </a:t>
            </a:r>
            <a:r>
              <a:rPr lang="nb-NO" sz="1600" dirty="0" err="1"/>
              <a:t>options</a:t>
            </a:r>
            <a:r>
              <a:rPr lang="nb-NO" sz="1600" dirty="0"/>
              <a:t>, </a:t>
            </a:r>
            <a:r>
              <a:rPr lang="nb-NO" sz="1600" dirty="0" err="1"/>
              <a:t>click</a:t>
            </a:r>
            <a:r>
              <a:rPr lang="nb-NO" sz="1600" dirty="0"/>
              <a:t> </a:t>
            </a:r>
            <a:r>
              <a:rPr lang="nb-NO" sz="1600" dirty="0" err="1"/>
              <a:t>the</a:t>
            </a:r>
            <a:r>
              <a:rPr lang="nb-NO" sz="1600" dirty="0"/>
              <a:t> "+" </a:t>
            </a:r>
            <a:r>
              <a:rPr lang="nb-NO" sz="1600" dirty="0" err="1"/>
              <a:t>signs</a:t>
            </a:r>
            <a:r>
              <a:rPr lang="nb-NO" sz="1600" dirty="0"/>
              <a:t>, like </a:t>
            </a:r>
            <a:r>
              <a:rPr lang="nb-NO" sz="1600" dirty="0" err="1"/>
              <a:t>here</a:t>
            </a:r>
            <a:endParaRPr lang="nb-NO" sz="1600" dirty="0"/>
          </a:p>
          <a:p>
            <a:pPr>
              <a:lnSpc>
                <a:spcPct val="110000"/>
              </a:lnSpc>
            </a:pPr>
            <a:r>
              <a:rPr lang="nb-NO" sz="1600" dirty="0" err="1"/>
              <a:t>You</a:t>
            </a:r>
            <a:r>
              <a:rPr lang="nb-NO" sz="1600" dirty="0"/>
              <a:t> </a:t>
            </a:r>
            <a:r>
              <a:rPr lang="nb-NO" sz="1600" dirty="0" err="1"/>
              <a:t>can</a:t>
            </a:r>
            <a:r>
              <a:rPr lang="nb-NO" sz="1600" dirty="0"/>
              <a:t> </a:t>
            </a:r>
            <a:r>
              <a:rPr lang="nb-NO" sz="1600" dirty="0" err="1"/>
              <a:t>search</a:t>
            </a:r>
            <a:r>
              <a:rPr lang="nb-NO" sz="1600" dirty="0"/>
              <a:t> in </a:t>
            </a:r>
            <a:r>
              <a:rPr lang="nb-NO" sz="1600" dirty="0" err="1"/>
              <a:t>the</a:t>
            </a:r>
            <a:r>
              <a:rPr lang="nb-NO" sz="1600" dirty="0"/>
              <a:t> "</a:t>
            </a:r>
            <a:r>
              <a:rPr lang="nb-NO" sz="1600" dirty="0" err="1"/>
              <a:t>Choose</a:t>
            </a:r>
            <a:r>
              <a:rPr lang="nb-NO" sz="1600" dirty="0"/>
              <a:t>" </a:t>
            </a:r>
            <a:r>
              <a:rPr lang="nb-NO" sz="1600" dirty="0" err="1"/>
              <a:t>field</a:t>
            </a:r>
            <a:r>
              <a:rPr lang="nb-NO" sz="1600" dirty="0"/>
              <a:t> over </a:t>
            </a:r>
            <a:r>
              <a:rPr lang="nb-NO" sz="1600" dirty="0" err="1"/>
              <a:t>the</a:t>
            </a:r>
            <a:r>
              <a:rPr lang="nb-NO" sz="1600" dirty="0"/>
              <a:t> </a:t>
            </a:r>
            <a:r>
              <a:rPr lang="nb-NO" sz="1600" dirty="0" err="1"/>
              <a:t>options</a:t>
            </a:r>
            <a:endParaRPr lang="nb-NO" sz="1600" dirty="0"/>
          </a:p>
          <a:p>
            <a:pPr>
              <a:lnSpc>
                <a:spcPct val="110000"/>
              </a:lnSpc>
            </a:pPr>
            <a:r>
              <a:rPr lang="nb-NO" sz="1600" dirty="0"/>
              <a:t>To </a:t>
            </a:r>
            <a:r>
              <a:rPr lang="nb-NO" sz="1600" dirty="0" err="1"/>
              <a:t>specify</a:t>
            </a:r>
            <a:r>
              <a:rPr lang="nb-NO" sz="1600" dirty="0"/>
              <a:t> </a:t>
            </a:r>
            <a:r>
              <a:rPr lang="nb-NO" sz="1600" dirty="0" err="1"/>
              <a:t>the</a:t>
            </a:r>
            <a:r>
              <a:rPr lang="nb-NO" sz="1600" dirty="0"/>
              <a:t> </a:t>
            </a:r>
            <a:r>
              <a:rPr lang="nb-NO" sz="1600" dirty="0" err="1"/>
              <a:t>value</a:t>
            </a:r>
            <a:r>
              <a:rPr lang="nb-NO" sz="1600" dirty="0"/>
              <a:t> </a:t>
            </a:r>
            <a:r>
              <a:rPr lang="nb-NO" sz="1600" dirty="0" err="1"/>
              <a:t>inside</a:t>
            </a:r>
            <a:r>
              <a:rPr lang="nb-NO" sz="1600" dirty="0"/>
              <a:t> </a:t>
            </a:r>
            <a:r>
              <a:rPr lang="nb-NO" sz="1600" dirty="0" err="1"/>
              <a:t>the</a:t>
            </a:r>
            <a:r>
              <a:rPr lang="nb-NO" sz="1600" dirty="0"/>
              <a:t> "</a:t>
            </a:r>
            <a:r>
              <a:rPr lang="nb-NO" sz="1600" dirty="0" err="1"/>
              <a:t>field</a:t>
            </a:r>
            <a:r>
              <a:rPr lang="nb-NO" sz="1600" dirty="0"/>
              <a:t>(</a:t>
            </a:r>
            <a:r>
              <a:rPr lang="nb-NO" sz="1600" dirty="0" err="1"/>
              <a:t>value</a:t>
            </a:r>
            <a:r>
              <a:rPr lang="nb-NO" sz="1600" dirty="0"/>
              <a:t>)" </a:t>
            </a:r>
            <a:r>
              <a:rPr lang="nb-NO" sz="1600" dirty="0" err="1"/>
              <a:t>click</a:t>
            </a:r>
            <a:r>
              <a:rPr lang="nb-NO" sz="1600" dirty="0"/>
              <a:t> it </a:t>
            </a:r>
          </a:p>
          <a:p>
            <a:pPr>
              <a:lnSpc>
                <a:spcPct val="110000"/>
              </a:lnSpc>
            </a:pPr>
            <a:r>
              <a:rPr lang="nb-NO" sz="1600" dirty="0" err="1"/>
              <a:t>Try</a:t>
            </a:r>
            <a:r>
              <a:rPr lang="nb-NO" sz="1600" dirty="0"/>
              <a:t> to make </a:t>
            </a:r>
            <a:r>
              <a:rPr lang="nb-NO" sz="1600" dirty="0" err="1"/>
              <a:t>the</a:t>
            </a:r>
            <a:r>
              <a:rPr lang="nb-NO" sz="1600" dirty="0"/>
              <a:t> screen match </a:t>
            </a:r>
            <a:r>
              <a:rPr lang="nb-NO" sz="1600" dirty="0" err="1"/>
              <a:t>this</a:t>
            </a:r>
            <a:r>
              <a:rPr lang="nb-NO" sz="1600" dirty="0"/>
              <a:t> image</a:t>
            </a:r>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9" name="Picture 8">
            <a:extLst>
              <a:ext uri="{FF2B5EF4-FFF2-40B4-BE49-F238E27FC236}">
                <a16:creationId xmlns:a16="http://schemas.microsoft.com/office/drawing/2014/main" id="{77793A74-87B2-A42F-37E8-1AC8750771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650" y="2821503"/>
            <a:ext cx="8984722" cy="3044941"/>
          </a:xfrm>
          <a:prstGeom prst="rect">
            <a:avLst/>
          </a:prstGeom>
        </p:spPr>
      </p:pic>
      <p:pic>
        <p:nvPicPr>
          <p:cNvPr id="11" name="Picture 10">
            <a:extLst>
              <a:ext uri="{FF2B5EF4-FFF2-40B4-BE49-F238E27FC236}">
                <a16:creationId xmlns:a16="http://schemas.microsoft.com/office/drawing/2014/main" id="{F71561DF-EBA2-A07B-D2D2-ACFE3322301D}"/>
              </a:ext>
            </a:extLst>
          </p:cNvPr>
          <p:cNvPicPr>
            <a:picLocks noChangeAspect="1"/>
          </p:cNvPicPr>
          <p:nvPr/>
        </p:nvPicPr>
        <p:blipFill>
          <a:blip r:embed="rId4"/>
          <a:stretch>
            <a:fillRect/>
          </a:stretch>
        </p:blipFill>
        <p:spPr>
          <a:xfrm>
            <a:off x="5869271" y="1028416"/>
            <a:ext cx="1581899" cy="445325"/>
          </a:xfrm>
          <a:prstGeom prst="rect">
            <a:avLst/>
          </a:prstGeom>
        </p:spPr>
      </p:pic>
      <p:cxnSp>
        <p:nvCxnSpPr>
          <p:cNvPr id="21" name="Straight Arrow Connector 20">
            <a:extLst>
              <a:ext uri="{FF2B5EF4-FFF2-40B4-BE49-F238E27FC236}">
                <a16:creationId xmlns:a16="http://schemas.microsoft.com/office/drawing/2014/main" id="{38F66337-BD6B-7698-4D5E-7623DA710730}"/>
              </a:ext>
            </a:extLst>
          </p:cNvPr>
          <p:cNvCxnSpPr>
            <a:cxnSpLocks/>
          </p:cNvCxnSpPr>
          <p:nvPr/>
        </p:nvCxnSpPr>
        <p:spPr>
          <a:xfrm flipV="1">
            <a:off x="4792494" y="3305399"/>
            <a:ext cx="4586354" cy="140507"/>
          </a:xfrm>
          <a:prstGeom prst="straightConnector1">
            <a:avLst/>
          </a:prstGeom>
          <a:ln>
            <a:solidFill>
              <a:srgbClr val="19AAF8"/>
            </a:solidFill>
            <a:tailEnd type="triangle"/>
          </a:ln>
        </p:spPr>
        <p:style>
          <a:lnRef idx="3">
            <a:schemeClr val="accent1"/>
          </a:lnRef>
          <a:fillRef idx="0">
            <a:schemeClr val="accent1"/>
          </a:fillRef>
          <a:effectRef idx="2">
            <a:schemeClr val="accent1"/>
          </a:effectRef>
          <a:fontRef idx="minor">
            <a:schemeClr val="tx1"/>
          </a:fontRef>
        </p:style>
      </p:cxnSp>
      <p:pic>
        <p:nvPicPr>
          <p:cNvPr id="26" name="Picture 25">
            <a:extLst>
              <a:ext uri="{FF2B5EF4-FFF2-40B4-BE49-F238E27FC236}">
                <a16:creationId xmlns:a16="http://schemas.microsoft.com/office/drawing/2014/main" id="{E243317D-D2A4-8390-FE68-60FBA55043AC}"/>
              </a:ext>
            </a:extLst>
          </p:cNvPr>
          <p:cNvPicPr>
            <a:picLocks noChangeAspect="1"/>
          </p:cNvPicPr>
          <p:nvPr/>
        </p:nvPicPr>
        <p:blipFill>
          <a:blip r:embed="rId5"/>
          <a:stretch>
            <a:fillRect/>
          </a:stretch>
        </p:blipFill>
        <p:spPr>
          <a:xfrm>
            <a:off x="9354059" y="4957027"/>
            <a:ext cx="1133633" cy="381053"/>
          </a:xfrm>
          <a:prstGeom prst="rect">
            <a:avLst/>
          </a:prstGeom>
        </p:spPr>
      </p:pic>
      <p:pic>
        <p:nvPicPr>
          <p:cNvPr id="28" name="Picture 27">
            <a:extLst>
              <a:ext uri="{FF2B5EF4-FFF2-40B4-BE49-F238E27FC236}">
                <a16:creationId xmlns:a16="http://schemas.microsoft.com/office/drawing/2014/main" id="{DC1BB95E-1242-B452-DF24-41CF3BAD0FB3}"/>
              </a:ext>
            </a:extLst>
          </p:cNvPr>
          <p:cNvPicPr>
            <a:picLocks noChangeAspect="1"/>
          </p:cNvPicPr>
          <p:nvPr/>
        </p:nvPicPr>
        <p:blipFill>
          <a:blip r:embed="rId6"/>
          <a:stretch>
            <a:fillRect/>
          </a:stretch>
        </p:blipFill>
        <p:spPr>
          <a:xfrm>
            <a:off x="9340849" y="5656679"/>
            <a:ext cx="1612495" cy="307441"/>
          </a:xfrm>
          <a:prstGeom prst="rect">
            <a:avLst/>
          </a:prstGeom>
        </p:spPr>
      </p:pic>
      <p:pic>
        <p:nvPicPr>
          <p:cNvPr id="31" name="Picture 30">
            <a:extLst>
              <a:ext uri="{FF2B5EF4-FFF2-40B4-BE49-F238E27FC236}">
                <a16:creationId xmlns:a16="http://schemas.microsoft.com/office/drawing/2014/main" id="{7A2B9376-1960-5182-0FAC-99E44B52AA93}"/>
              </a:ext>
            </a:extLst>
          </p:cNvPr>
          <p:cNvPicPr>
            <a:picLocks noChangeAspect="1"/>
          </p:cNvPicPr>
          <p:nvPr/>
        </p:nvPicPr>
        <p:blipFill>
          <a:blip r:embed="rId7"/>
          <a:stretch>
            <a:fillRect/>
          </a:stretch>
        </p:blipFill>
        <p:spPr>
          <a:xfrm>
            <a:off x="9378849" y="3115183"/>
            <a:ext cx="1108843" cy="619151"/>
          </a:xfrm>
          <a:prstGeom prst="rect">
            <a:avLst/>
          </a:prstGeom>
        </p:spPr>
      </p:pic>
      <p:pic>
        <p:nvPicPr>
          <p:cNvPr id="7" name="Picture 6">
            <a:extLst>
              <a:ext uri="{FF2B5EF4-FFF2-40B4-BE49-F238E27FC236}">
                <a16:creationId xmlns:a16="http://schemas.microsoft.com/office/drawing/2014/main" id="{5F1390CA-788D-92D4-B37A-A246B72B213B}"/>
              </a:ext>
            </a:extLst>
          </p:cNvPr>
          <p:cNvPicPr>
            <a:picLocks noChangeAspect="1"/>
          </p:cNvPicPr>
          <p:nvPr/>
        </p:nvPicPr>
        <p:blipFill>
          <a:blip r:embed="rId8"/>
          <a:stretch>
            <a:fillRect/>
          </a:stretch>
        </p:blipFill>
        <p:spPr>
          <a:xfrm>
            <a:off x="6288869" y="1901239"/>
            <a:ext cx="861231" cy="282371"/>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790F9493-FB49-29E9-9BAC-A5C9104C96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94747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he distance between the headline and the start of the body copy is always constant.…">
            <a:extLst>
              <a:ext uri="{FF2B5EF4-FFF2-40B4-BE49-F238E27FC236}">
                <a16:creationId xmlns:a16="http://schemas.microsoft.com/office/drawing/2014/main" id="{7848AA71-CB34-4960-830D-A63108CB00DB}"/>
              </a:ext>
            </a:extLst>
          </p:cNvPr>
          <p:cNvSpPr txBox="1">
            <a:spLocks/>
          </p:cNvSpPr>
          <p:nvPr/>
        </p:nvSpPr>
        <p:spPr bwMode="gray">
          <a:xfrm>
            <a:off x="6717094" y="330740"/>
            <a:ext cx="5247511" cy="55174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Set </a:t>
            </a:r>
            <a:r>
              <a:rPr lang="nb-NO" sz="1600" dirty="0" err="1"/>
              <a:t>the</a:t>
            </a:r>
            <a:r>
              <a:rPr lang="nb-NO" sz="1600" dirty="0"/>
              <a:t> panel </a:t>
            </a:r>
            <a:r>
              <a:rPr lang="nb-NO" sz="1600" dirty="0" err="1"/>
              <a:t>title</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Under </a:t>
            </a:r>
            <a:r>
              <a:rPr lang="nb-NO" sz="1600" dirty="0" err="1"/>
              <a:t>graph</a:t>
            </a:r>
            <a:r>
              <a:rPr lang="nb-NO" sz="1600" dirty="0"/>
              <a:t> styles </a:t>
            </a:r>
            <a:r>
              <a:rPr lang="nb-NO" sz="1600" dirty="0" err="1"/>
              <a:t>you</a:t>
            </a:r>
            <a:r>
              <a:rPr lang="nb-NO" sz="1600" dirty="0"/>
              <a:t> </a:t>
            </a:r>
            <a:r>
              <a:rPr lang="nb-NO" sz="1600" dirty="0" err="1"/>
              <a:t>can</a:t>
            </a:r>
            <a:r>
              <a:rPr lang="nb-NO" sz="1600" dirty="0"/>
              <a:t> make it </a:t>
            </a:r>
            <a:r>
              <a:rPr lang="nb-NO" sz="1600" dirty="0" err="1"/>
              <a:t>look</a:t>
            </a:r>
            <a:r>
              <a:rPr lang="nb-NO" sz="1600" dirty="0"/>
              <a:t> like </a:t>
            </a:r>
            <a:r>
              <a:rPr lang="nb-NO" sz="1600" dirty="0" err="1"/>
              <a:t>you</a:t>
            </a:r>
            <a:r>
              <a:rPr lang="nb-NO" sz="1600" dirty="0"/>
              <a:t> </a:t>
            </a:r>
            <a:r>
              <a:rPr lang="nb-NO" sz="1600" dirty="0" err="1"/>
              <a:t>want</a:t>
            </a:r>
            <a:r>
              <a:rPr lang="nb-NO" sz="1600" dirty="0"/>
              <a:t> </a:t>
            </a:r>
            <a:r>
              <a:rPr lang="nb-NO" sz="1600" dirty="0">
                <a:sym typeface="Wingdings" panose="05000000000000000000" pitchFamily="2" charset="2"/>
              </a:rPr>
              <a:t> Set Connect null </a:t>
            </a:r>
            <a:r>
              <a:rPr lang="nb-NO" sz="1600" dirty="0" err="1">
                <a:sym typeface="Wingdings" panose="05000000000000000000" pitchFamily="2" charset="2"/>
              </a:rPr>
              <a:t>values</a:t>
            </a:r>
            <a:r>
              <a:rPr lang="nb-NO" sz="1600" dirty="0">
                <a:sym typeface="Wingdings" panose="05000000000000000000" pitchFamily="2" charset="2"/>
              </a:rPr>
              <a:t> to </a:t>
            </a:r>
            <a:r>
              <a:rPr lang="nb-NO" sz="1600" dirty="0" err="1">
                <a:sym typeface="Wingdings" panose="05000000000000000000" pitchFamily="2" charset="2"/>
              </a:rPr>
              <a:t>always</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Fix</a:t>
            </a:r>
            <a:r>
              <a:rPr lang="nb-NO" sz="1600" dirty="0"/>
              <a:t> </a:t>
            </a:r>
            <a:r>
              <a:rPr lang="nb-NO" sz="1600" dirty="0" err="1"/>
              <a:t>values</a:t>
            </a:r>
            <a:r>
              <a:rPr lang="nb-NO" sz="1600" dirty="0"/>
              <a:t> to </a:t>
            </a:r>
            <a:r>
              <a:rPr lang="nb-NO" sz="1600" dirty="0" err="1"/>
              <a:t>percent</a:t>
            </a:r>
            <a:r>
              <a:rPr lang="nb-NO" sz="1600" dirty="0"/>
              <a:t> </a:t>
            </a:r>
          </a:p>
          <a:p>
            <a:pPr>
              <a:lnSpc>
                <a:spcPct val="110000"/>
              </a:lnSpc>
            </a:pPr>
            <a:endParaRPr lang="nb-NO" sz="1600" dirty="0"/>
          </a:p>
        </p:txBody>
      </p:sp>
      <p:sp>
        <p:nvSpPr>
          <p:cNvPr id="181" name="The distance between the headline and the start of the body copy is always constant.…"/>
          <p:cNvSpPr txBox="1">
            <a:spLocks noGrp="1"/>
          </p:cNvSpPr>
          <p:nvPr>
            <p:ph idx="1"/>
          </p:nvPr>
        </p:nvSpPr>
        <p:spPr>
          <a:xfrm>
            <a:off x="539999" y="1009800"/>
            <a:ext cx="5247511" cy="1167656"/>
          </a:xfrm>
        </p:spPr>
        <p:txBody>
          <a:bodyPr>
            <a:normAutofit/>
          </a:bodyPr>
          <a:lstStyle/>
          <a:p>
            <a:pPr>
              <a:lnSpc>
                <a:spcPct val="110000"/>
              </a:lnSpc>
            </a:pPr>
            <a:r>
              <a:rPr lang="nb-NO" sz="1600"/>
              <a:t>In </a:t>
            </a:r>
            <a:r>
              <a:rPr lang="nb-NO" sz="1600" err="1"/>
              <a:t>the</a:t>
            </a:r>
            <a:r>
              <a:rPr lang="nb-NO" sz="1600"/>
              <a:t> </a:t>
            </a:r>
            <a:r>
              <a:rPr lang="nb-NO" sz="1600" err="1"/>
              <a:t>field</a:t>
            </a:r>
            <a:r>
              <a:rPr lang="nb-NO" sz="1600"/>
              <a:t> to </a:t>
            </a:r>
            <a:r>
              <a:rPr lang="nb-NO" sz="1600" err="1"/>
              <a:t>the</a:t>
            </a:r>
            <a:r>
              <a:rPr lang="nb-NO" sz="1600"/>
              <a:t> right, </a:t>
            </a:r>
            <a:r>
              <a:rPr lang="nb-NO" sz="1600" err="1"/>
              <a:t>you</a:t>
            </a:r>
            <a:r>
              <a:rPr lang="nb-NO" sz="1600"/>
              <a:t> have </a:t>
            </a:r>
            <a:r>
              <a:rPr lang="nb-NO" sz="1600" err="1"/>
              <a:t>lots</a:t>
            </a:r>
            <a:r>
              <a:rPr lang="nb-NO" sz="1600"/>
              <a:t> </a:t>
            </a:r>
            <a:r>
              <a:rPr lang="nb-NO" sz="1600" err="1"/>
              <a:t>of</a:t>
            </a:r>
            <a:r>
              <a:rPr lang="nb-NO" sz="1600"/>
              <a:t> </a:t>
            </a:r>
            <a:r>
              <a:rPr lang="nb-NO" sz="1600" err="1"/>
              <a:t>options</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13" name="Picture 12">
            <a:extLst>
              <a:ext uri="{FF2B5EF4-FFF2-40B4-BE49-F238E27FC236}">
                <a16:creationId xmlns:a16="http://schemas.microsoft.com/office/drawing/2014/main" id="{8DF7784F-972E-3BA0-2C60-1BFA5D0EA0A1}"/>
              </a:ext>
            </a:extLst>
          </p:cNvPr>
          <p:cNvPicPr>
            <a:picLocks noChangeAspect="1"/>
          </p:cNvPicPr>
          <p:nvPr/>
        </p:nvPicPr>
        <p:blipFill>
          <a:blip r:embed="rId3"/>
          <a:stretch>
            <a:fillRect/>
          </a:stretch>
        </p:blipFill>
        <p:spPr>
          <a:xfrm>
            <a:off x="9443926" y="3031541"/>
            <a:ext cx="2297827" cy="520656"/>
          </a:xfrm>
          <a:prstGeom prst="rect">
            <a:avLst/>
          </a:prstGeom>
        </p:spPr>
      </p:pic>
      <p:cxnSp>
        <p:nvCxnSpPr>
          <p:cNvPr id="14" name="Straight Arrow Connector 13">
            <a:extLst>
              <a:ext uri="{FF2B5EF4-FFF2-40B4-BE49-F238E27FC236}">
                <a16:creationId xmlns:a16="http://schemas.microsoft.com/office/drawing/2014/main" id="{0D9927B7-D7BB-21A9-F38E-6C0936B35AA2}"/>
              </a:ext>
            </a:extLst>
          </p:cNvPr>
          <p:cNvCxnSpPr>
            <a:cxnSpLocks/>
          </p:cNvCxnSpPr>
          <p:nvPr/>
        </p:nvCxnSpPr>
        <p:spPr>
          <a:xfrm flipH="1">
            <a:off x="10473447" y="2224588"/>
            <a:ext cx="925563" cy="9864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FBC5D1D5-EE2A-FF7F-1A15-68B97DAC226C}"/>
              </a:ext>
            </a:extLst>
          </p:cNvPr>
          <p:cNvPicPr>
            <a:picLocks noChangeAspect="1"/>
          </p:cNvPicPr>
          <p:nvPr/>
        </p:nvPicPr>
        <p:blipFill>
          <a:blip r:embed="rId4"/>
          <a:stretch>
            <a:fillRect/>
          </a:stretch>
        </p:blipFill>
        <p:spPr>
          <a:xfrm>
            <a:off x="7000967" y="4238045"/>
            <a:ext cx="2062045" cy="1772155"/>
          </a:xfrm>
          <a:prstGeom prst="rect">
            <a:avLst/>
          </a:prstGeom>
        </p:spPr>
      </p:pic>
      <p:pic>
        <p:nvPicPr>
          <p:cNvPr id="15" name="Picture 14">
            <a:extLst>
              <a:ext uri="{FF2B5EF4-FFF2-40B4-BE49-F238E27FC236}">
                <a16:creationId xmlns:a16="http://schemas.microsoft.com/office/drawing/2014/main" id="{B3151250-CD5A-3864-5FAE-6513F6E5F4CC}"/>
              </a:ext>
            </a:extLst>
          </p:cNvPr>
          <p:cNvPicPr>
            <a:picLocks noChangeAspect="1"/>
          </p:cNvPicPr>
          <p:nvPr/>
        </p:nvPicPr>
        <p:blipFill>
          <a:blip r:embed="rId5"/>
          <a:stretch>
            <a:fillRect/>
          </a:stretch>
        </p:blipFill>
        <p:spPr>
          <a:xfrm>
            <a:off x="577134" y="1590223"/>
            <a:ext cx="5545818" cy="3793066"/>
          </a:xfrm>
          <a:prstGeom prst="rect">
            <a:avLst/>
          </a:prstGeom>
        </p:spPr>
      </p:pic>
      <p:cxnSp>
        <p:nvCxnSpPr>
          <p:cNvPr id="21" name="Straight Arrow Connector 20">
            <a:extLst>
              <a:ext uri="{FF2B5EF4-FFF2-40B4-BE49-F238E27FC236}">
                <a16:creationId xmlns:a16="http://schemas.microsoft.com/office/drawing/2014/main" id="{FE105A85-E684-FDDE-F384-C36EDF3BE32F}"/>
              </a:ext>
            </a:extLst>
          </p:cNvPr>
          <p:cNvCxnSpPr>
            <a:cxnSpLocks/>
          </p:cNvCxnSpPr>
          <p:nvPr/>
        </p:nvCxnSpPr>
        <p:spPr>
          <a:xfrm>
            <a:off x="4543720" y="3911788"/>
            <a:ext cx="1941632" cy="4591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850A6BFE-EB14-EB1F-6A2F-00BB82B9A96A}"/>
              </a:ext>
            </a:extLst>
          </p:cNvPr>
          <p:cNvCxnSpPr>
            <a:cxnSpLocks/>
          </p:cNvCxnSpPr>
          <p:nvPr/>
        </p:nvCxnSpPr>
        <p:spPr>
          <a:xfrm flipV="1">
            <a:off x="4365656" y="2946212"/>
            <a:ext cx="2410013" cy="7742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2CDBBF24-D8DA-BDF4-EA84-F22ED2DB976D}"/>
              </a:ext>
            </a:extLst>
          </p:cNvPr>
          <p:cNvCxnSpPr>
            <a:cxnSpLocks/>
          </p:cNvCxnSpPr>
          <p:nvPr/>
        </p:nvCxnSpPr>
        <p:spPr>
          <a:xfrm flipV="1">
            <a:off x="4365656" y="1225082"/>
            <a:ext cx="2292568" cy="15149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id="{EF18B9E3-EE15-0B6E-F5BA-008BEC839C3B}"/>
              </a:ext>
            </a:extLst>
          </p:cNvPr>
          <p:cNvPicPr>
            <a:picLocks noChangeAspect="1"/>
          </p:cNvPicPr>
          <p:nvPr/>
        </p:nvPicPr>
        <p:blipFill>
          <a:blip r:embed="rId6"/>
          <a:stretch>
            <a:fillRect/>
          </a:stretch>
        </p:blipFill>
        <p:spPr>
          <a:xfrm>
            <a:off x="7000967" y="782107"/>
            <a:ext cx="2305372" cy="885949"/>
          </a:xfrm>
          <a:prstGeom prst="rect">
            <a:avLst/>
          </a:prstGeom>
        </p:spPr>
      </p:pic>
      <p:pic>
        <p:nvPicPr>
          <p:cNvPr id="31" name="Picture 30">
            <a:extLst>
              <a:ext uri="{FF2B5EF4-FFF2-40B4-BE49-F238E27FC236}">
                <a16:creationId xmlns:a16="http://schemas.microsoft.com/office/drawing/2014/main" id="{432F3F53-BA94-690D-75BF-2C31599F3A4D}"/>
              </a:ext>
            </a:extLst>
          </p:cNvPr>
          <p:cNvPicPr>
            <a:picLocks noChangeAspect="1"/>
          </p:cNvPicPr>
          <p:nvPr/>
        </p:nvPicPr>
        <p:blipFill>
          <a:blip r:embed="rId7"/>
          <a:stretch>
            <a:fillRect/>
          </a:stretch>
        </p:blipFill>
        <p:spPr>
          <a:xfrm>
            <a:off x="7000967" y="2421922"/>
            <a:ext cx="2147517" cy="1136511"/>
          </a:xfrm>
          <a:prstGeom prst="rect">
            <a:avLst/>
          </a:prstGeom>
        </p:spPr>
      </p:pic>
      <p:cxnSp>
        <p:nvCxnSpPr>
          <p:cNvPr id="17" name="Straight Arrow Connector 16">
            <a:extLst>
              <a:ext uri="{FF2B5EF4-FFF2-40B4-BE49-F238E27FC236}">
                <a16:creationId xmlns:a16="http://schemas.microsoft.com/office/drawing/2014/main" id="{A15BB1B1-9746-6BAC-ABEB-9FE39548A124}"/>
              </a:ext>
            </a:extLst>
          </p:cNvPr>
          <p:cNvCxnSpPr>
            <a:cxnSpLocks/>
          </p:cNvCxnSpPr>
          <p:nvPr/>
        </p:nvCxnSpPr>
        <p:spPr>
          <a:xfrm>
            <a:off x="7592608" y="2251971"/>
            <a:ext cx="276282" cy="10011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616F400B-A7FE-3276-101F-B500204938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17413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8" name="The distance between the headline and the start of the body copy is always constant.…">
            <a:extLst>
              <a:ext uri="{FF2B5EF4-FFF2-40B4-BE49-F238E27FC236}">
                <a16:creationId xmlns:a16="http://schemas.microsoft.com/office/drawing/2014/main" id="{180A10C2-5446-4BB5-9DDF-263CA9F4DC00}"/>
              </a:ext>
            </a:extLst>
          </p:cNvPr>
          <p:cNvSpPr txBox="1">
            <a:spLocks/>
          </p:cNvSpPr>
          <p:nvPr/>
        </p:nvSpPr>
        <p:spPr bwMode="gray">
          <a:xfrm>
            <a:off x="540000" y="972000"/>
            <a:ext cx="6025260"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do not </a:t>
            </a:r>
            <a:r>
              <a:rPr lang="nb-NO" sz="1600" err="1"/>
              <a:t>want</a:t>
            </a:r>
            <a:r>
              <a:rPr lang="nb-NO" sz="1600"/>
              <a:t> </a:t>
            </a:r>
            <a:r>
              <a:rPr lang="nb-NO" sz="1600" err="1"/>
              <a:t>number</a:t>
            </a:r>
            <a:r>
              <a:rPr lang="nb-NO" sz="1600"/>
              <a:t> </a:t>
            </a:r>
            <a:r>
              <a:rPr lang="nb-NO" sz="1600" err="1"/>
              <a:t>of</a:t>
            </a:r>
            <a:r>
              <a:rPr lang="nb-NO" sz="1600"/>
              <a:t> </a:t>
            </a:r>
            <a:r>
              <a:rPr lang="nb-NO" sz="1600" err="1"/>
              <a:t>clients</a:t>
            </a:r>
            <a:r>
              <a:rPr lang="nb-NO" sz="1600"/>
              <a:t> to show as </a:t>
            </a:r>
            <a:r>
              <a:rPr lang="nb-NO" sz="1600" err="1"/>
              <a:t>percent</a:t>
            </a:r>
            <a:endParaRPr lang="nb-NO" sz="1600"/>
          </a:p>
          <a:p>
            <a:pPr>
              <a:lnSpc>
                <a:spcPct val="110000"/>
              </a:lnSpc>
            </a:pPr>
            <a:r>
              <a:rPr lang="nb-NO" sz="1600" err="1"/>
              <a:t>We</a:t>
            </a:r>
            <a:r>
              <a:rPr lang="nb-NO" sz="1600"/>
              <a:t> </a:t>
            </a:r>
            <a:r>
              <a:rPr lang="nb-NO" sz="1600" err="1"/>
              <a:t>use</a:t>
            </a:r>
            <a:r>
              <a:rPr lang="nb-NO" sz="1600"/>
              <a:t> an </a:t>
            </a:r>
            <a:r>
              <a:rPr lang="nb-NO" sz="1600" err="1"/>
              <a:t>override</a:t>
            </a:r>
            <a:r>
              <a:rPr lang="nb-NO" sz="1600"/>
              <a:t> for </a:t>
            </a:r>
            <a:r>
              <a:rPr lang="nb-NO" sz="1600" err="1"/>
              <a:t>the</a:t>
            </a:r>
            <a:r>
              <a:rPr lang="nb-NO" sz="1600"/>
              <a:t> Clients </a:t>
            </a:r>
            <a:r>
              <a:rPr lang="nb-NO" sz="1600" err="1"/>
              <a:t>graph</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a:p>
            <a:pPr>
              <a:lnSpc>
                <a:spcPct val="110000"/>
              </a:lnSpc>
            </a:pPr>
            <a:r>
              <a:rPr lang="nb-NO" sz="1600"/>
              <a:t>Select </a:t>
            </a:r>
            <a:r>
              <a:rPr lang="nb-NO" sz="1600" err="1"/>
              <a:t>the</a:t>
            </a:r>
            <a:r>
              <a:rPr lang="nb-NO" sz="1600"/>
              <a:t> </a:t>
            </a:r>
            <a:r>
              <a:rPr lang="nb-NO" sz="1600" err="1"/>
              <a:t>regex-override</a:t>
            </a:r>
            <a:endParaRPr lang="nb-NO" sz="1600"/>
          </a:p>
        </p:txBody>
      </p:sp>
      <p:pic>
        <p:nvPicPr>
          <p:cNvPr id="7" name="Picture 6">
            <a:extLst>
              <a:ext uri="{FF2B5EF4-FFF2-40B4-BE49-F238E27FC236}">
                <a16:creationId xmlns:a16="http://schemas.microsoft.com/office/drawing/2014/main" id="{DAC0C2CC-95F0-1CFF-260C-BD6D830D7B4E}"/>
              </a:ext>
            </a:extLst>
          </p:cNvPr>
          <p:cNvPicPr>
            <a:picLocks noChangeAspect="1"/>
          </p:cNvPicPr>
          <p:nvPr/>
        </p:nvPicPr>
        <p:blipFill>
          <a:blip r:embed="rId3"/>
          <a:stretch>
            <a:fillRect/>
          </a:stretch>
        </p:blipFill>
        <p:spPr>
          <a:xfrm>
            <a:off x="560926" y="1944978"/>
            <a:ext cx="5534279" cy="1477997"/>
          </a:xfrm>
          <a:prstGeom prst="rect">
            <a:avLst/>
          </a:prstGeom>
        </p:spPr>
      </p:pic>
      <p:cxnSp>
        <p:nvCxnSpPr>
          <p:cNvPr id="9" name="Straight Arrow Connector 8">
            <a:extLst>
              <a:ext uri="{FF2B5EF4-FFF2-40B4-BE49-F238E27FC236}">
                <a16:creationId xmlns:a16="http://schemas.microsoft.com/office/drawing/2014/main" id="{8471E704-0263-1927-DFCA-B0F3AFD77F2B}"/>
              </a:ext>
            </a:extLst>
          </p:cNvPr>
          <p:cNvCxnSpPr>
            <a:cxnSpLocks/>
          </p:cNvCxnSpPr>
          <p:nvPr/>
        </p:nvCxnSpPr>
        <p:spPr>
          <a:xfrm>
            <a:off x="2458153" y="1834816"/>
            <a:ext cx="1774482" cy="11404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294D77F-E1BA-D1C5-A7B9-CFEE5B6E282E}"/>
              </a:ext>
            </a:extLst>
          </p:cNvPr>
          <p:cNvPicPr>
            <a:picLocks noChangeAspect="1"/>
          </p:cNvPicPr>
          <p:nvPr/>
        </p:nvPicPr>
        <p:blipFill>
          <a:blip r:embed="rId4"/>
          <a:stretch>
            <a:fillRect/>
          </a:stretch>
        </p:blipFill>
        <p:spPr>
          <a:xfrm>
            <a:off x="560927" y="3579790"/>
            <a:ext cx="5534279" cy="482055"/>
          </a:xfrm>
          <a:prstGeom prst="rect">
            <a:avLst/>
          </a:prstGeom>
        </p:spPr>
      </p:pic>
      <p:pic>
        <p:nvPicPr>
          <p:cNvPr id="16" name="Picture 15">
            <a:extLst>
              <a:ext uri="{FF2B5EF4-FFF2-40B4-BE49-F238E27FC236}">
                <a16:creationId xmlns:a16="http://schemas.microsoft.com/office/drawing/2014/main" id="{D23964F5-9FDA-6D8F-CFB6-38CF808E6A6E}"/>
              </a:ext>
            </a:extLst>
          </p:cNvPr>
          <p:cNvPicPr>
            <a:picLocks noChangeAspect="1"/>
          </p:cNvPicPr>
          <p:nvPr/>
        </p:nvPicPr>
        <p:blipFill>
          <a:blip r:embed="rId5"/>
          <a:stretch>
            <a:fillRect/>
          </a:stretch>
        </p:blipFill>
        <p:spPr>
          <a:xfrm>
            <a:off x="560926" y="4577851"/>
            <a:ext cx="4372987" cy="1420992"/>
          </a:xfrm>
          <a:prstGeom prst="rect">
            <a:avLst/>
          </a:prstGeom>
        </p:spPr>
      </p:pic>
      <p:cxnSp>
        <p:nvCxnSpPr>
          <p:cNvPr id="22" name="Straight Arrow Connector 21">
            <a:extLst>
              <a:ext uri="{FF2B5EF4-FFF2-40B4-BE49-F238E27FC236}">
                <a16:creationId xmlns:a16="http://schemas.microsoft.com/office/drawing/2014/main" id="{29A75A74-57D3-4375-477D-3500D5E16FAF}"/>
              </a:ext>
            </a:extLst>
          </p:cNvPr>
          <p:cNvCxnSpPr>
            <a:cxnSpLocks/>
          </p:cNvCxnSpPr>
          <p:nvPr/>
        </p:nvCxnSpPr>
        <p:spPr>
          <a:xfrm>
            <a:off x="2597594" y="4662815"/>
            <a:ext cx="352996" cy="9200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0C9B3328-F0DF-A0EE-C007-2C5C8B84351B}"/>
              </a:ext>
            </a:extLst>
          </p:cNvPr>
          <p:cNvSpPr txBox="1"/>
          <p:nvPr/>
        </p:nvSpPr>
        <p:spPr>
          <a:xfrm>
            <a:off x="6814321" y="1196840"/>
            <a:ext cx="5376092" cy="368691"/>
          </a:xfrm>
          <a:prstGeom prst="rect">
            <a:avLst/>
          </a:prstGeom>
          <a:noFill/>
        </p:spPr>
        <p:txBody>
          <a:bodyPr wrap="square">
            <a:spAutoFit/>
          </a:bodyPr>
          <a:lstStyle/>
          <a:p>
            <a:pPr>
              <a:lnSpc>
                <a:spcPct val="110000"/>
              </a:lnSpc>
            </a:pPr>
            <a:r>
              <a:rPr lang="nb-NO" sz="1800"/>
              <a:t>Standard </a:t>
            </a:r>
            <a:r>
              <a:rPr lang="nb-NO" sz="1800" err="1"/>
              <a:t>options</a:t>
            </a:r>
            <a:r>
              <a:rPr lang="nb-NO" sz="1800"/>
              <a:t> &gt; Unit</a:t>
            </a:r>
          </a:p>
        </p:txBody>
      </p:sp>
      <p:sp>
        <p:nvSpPr>
          <p:cNvPr id="34" name="TextBox 33">
            <a:extLst>
              <a:ext uri="{FF2B5EF4-FFF2-40B4-BE49-F238E27FC236}">
                <a16:creationId xmlns:a16="http://schemas.microsoft.com/office/drawing/2014/main" id="{617DB6D2-8B05-D6A3-90A9-E9984734374A}"/>
              </a:ext>
            </a:extLst>
          </p:cNvPr>
          <p:cNvSpPr txBox="1"/>
          <p:nvPr/>
        </p:nvSpPr>
        <p:spPr>
          <a:xfrm>
            <a:off x="6807619" y="3118902"/>
            <a:ext cx="5382794" cy="368691"/>
          </a:xfrm>
          <a:prstGeom prst="rect">
            <a:avLst/>
          </a:prstGeom>
          <a:noFill/>
        </p:spPr>
        <p:txBody>
          <a:bodyPr wrap="square">
            <a:spAutoFit/>
          </a:bodyPr>
          <a:lstStyle/>
          <a:p>
            <a:pPr>
              <a:lnSpc>
                <a:spcPct val="110000"/>
              </a:lnSpc>
            </a:pPr>
            <a:r>
              <a:rPr lang="nb-NO" sz="1800"/>
              <a:t>Standard </a:t>
            </a:r>
            <a:r>
              <a:rPr lang="nb-NO" sz="1800" err="1"/>
              <a:t>options</a:t>
            </a:r>
            <a:r>
              <a:rPr lang="nb-NO" sz="1800"/>
              <a:t> &gt; Unit = </a:t>
            </a:r>
            <a:r>
              <a:rPr lang="nb-NO" sz="1800" err="1"/>
              <a:t>short</a:t>
            </a:r>
            <a:endParaRPr lang="nb-NO" sz="1800"/>
          </a:p>
        </p:txBody>
      </p:sp>
      <p:pic>
        <p:nvPicPr>
          <p:cNvPr id="5" name="Picture 4">
            <a:extLst>
              <a:ext uri="{FF2B5EF4-FFF2-40B4-BE49-F238E27FC236}">
                <a16:creationId xmlns:a16="http://schemas.microsoft.com/office/drawing/2014/main" id="{1024A109-9523-56FA-9534-DF59249F5040}"/>
              </a:ext>
            </a:extLst>
          </p:cNvPr>
          <p:cNvPicPr>
            <a:picLocks noChangeAspect="1"/>
          </p:cNvPicPr>
          <p:nvPr/>
        </p:nvPicPr>
        <p:blipFill>
          <a:blip r:embed="rId6"/>
          <a:stretch>
            <a:fillRect/>
          </a:stretch>
        </p:blipFill>
        <p:spPr>
          <a:xfrm>
            <a:off x="6807619" y="297133"/>
            <a:ext cx="3490730" cy="901404"/>
          </a:xfrm>
          <a:prstGeom prst="rect">
            <a:avLst/>
          </a:prstGeom>
        </p:spPr>
      </p:pic>
      <p:pic>
        <p:nvPicPr>
          <p:cNvPr id="10" name="Picture 9">
            <a:extLst>
              <a:ext uri="{FF2B5EF4-FFF2-40B4-BE49-F238E27FC236}">
                <a16:creationId xmlns:a16="http://schemas.microsoft.com/office/drawing/2014/main" id="{9673614F-FED5-9875-838D-F1B119CC0DF4}"/>
              </a:ext>
            </a:extLst>
          </p:cNvPr>
          <p:cNvPicPr>
            <a:picLocks noChangeAspect="1"/>
          </p:cNvPicPr>
          <p:nvPr/>
        </p:nvPicPr>
        <p:blipFill>
          <a:blip r:embed="rId7"/>
          <a:stretch>
            <a:fillRect/>
          </a:stretch>
        </p:blipFill>
        <p:spPr>
          <a:xfrm>
            <a:off x="6807620" y="1565162"/>
            <a:ext cx="3490730" cy="1517327"/>
          </a:xfrm>
          <a:prstGeom prst="rect">
            <a:avLst/>
          </a:prstGeom>
        </p:spPr>
      </p:pic>
      <p:cxnSp>
        <p:nvCxnSpPr>
          <p:cNvPr id="33" name="Straight Arrow Connector 32">
            <a:extLst>
              <a:ext uri="{FF2B5EF4-FFF2-40B4-BE49-F238E27FC236}">
                <a16:creationId xmlns:a16="http://schemas.microsoft.com/office/drawing/2014/main" id="{3FBE79D5-8528-2FF4-F59B-5C7B199048AE}"/>
              </a:ext>
            </a:extLst>
          </p:cNvPr>
          <p:cNvCxnSpPr>
            <a:cxnSpLocks/>
          </p:cNvCxnSpPr>
          <p:nvPr/>
        </p:nvCxnSpPr>
        <p:spPr>
          <a:xfrm flipH="1">
            <a:off x="8483413" y="1555933"/>
            <a:ext cx="857437" cy="12613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807E262-921A-3A0B-45A8-C9CDBA27C453}"/>
              </a:ext>
            </a:extLst>
          </p:cNvPr>
          <p:cNvPicPr>
            <a:picLocks noChangeAspect="1"/>
          </p:cNvPicPr>
          <p:nvPr/>
        </p:nvPicPr>
        <p:blipFill>
          <a:blip r:embed="rId8"/>
          <a:stretch>
            <a:fillRect/>
          </a:stretch>
        </p:blipFill>
        <p:spPr>
          <a:xfrm>
            <a:off x="6807620" y="3469434"/>
            <a:ext cx="3490730" cy="1447162"/>
          </a:xfrm>
          <a:prstGeom prst="rect">
            <a:avLst/>
          </a:prstGeom>
        </p:spPr>
      </p:pic>
      <p:cxnSp>
        <p:nvCxnSpPr>
          <p:cNvPr id="36" name="Straight Arrow Connector 35">
            <a:extLst>
              <a:ext uri="{FF2B5EF4-FFF2-40B4-BE49-F238E27FC236}">
                <a16:creationId xmlns:a16="http://schemas.microsoft.com/office/drawing/2014/main" id="{FDBCBEF1-58A8-A812-8FB1-33E9D9F2292D}"/>
              </a:ext>
            </a:extLst>
          </p:cNvPr>
          <p:cNvCxnSpPr>
            <a:cxnSpLocks/>
          </p:cNvCxnSpPr>
          <p:nvPr/>
        </p:nvCxnSpPr>
        <p:spPr>
          <a:xfrm flipH="1">
            <a:off x="7607431" y="3429000"/>
            <a:ext cx="2593641" cy="12856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5" name="Picture 14" descr="A blue logo with a black background&#10;&#10;Description automatically generated">
            <a:extLst>
              <a:ext uri="{FF2B5EF4-FFF2-40B4-BE49-F238E27FC236}">
                <a16:creationId xmlns:a16="http://schemas.microsoft.com/office/drawing/2014/main" id="{5BA09165-4E49-AEA7-CA2E-B36AD1B1AD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8932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799"/>
            <a:ext cx="8061075" cy="5105655"/>
          </a:xfrm>
        </p:spPr>
        <p:txBody>
          <a:bodyPr>
            <a:normAutofit/>
          </a:bodyPr>
          <a:lstStyle/>
          <a:p>
            <a:pPr>
              <a:lnSpc>
                <a:spcPct val="110000"/>
              </a:lnSpc>
            </a:pPr>
            <a:r>
              <a:rPr lang="nb-NO" sz="1600" b="1"/>
              <a:t>(</a:t>
            </a:r>
            <a:r>
              <a:rPr lang="nb-NO" sz="1600" b="1" err="1"/>
              <a:t>Optional</a:t>
            </a:r>
            <a:r>
              <a:rPr lang="nb-NO" sz="1600" b="1"/>
              <a:t>) </a:t>
            </a:r>
            <a:r>
              <a:rPr lang="nb-NO" sz="1600" err="1"/>
              <a:t>Tooltip</a:t>
            </a:r>
            <a:r>
              <a:rPr lang="nb-NO" sz="1600"/>
              <a:t> -&gt; </a:t>
            </a:r>
            <a:r>
              <a:rPr lang="nb-NO" sz="1600" err="1"/>
              <a:t>Tooltip</a:t>
            </a:r>
            <a:r>
              <a:rPr lang="nb-NO" sz="1600"/>
              <a:t> mode: All</a:t>
            </a:r>
          </a:p>
          <a:p>
            <a:pPr>
              <a:lnSpc>
                <a:spcPct val="110000"/>
              </a:lnSpc>
            </a:pPr>
            <a:r>
              <a:rPr lang="nb-NO" sz="1600" b="1"/>
              <a:t>(</a:t>
            </a:r>
            <a:r>
              <a:rPr lang="nb-NO" sz="1600" b="1" err="1"/>
              <a:t>Optional</a:t>
            </a:r>
            <a:r>
              <a:rPr lang="nb-NO" sz="1600" b="1"/>
              <a:t>) </a:t>
            </a:r>
            <a:r>
              <a:rPr lang="nb-NO" sz="1600" err="1"/>
              <a:t>Legend</a:t>
            </a:r>
            <a:endParaRPr lang="nb-NO" sz="1600"/>
          </a:p>
          <a:p>
            <a:pPr lvl="1">
              <a:lnSpc>
                <a:spcPct val="110000"/>
              </a:lnSpc>
            </a:pPr>
            <a:r>
              <a:rPr lang="nb-NO" sz="1400"/>
              <a:t>Mode: </a:t>
            </a:r>
            <a:r>
              <a:rPr lang="nb-NO" sz="1400" err="1"/>
              <a:t>Table</a:t>
            </a:r>
            <a:endParaRPr lang="nb-NO" sz="1400"/>
          </a:p>
          <a:p>
            <a:pPr lvl="1">
              <a:lnSpc>
                <a:spcPct val="110000"/>
              </a:lnSpc>
            </a:pPr>
            <a:r>
              <a:rPr lang="nb-NO" sz="1400"/>
              <a:t>Placement: Right</a:t>
            </a:r>
          </a:p>
          <a:p>
            <a:pPr lvl="1">
              <a:lnSpc>
                <a:spcPct val="110000"/>
              </a:lnSpc>
            </a:pPr>
            <a:r>
              <a:rPr lang="nb-NO" sz="1400"/>
              <a:t>Values: Last*, Min &amp; Max</a:t>
            </a:r>
          </a:p>
          <a:p>
            <a:pPr>
              <a:lnSpc>
                <a:spcPct val="110000"/>
              </a:lnSpc>
            </a:pPr>
            <a:r>
              <a:rPr lang="nb-NO" sz="1600" b="1"/>
              <a:t>(</a:t>
            </a:r>
            <a:r>
              <a:rPr lang="nb-NO" sz="1600" b="1" err="1"/>
              <a:t>Optional</a:t>
            </a:r>
            <a:r>
              <a:rPr lang="nb-NO" sz="1600" b="1"/>
              <a:t>) </a:t>
            </a:r>
            <a:r>
              <a:rPr lang="nb-NO" sz="1600" err="1"/>
              <a:t>Thresholds</a:t>
            </a:r>
            <a:endParaRPr lang="nb-NO" sz="1600"/>
          </a:p>
          <a:p>
            <a:pPr lvl="1">
              <a:lnSpc>
                <a:spcPct val="110000"/>
              </a:lnSpc>
            </a:pPr>
            <a:r>
              <a:rPr lang="nb-NO" sz="1400"/>
              <a:t>35% (Red)</a:t>
            </a:r>
          </a:p>
          <a:p>
            <a:pPr lvl="1">
              <a:lnSpc>
                <a:spcPct val="110000"/>
              </a:lnSpc>
            </a:pPr>
            <a:r>
              <a:rPr lang="nb-NO" sz="1400" err="1"/>
              <a:t>Percentage</a:t>
            </a:r>
            <a:endParaRPr lang="nb-NO" sz="1400"/>
          </a:p>
          <a:p>
            <a:pPr lvl="1">
              <a:lnSpc>
                <a:spcPct val="110000"/>
              </a:lnSpc>
            </a:pPr>
            <a:r>
              <a:rPr lang="nb-NO" sz="1400"/>
              <a:t>As lines (</a:t>
            </a:r>
            <a:r>
              <a:rPr lang="nb-NO" sz="1400" err="1"/>
              <a:t>dashed</a:t>
            </a:r>
            <a:r>
              <a:rPr lang="nb-NO" sz="1400"/>
              <a:t>)</a:t>
            </a:r>
          </a:p>
          <a:p>
            <a:pPr>
              <a:lnSpc>
                <a:spcPct val="110000"/>
              </a:lnSpc>
            </a:pPr>
            <a:r>
              <a:rPr lang="nb-NO" sz="1600" b="1"/>
              <a:t>(</a:t>
            </a:r>
            <a:r>
              <a:rPr lang="nb-NO" sz="1600" b="1" err="1"/>
              <a:t>Optional</a:t>
            </a:r>
            <a:r>
              <a:rPr lang="nb-NO" sz="1600" b="1"/>
              <a:t>) </a:t>
            </a:r>
            <a:r>
              <a:rPr lang="nb-NO" sz="1600"/>
              <a:t>Graph styles</a:t>
            </a:r>
          </a:p>
          <a:p>
            <a:pPr lvl="1">
              <a:lnSpc>
                <a:spcPct val="110000"/>
              </a:lnSpc>
            </a:pPr>
            <a:r>
              <a:rPr lang="nb-NO" sz="1400" err="1"/>
              <a:t>Fill</a:t>
            </a:r>
            <a:r>
              <a:rPr lang="nb-NO" sz="1400"/>
              <a:t> </a:t>
            </a:r>
            <a:r>
              <a:rPr lang="nb-NO" sz="1400" err="1"/>
              <a:t>opacity</a:t>
            </a:r>
            <a:r>
              <a:rPr lang="nb-NO" sz="1400"/>
              <a:t>: 10</a:t>
            </a:r>
          </a:p>
          <a:p>
            <a:pPr>
              <a:lnSpc>
                <a:spcPct val="110000"/>
              </a:lnSpc>
            </a:pPr>
            <a:r>
              <a:rPr lang="nb-NO" err="1"/>
              <a:t>Remember</a:t>
            </a:r>
            <a:r>
              <a:rPr lang="nb-NO"/>
              <a:t> to </a:t>
            </a:r>
            <a:r>
              <a:rPr lang="nb-NO" err="1"/>
              <a:t>apply</a:t>
            </a:r>
            <a:r>
              <a:rPr lang="nb-NO"/>
              <a:t> </a:t>
            </a:r>
            <a:r>
              <a:rPr lang="nb-NO" err="1"/>
              <a:t>changes</a:t>
            </a:r>
            <a:endParaRPr lang="nb-NO"/>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16" name="The distance between the headline and the start of the body copy is always constant.…">
            <a:extLst>
              <a:ext uri="{FF2B5EF4-FFF2-40B4-BE49-F238E27FC236}">
                <a16:creationId xmlns:a16="http://schemas.microsoft.com/office/drawing/2014/main" id="{339188E5-37DB-E3A5-28A7-48951F65FD19}"/>
              </a:ext>
            </a:extLst>
          </p:cNvPr>
          <p:cNvSpPr txBox="1">
            <a:spLocks/>
          </p:cNvSpPr>
          <p:nvPr/>
        </p:nvSpPr>
        <p:spPr bwMode="gray">
          <a:xfrm>
            <a:off x="8126708" y="242369"/>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Graph </a:t>
            </a:r>
            <a:r>
              <a:rPr lang="nb-NO" sz="1600" err="1"/>
              <a:t>colors</a:t>
            </a:r>
            <a:endParaRPr lang="nb-NO" sz="1600"/>
          </a:p>
        </p:txBody>
      </p:sp>
      <p:pic>
        <p:nvPicPr>
          <p:cNvPr id="5" name="Picture 4">
            <a:extLst>
              <a:ext uri="{FF2B5EF4-FFF2-40B4-BE49-F238E27FC236}">
                <a16:creationId xmlns:a16="http://schemas.microsoft.com/office/drawing/2014/main" id="{0B02106E-C229-85D6-0678-A33DB39E7C3A}"/>
              </a:ext>
            </a:extLst>
          </p:cNvPr>
          <p:cNvPicPr>
            <a:picLocks noChangeAspect="1"/>
          </p:cNvPicPr>
          <p:nvPr/>
        </p:nvPicPr>
        <p:blipFill>
          <a:blip r:embed="rId3"/>
          <a:stretch>
            <a:fillRect/>
          </a:stretch>
        </p:blipFill>
        <p:spPr>
          <a:xfrm>
            <a:off x="8126708" y="676234"/>
            <a:ext cx="1503675" cy="925816"/>
          </a:xfrm>
          <a:prstGeom prst="rect">
            <a:avLst/>
          </a:prstGeom>
        </p:spPr>
      </p:pic>
      <p:pic>
        <p:nvPicPr>
          <p:cNvPr id="11" name="Picture 10">
            <a:extLst>
              <a:ext uri="{FF2B5EF4-FFF2-40B4-BE49-F238E27FC236}">
                <a16:creationId xmlns:a16="http://schemas.microsoft.com/office/drawing/2014/main" id="{E2B53966-16EC-6009-E38A-126AE1138445}"/>
              </a:ext>
            </a:extLst>
          </p:cNvPr>
          <p:cNvPicPr>
            <a:picLocks noChangeAspect="1"/>
          </p:cNvPicPr>
          <p:nvPr/>
        </p:nvPicPr>
        <p:blipFill>
          <a:blip r:embed="rId4"/>
          <a:stretch>
            <a:fillRect/>
          </a:stretch>
        </p:blipFill>
        <p:spPr>
          <a:xfrm>
            <a:off x="4710809" y="2185480"/>
            <a:ext cx="7323961" cy="3778459"/>
          </a:xfrm>
          <a:prstGeom prst="rect">
            <a:avLst/>
          </a:prstGeom>
        </p:spPr>
      </p:pic>
      <p:cxnSp>
        <p:nvCxnSpPr>
          <p:cNvPr id="17" name="Straight Arrow Connector 16">
            <a:extLst>
              <a:ext uri="{FF2B5EF4-FFF2-40B4-BE49-F238E27FC236}">
                <a16:creationId xmlns:a16="http://schemas.microsoft.com/office/drawing/2014/main" id="{A15BB1B1-9746-6BAC-ABEB-9FE39548A124}"/>
              </a:ext>
            </a:extLst>
          </p:cNvPr>
          <p:cNvCxnSpPr>
            <a:cxnSpLocks/>
            <a:endCxn id="5" idx="2"/>
          </p:cNvCxnSpPr>
          <p:nvPr/>
        </p:nvCxnSpPr>
        <p:spPr>
          <a:xfrm flipH="1" flipV="1">
            <a:off x="8878546" y="1602050"/>
            <a:ext cx="751837" cy="12838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he distance between the headline and the start of the body copy is always constant.…">
            <a:extLst>
              <a:ext uri="{FF2B5EF4-FFF2-40B4-BE49-F238E27FC236}">
                <a16:creationId xmlns:a16="http://schemas.microsoft.com/office/drawing/2014/main" id="{3A1DBECD-E0BB-E872-E7F1-BFF05131CA64}"/>
              </a:ext>
            </a:extLst>
          </p:cNvPr>
          <p:cNvSpPr txBox="1">
            <a:spLocks/>
          </p:cNvSpPr>
          <p:nvPr/>
        </p:nvSpPr>
        <p:spPr bwMode="gray">
          <a:xfrm>
            <a:off x="10118330" y="259435"/>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Time range</a:t>
            </a:r>
          </a:p>
        </p:txBody>
      </p:sp>
      <p:sp>
        <p:nvSpPr>
          <p:cNvPr id="18" name="The distance between the headline and the start of the body copy is always constant.…">
            <a:extLst>
              <a:ext uri="{FF2B5EF4-FFF2-40B4-BE49-F238E27FC236}">
                <a16:creationId xmlns:a16="http://schemas.microsoft.com/office/drawing/2014/main" id="{D2DDF42D-5B51-0099-63A9-F7FA84C65A80}"/>
              </a:ext>
            </a:extLst>
          </p:cNvPr>
          <p:cNvSpPr txBox="1">
            <a:spLocks/>
          </p:cNvSpPr>
          <p:nvPr/>
        </p:nvSpPr>
        <p:spPr bwMode="gray">
          <a:xfrm>
            <a:off x="5390425" y="416700"/>
            <a:ext cx="1848397" cy="65169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Select variable</a:t>
            </a:r>
          </a:p>
        </p:txBody>
      </p:sp>
      <p:pic>
        <p:nvPicPr>
          <p:cNvPr id="20" name="Picture 19">
            <a:extLst>
              <a:ext uri="{FF2B5EF4-FFF2-40B4-BE49-F238E27FC236}">
                <a16:creationId xmlns:a16="http://schemas.microsoft.com/office/drawing/2014/main" id="{C7F6C538-0825-A283-B4CE-DD2C0C435C56}"/>
              </a:ext>
            </a:extLst>
          </p:cNvPr>
          <p:cNvPicPr>
            <a:picLocks noChangeAspect="1"/>
          </p:cNvPicPr>
          <p:nvPr/>
        </p:nvPicPr>
        <p:blipFill>
          <a:blip r:embed="rId5"/>
          <a:stretch>
            <a:fillRect/>
          </a:stretch>
        </p:blipFill>
        <p:spPr>
          <a:xfrm>
            <a:off x="5395711" y="949693"/>
            <a:ext cx="1309889" cy="635098"/>
          </a:xfrm>
          <a:prstGeom prst="rect">
            <a:avLst/>
          </a:prstGeom>
        </p:spPr>
      </p:pic>
      <p:cxnSp>
        <p:nvCxnSpPr>
          <p:cNvPr id="21" name="Straight Arrow Connector 20">
            <a:extLst>
              <a:ext uri="{FF2B5EF4-FFF2-40B4-BE49-F238E27FC236}">
                <a16:creationId xmlns:a16="http://schemas.microsoft.com/office/drawing/2014/main" id="{30B39F66-DE5F-025A-D9CA-A2D7816DC6F4}"/>
              </a:ext>
            </a:extLst>
          </p:cNvPr>
          <p:cNvCxnSpPr>
            <a:cxnSpLocks/>
          </p:cNvCxnSpPr>
          <p:nvPr/>
        </p:nvCxnSpPr>
        <p:spPr>
          <a:xfrm flipV="1">
            <a:off x="5526650" y="1568626"/>
            <a:ext cx="514654" cy="6419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7C98043E-4284-5E17-1494-8B25D8C39AC8}"/>
              </a:ext>
            </a:extLst>
          </p:cNvPr>
          <p:cNvPicPr>
            <a:picLocks noChangeAspect="1"/>
          </p:cNvPicPr>
          <p:nvPr/>
        </p:nvPicPr>
        <p:blipFill>
          <a:blip r:embed="rId6"/>
          <a:stretch>
            <a:fillRect/>
          </a:stretch>
        </p:blipFill>
        <p:spPr>
          <a:xfrm>
            <a:off x="10148266" y="680381"/>
            <a:ext cx="1349827" cy="1041076"/>
          </a:xfrm>
          <a:prstGeom prst="rect">
            <a:avLst/>
          </a:prstGeom>
        </p:spPr>
      </p:pic>
      <p:cxnSp>
        <p:nvCxnSpPr>
          <p:cNvPr id="25" name="Straight Arrow Connector 24">
            <a:extLst>
              <a:ext uri="{FF2B5EF4-FFF2-40B4-BE49-F238E27FC236}">
                <a16:creationId xmlns:a16="http://schemas.microsoft.com/office/drawing/2014/main" id="{82DDF8C8-4574-5288-41E0-3C22D7AD9214}"/>
              </a:ext>
            </a:extLst>
          </p:cNvPr>
          <p:cNvCxnSpPr>
            <a:cxnSpLocks/>
          </p:cNvCxnSpPr>
          <p:nvPr/>
        </p:nvCxnSpPr>
        <p:spPr>
          <a:xfrm flipH="1" flipV="1">
            <a:off x="11027955" y="1721457"/>
            <a:ext cx="162665" cy="5052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4AA29CEF-49EA-6D2C-0E6D-50383CE9A31D}"/>
              </a:ext>
            </a:extLst>
          </p:cNvPr>
          <p:cNvPicPr>
            <a:picLocks noChangeAspect="1"/>
          </p:cNvPicPr>
          <p:nvPr/>
        </p:nvPicPr>
        <p:blipFill>
          <a:blip r:embed="rId7"/>
          <a:stretch>
            <a:fillRect/>
          </a:stretch>
        </p:blipFill>
        <p:spPr>
          <a:xfrm>
            <a:off x="1807910" y="5629095"/>
            <a:ext cx="1933845" cy="438211"/>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D54E82D2-1FEB-215D-8710-EC3A5885FE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3921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distance between the headline and the start of the body copy is always constant.…">
            <a:extLst>
              <a:ext uri="{FF2B5EF4-FFF2-40B4-BE49-F238E27FC236}">
                <a16:creationId xmlns:a16="http://schemas.microsoft.com/office/drawing/2014/main" id="{9BA6C978-19CF-7181-4570-4FCE9A0BD06B}"/>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You can duplicate the visualization, then edit the second one to create a 5GHz variant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a:t>
            </a:r>
            <a:r>
              <a:rPr lang="nb-NO" sz="1600" err="1"/>
              <a:t>duplicated</a:t>
            </a:r>
            <a:r>
              <a:rPr lang="nb-NO" sz="1600"/>
              <a:t> </a:t>
            </a:r>
            <a:r>
              <a:rPr lang="nb-NO" sz="1600" err="1"/>
              <a:t>visualization</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Duplicate dashboards</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61EDD2F5-A2D3-410E-CADF-BD3DFEF9337B}"/>
              </a:ext>
            </a:extLst>
          </p:cNvPr>
          <p:cNvPicPr>
            <a:picLocks noChangeAspect="1"/>
          </p:cNvPicPr>
          <p:nvPr/>
        </p:nvPicPr>
        <p:blipFill>
          <a:blip r:embed="rId3"/>
          <a:stretch>
            <a:fillRect/>
          </a:stretch>
        </p:blipFill>
        <p:spPr>
          <a:xfrm>
            <a:off x="535667" y="1499524"/>
            <a:ext cx="8506873" cy="2721219"/>
          </a:xfrm>
          <a:prstGeom prst="rect">
            <a:avLst/>
          </a:prstGeom>
        </p:spPr>
      </p:pic>
      <p:pic>
        <p:nvPicPr>
          <p:cNvPr id="7" name="Picture 6">
            <a:extLst>
              <a:ext uri="{FF2B5EF4-FFF2-40B4-BE49-F238E27FC236}">
                <a16:creationId xmlns:a16="http://schemas.microsoft.com/office/drawing/2014/main" id="{4E9F689C-B396-F332-4BA8-A60166739F8D}"/>
              </a:ext>
            </a:extLst>
          </p:cNvPr>
          <p:cNvPicPr>
            <a:picLocks noChangeAspect="1"/>
          </p:cNvPicPr>
          <p:nvPr/>
        </p:nvPicPr>
        <p:blipFill>
          <a:blip r:embed="rId4"/>
          <a:stretch>
            <a:fillRect/>
          </a:stretch>
        </p:blipFill>
        <p:spPr>
          <a:xfrm>
            <a:off x="7557175" y="2001943"/>
            <a:ext cx="178764" cy="287300"/>
          </a:xfrm>
          <a:prstGeom prst="rect">
            <a:avLst/>
          </a:prstGeom>
        </p:spPr>
      </p:pic>
      <p:cxnSp>
        <p:nvCxnSpPr>
          <p:cNvPr id="8" name="Straight Arrow Connector 7">
            <a:extLst>
              <a:ext uri="{FF2B5EF4-FFF2-40B4-BE49-F238E27FC236}">
                <a16:creationId xmlns:a16="http://schemas.microsoft.com/office/drawing/2014/main" id="{8F31DA23-1BAE-EAEC-6C79-03A0B4F56433}"/>
              </a:ext>
            </a:extLst>
          </p:cNvPr>
          <p:cNvCxnSpPr>
            <a:cxnSpLocks/>
          </p:cNvCxnSpPr>
          <p:nvPr/>
        </p:nvCxnSpPr>
        <p:spPr>
          <a:xfrm>
            <a:off x="7646557" y="2244254"/>
            <a:ext cx="487521" cy="10890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7CF3E698-020D-8D36-80C7-1BD3A34B8737}"/>
              </a:ext>
            </a:extLst>
          </p:cNvPr>
          <p:cNvPicPr>
            <a:picLocks noChangeAspect="1"/>
          </p:cNvPicPr>
          <p:nvPr/>
        </p:nvPicPr>
        <p:blipFill>
          <a:blip r:embed="rId5"/>
          <a:stretch>
            <a:fillRect/>
          </a:stretch>
        </p:blipFill>
        <p:spPr>
          <a:xfrm>
            <a:off x="1044792" y="4594843"/>
            <a:ext cx="1060550" cy="1453157"/>
          </a:xfrm>
          <a:prstGeom prst="rect">
            <a:avLst/>
          </a:prstGeom>
        </p:spPr>
      </p:pic>
      <p:sp>
        <p:nvSpPr>
          <p:cNvPr id="12" name="Rectangle: Rounded Corners 11">
            <a:extLst>
              <a:ext uri="{FF2B5EF4-FFF2-40B4-BE49-F238E27FC236}">
                <a16:creationId xmlns:a16="http://schemas.microsoft.com/office/drawing/2014/main" id="{74572F38-352E-A823-A504-BB80697FDF0C}"/>
              </a:ext>
            </a:extLst>
          </p:cNvPr>
          <p:cNvSpPr/>
          <p:nvPr/>
        </p:nvSpPr>
        <p:spPr>
          <a:xfrm>
            <a:off x="1044792" y="4957730"/>
            <a:ext cx="1060550" cy="25529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 name="Picture 3" descr="A blue logo with a black background&#10;&#10;Description automatically generated">
            <a:extLst>
              <a:ext uri="{FF2B5EF4-FFF2-40B4-BE49-F238E27FC236}">
                <a16:creationId xmlns:a16="http://schemas.microsoft.com/office/drawing/2014/main" id="{693EFD5F-104D-3F72-3431-01329BD7A1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21182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Edit the values for the </a:t>
            </a:r>
            <a:r>
              <a:rPr lang="en-GB" err="1"/>
              <a:t>5GHz</a:t>
            </a:r>
            <a:r>
              <a:rPr lang="en-GB"/>
              <a:t> visualization</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9" name="The distance between the headline and the start of the body copy is always constant.…">
            <a:extLst>
              <a:ext uri="{FF2B5EF4-FFF2-40B4-BE49-F238E27FC236}">
                <a16:creationId xmlns:a16="http://schemas.microsoft.com/office/drawing/2014/main" id="{B2DA24EF-7FF1-F9B1-988F-B7110363BB17}"/>
              </a:ext>
            </a:extLst>
          </p:cNvPr>
          <p:cNvSpPr txBox="1">
            <a:spLocks/>
          </p:cNvSpPr>
          <p:nvPr/>
        </p:nvSpPr>
        <p:spPr bwMode="gray">
          <a:xfrm>
            <a:off x="539999" y="972000"/>
            <a:ext cx="9194145" cy="52758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Panel Options: Title</a:t>
            </a:r>
          </a:p>
          <a:p>
            <a:pPr>
              <a:lnSpc>
                <a:spcPct val="110000"/>
              </a:lnSpc>
            </a:pPr>
            <a:endParaRPr lang="en-US" sz="1600"/>
          </a:p>
          <a:p>
            <a:pPr>
              <a:lnSpc>
                <a:spcPct val="110000"/>
              </a:lnSpc>
            </a:pPr>
            <a:endParaRPr lang="en-US" sz="1600"/>
          </a:p>
          <a:p>
            <a:pPr>
              <a:lnSpc>
                <a:spcPct val="110000"/>
              </a:lnSpc>
            </a:pPr>
            <a:r>
              <a:rPr lang="en-US" sz="1600"/>
              <a:t>FROM in Query: </a:t>
            </a:r>
            <a:r>
              <a:rPr lang="en-US" sz="1600" err="1"/>
              <a:t>radio_slot_id</a:t>
            </a:r>
            <a:r>
              <a:rPr lang="en-US" sz="1600"/>
              <a:t>::tag =1</a:t>
            </a:r>
          </a:p>
          <a:p>
            <a:pPr lvl="1">
              <a:lnSpc>
                <a:spcPct val="110000"/>
              </a:lnSpc>
            </a:pPr>
            <a:r>
              <a:rPr lang="en-US" sz="1400"/>
              <a:t>If the AP is dual 5GHz (for example 9136, 9166) 5GHz is at 1 and 2</a:t>
            </a:r>
          </a:p>
          <a:p>
            <a:pPr>
              <a:lnSpc>
                <a:spcPct val="110000"/>
              </a:lnSpc>
            </a:pPr>
            <a:endParaRPr lang="en-US" sz="1600"/>
          </a:p>
          <a:p>
            <a:pPr>
              <a:lnSpc>
                <a:spcPct val="110000"/>
              </a:lnSpc>
            </a:pPr>
            <a:endParaRPr lang="en-US" sz="1600"/>
          </a:p>
          <a:p>
            <a:pPr>
              <a:lnSpc>
                <a:spcPct val="110000"/>
              </a:lnSpc>
            </a:pPr>
            <a:r>
              <a:rPr lang="en-US" sz="1600"/>
              <a:t>Apply to go back to the Dashboard</a:t>
            </a:r>
          </a:p>
          <a:p>
            <a:pPr>
              <a:lnSpc>
                <a:spcPct val="110000"/>
              </a:lnSpc>
            </a:pPr>
            <a:endParaRPr lang="en-US" sz="1600"/>
          </a:p>
          <a:p>
            <a:pPr>
              <a:lnSpc>
                <a:spcPct val="110000"/>
              </a:lnSpc>
            </a:pPr>
            <a:r>
              <a:rPr lang="en-US" sz="1600"/>
              <a:t>Save the Dashboard</a:t>
            </a:r>
          </a:p>
        </p:txBody>
      </p:sp>
      <p:pic>
        <p:nvPicPr>
          <p:cNvPr id="13" name="Picture 12">
            <a:extLst>
              <a:ext uri="{FF2B5EF4-FFF2-40B4-BE49-F238E27FC236}">
                <a16:creationId xmlns:a16="http://schemas.microsoft.com/office/drawing/2014/main" id="{62F26CA1-1446-D9BF-C0CF-DCC7CB88467E}"/>
              </a:ext>
            </a:extLst>
          </p:cNvPr>
          <p:cNvPicPr>
            <a:picLocks noChangeAspect="1"/>
          </p:cNvPicPr>
          <p:nvPr/>
        </p:nvPicPr>
        <p:blipFill>
          <a:blip r:embed="rId3"/>
          <a:stretch>
            <a:fillRect/>
          </a:stretch>
        </p:blipFill>
        <p:spPr>
          <a:xfrm>
            <a:off x="3005655" y="1102367"/>
            <a:ext cx="3470756" cy="1117921"/>
          </a:xfrm>
          <a:prstGeom prst="rect">
            <a:avLst/>
          </a:prstGeom>
        </p:spPr>
      </p:pic>
      <p:pic>
        <p:nvPicPr>
          <p:cNvPr id="15" name="Picture 14">
            <a:extLst>
              <a:ext uri="{FF2B5EF4-FFF2-40B4-BE49-F238E27FC236}">
                <a16:creationId xmlns:a16="http://schemas.microsoft.com/office/drawing/2014/main" id="{33E2FC05-AA44-86A3-10A4-25A2660C8478}"/>
              </a:ext>
            </a:extLst>
          </p:cNvPr>
          <p:cNvPicPr>
            <a:picLocks noChangeAspect="1"/>
          </p:cNvPicPr>
          <p:nvPr/>
        </p:nvPicPr>
        <p:blipFill>
          <a:blip r:embed="rId4"/>
          <a:stretch>
            <a:fillRect/>
          </a:stretch>
        </p:blipFill>
        <p:spPr>
          <a:xfrm>
            <a:off x="539999" y="3067654"/>
            <a:ext cx="10804692" cy="434621"/>
          </a:xfrm>
          <a:prstGeom prst="rect">
            <a:avLst/>
          </a:prstGeom>
        </p:spPr>
      </p:pic>
      <p:sp>
        <p:nvSpPr>
          <p:cNvPr id="16" name="Rectangle: Rounded Corners 15">
            <a:extLst>
              <a:ext uri="{FF2B5EF4-FFF2-40B4-BE49-F238E27FC236}">
                <a16:creationId xmlns:a16="http://schemas.microsoft.com/office/drawing/2014/main" id="{C64D0783-B8E0-D7D9-EC7F-2B22B3E3C86B}"/>
              </a:ext>
            </a:extLst>
          </p:cNvPr>
          <p:cNvSpPr/>
          <p:nvPr/>
        </p:nvSpPr>
        <p:spPr>
          <a:xfrm>
            <a:off x="10379163" y="3067654"/>
            <a:ext cx="414779"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 name="Picture 3" descr="A blue logo with a black background&#10;&#10;Description automatically generated">
            <a:extLst>
              <a:ext uri="{FF2B5EF4-FFF2-40B4-BE49-F238E27FC236}">
                <a16:creationId xmlns:a16="http://schemas.microsoft.com/office/drawing/2014/main" id="{F3B72AE6-C504-7647-1004-6217844E53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1" name="Picture 10">
            <a:extLst>
              <a:ext uri="{FF2B5EF4-FFF2-40B4-BE49-F238E27FC236}">
                <a16:creationId xmlns:a16="http://schemas.microsoft.com/office/drawing/2014/main" id="{5DB770BE-7236-9C34-2D62-AED18639FA0C}"/>
              </a:ext>
            </a:extLst>
          </p:cNvPr>
          <p:cNvPicPr>
            <a:picLocks noChangeAspect="1"/>
          </p:cNvPicPr>
          <p:nvPr/>
        </p:nvPicPr>
        <p:blipFill>
          <a:blip r:embed="rId6"/>
          <a:stretch>
            <a:fillRect/>
          </a:stretch>
        </p:blipFill>
        <p:spPr>
          <a:xfrm>
            <a:off x="539998" y="4204275"/>
            <a:ext cx="2124371" cy="362001"/>
          </a:xfrm>
          <a:prstGeom prst="rect">
            <a:avLst/>
          </a:prstGeom>
        </p:spPr>
      </p:pic>
      <p:sp>
        <p:nvSpPr>
          <p:cNvPr id="17" name="Rectangle: Rounded Corners 16">
            <a:extLst>
              <a:ext uri="{FF2B5EF4-FFF2-40B4-BE49-F238E27FC236}">
                <a16:creationId xmlns:a16="http://schemas.microsoft.com/office/drawing/2014/main" id="{11E6F115-348E-55A1-243A-CDD4B3208EF8}"/>
              </a:ext>
            </a:extLst>
          </p:cNvPr>
          <p:cNvSpPr/>
          <p:nvPr/>
        </p:nvSpPr>
        <p:spPr>
          <a:xfrm>
            <a:off x="1689014" y="4187407"/>
            <a:ext cx="767255"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20" name="Picture 19">
            <a:extLst>
              <a:ext uri="{FF2B5EF4-FFF2-40B4-BE49-F238E27FC236}">
                <a16:creationId xmlns:a16="http://schemas.microsoft.com/office/drawing/2014/main" id="{E724BBF9-9DE7-5AB9-10A0-CD5D6F3CFCE2}"/>
              </a:ext>
            </a:extLst>
          </p:cNvPr>
          <p:cNvPicPr>
            <a:picLocks noChangeAspect="1"/>
          </p:cNvPicPr>
          <p:nvPr/>
        </p:nvPicPr>
        <p:blipFill>
          <a:blip r:embed="rId7"/>
          <a:stretch>
            <a:fillRect/>
          </a:stretch>
        </p:blipFill>
        <p:spPr>
          <a:xfrm>
            <a:off x="539998" y="5122944"/>
            <a:ext cx="3620005" cy="552527"/>
          </a:xfrm>
          <a:prstGeom prst="rect">
            <a:avLst/>
          </a:prstGeom>
        </p:spPr>
      </p:pic>
      <p:sp>
        <p:nvSpPr>
          <p:cNvPr id="22" name="Rectangle: Rounded Corners 21">
            <a:extLst>
              <a:ext uri="{FF2B5EF4-FFF2-40B4-BE49-F238E27FC236}">
                <a16:creationId xmlns:a16="http://schemas.microsoft.com/office/drawing/2014/main" id="{B3ACAD81-F723-F6FE-C147-1E69B8BD869C}"/>
              </a:ext>
            </a:extLst>
          </p:cNvPr>
          <p:cNvSpPr/>
          <p:nvPr/>
        </p:nvSpPr>
        <p:spPr>
          <a:xfrm>
            <a:off x="606372" y="5223639"/>
            <a:ext cx="498947"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0790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13315"/>
            <a:ext cx="8696015" cy="5002474"/>
          </a:xfrm>
        </p:spPr>
        <p:txBody>
          <a:bodyPr>
            <a:normAutofit lnSpcReduction="10000"/>
          </a:bodyPr>
          <a:lstStyle/>
          <a:p>
            <a:pPr>
              <a:lnSpc>
                <a:spcPct val="110000"/>
              </a:lnSpc>
            </a:pPr>
            <a:r>
              <a:rPr lang="nb-NO" sz="1400"/>
              <a:t>Based on feedback from running this deep dive on previous events, if you are going to build and troubleshoot the full lab setup, it will take most or all of the time (2x 3h)</a:t>
            </a:r>
          </a:p>
          <a:p>
            <a:pPr>
              <a:lnSpc>
                <a:spcPct val="110000"/>
              </a:lnSpc>
            </a:pPr>
            <a:r>
              <a:rPr lang="nb-NO" sz="1400"/>
              <a:t>The deep dive itself will have pre-built and pre-configured+tested WLAN Controllers (1 WLC per 2-4 students) for you to use. If you want to install your own WLC by following the optional part of this pre-lab guide that is OK, but we strongly encourage you to use the deep dive time to do actual automation exercises and not troubleshooting your WLC</a:t>
            </a:r>
            <a:endParaRPr lang="nb-NO" sz="1400">
              <a:highlight>
                <a:srgbClr val="FFFF00"/>
              </a:highlight>
            </a:endParaRPr>
          </a:p>
          <a:p>
            <a:pPr>
              <a:lnSpc>
                <a:spcPct val="110000"/>
              </a:lnSpc>
            </a:pPr>
            <a:r>
              <a:rPr lang="nb-NO" sz="1400"/>
              <a:t>There will also be pre-built Ubuntu servers to use, running on our servers, for those who want to use that instead of their own laptop. </a:t>
            </a:r>
          </a:p>
          <a:p>
            <a:pPr>
              <a:lnSpc>
                <a:spcPct val="110000"/>
              </a:lnSpc>
            </a:pPr>
            <a:r>
              <a:rPr lang="nb-NO" sz="1400"/>
              <a:t>If you have a mini computer or an old laptop to spare, you could install Proxmox on that and use for your VMs. Unfortunately it is outside the scope of this deep dive and this pre-lab guide to give detailed instructions on the Proxmox installation itself, outside what is described in task 1d. It is also outside the scope of the deep dive to help troubleshoot your Proxmox. But our servers run on that, so we are somewhat familiar with it and might answer some simple questions </a:t>
            </a:r>
            <a:r>
              <a:rPr lang="nb-NO" sz="1400">
                <a:sym typeface="Wingdings" panose="05000000000000000000" pitchFamily="2" charset="2"/>
              </a:rPr>
              <a:t></a:t>
            </a:r>
            <a:endParaRPr lang="nb-NO" sz="1400"/>
          </a:p>
          <a:p>
            <a:pPr>
              <a:lnSpc>
                <a:spcPct val="110000"/>
              </a:lnSpc>
            </a:pPr>
            <a:r>
              <a:rPr lang="nb-NO" sz="1400"/>
              <a:t>We will also provide pre-built images with a finished installation of Ubuntu Server for Hyper-V and Virtualbox</a:t>
            </a:r>
            <a:endParaRPr lang="nb-NO" sz="1400" dirty="0">
              <a:highlight>
                <a:srgbClr val="FFFF00"/>
              </a:highlight>
            </a:endParaRPr>
          </a:p>
          <a:p>
            <a:pPr>
              <a:lnSpc>
                <a:spcPct val="110000"/>
              </a:lnSpc>
            </a:pPr>
            <a:r>
              <a:rPr lang="nb-NO" sz="1400"/>
              <a:t>We encourage you to install your own Ubuntu Server, since it will give you more experience building </a:t>
            </a:r>
            <a:r>
              <a:rPr lang="nb-NO" sz="1400" dirty="0" err="1"/>
              <a:t>the</a:t>
            </a:r>
            <a:r>
              <a:rPr lang="nb-NO" sz="1400" dirty="0"/>
              <a:t> </a:t>
            </a:r>
            <a:r>
              <a:rPr lang="nb-NO" sz="1400" dirty="0" err="1"/>
              <a:t>items</a:t>
            </a:r>
            <a:r>
              <a:rPr lang="nb-NO" sz="1400" dirty="0"/>
              <a:t> </a:t>
            </a:r>
            <a:r>
              <a:rPr lang="nb-NO" sz="1400" dirty="0" err="1"/>
              <a:t>yourself</a:t>
            </a:r>
            <a:r>
              <a:rPr lang="nb-NO" sz="1400" dirty="0"/>
              <a:t> </a:t>
            </a:r>
            <a:r>
              <a:rPr lang="nb-NO" sz="1400" dirty="0" err="1"/>
              <a:t>when</a:t>
            </a:r>
            <a:r>
              <a:rPr lang="nb-NO" sz="1400" dirty="0"/>
              <a:t> </a:t>
            </a:r>
            <a:r>
              <a:rPr lang="nb-NO" sz="1400" dirty="0" err="1"/>
              <a:t>you</a:t>
            </a:r>
            <a:r>
              <a:rPr lang="nb-NO" sz="1400" dirty="0"/>
              <a:t> </a:t>
            </a:r>
            <a:r>
              <a:rPr lang="nb-NO" sz="1400" dirty="0" err="1"/>
              <a:t>get</a:t>
            </a:r>
            <a:r>
              <a:rPr lang="nb-NO" sz="1400" dirty="0"/>
              <a:t> </a:t>
            </a:r>
            <a:r>
              <a:rPr lang="nb-NO" sz="1400" dirty="0" err="1"/>
              <a:t>home</a:t>
            </a:r>
            <a:r>
              <a:rPr lang="nb-NO" sz="1400" dirty="0"/>
              <a:t> or </a:t>
            </a:r>
            <a:r>
              <a:rPr lang="nb-NO" sz="1400" dirty="0" err="1"/>
              <a:t>need</a:t>
            </a:r>
            <a:r>
              <a:rPr lang="nb-NO" sz="1400" dirty="0"/>
              <a:t> it in </a:t>
            </a:r>
            <a:r>
              <a:rPr lang="nb-NO" sz="1400" dirty="0" err="1"/>
              <a:t>some</a:t>
            </a:r>
            <a:r>
              <a:rPr lang="nb-NO" sz="1400" dirty="0"/>
              <a:t> </a:t>
            </a:r>
            <a:r>
              <a:rPr lang="nb-NO" sz="1400" dirty="0" err="1"/>
              <a:t>other</a:t>
            </a:r>
            <a:r>
              <a:rPr lang="nb-NO" sz="1400" dirty="0"/>
              <a:t> </a:t>
            </a:r>
            <a:r>
              <a:rPr lang="nb-NO" sz="1400" dirty="0" err="1"/>
              <a:t>situation</a:t>
            </a:r>
            <a:r>
              <a:rPr lang="nb-NO" sz="1400" dirty="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sz="1800"/>
              <a:t>Building your own lab</a:t>
            </a:r>
            <a:endParaRPr lang="en-GB" sz="1800" dirty="0"/>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Building your own lab</a:t>
            </a:r>
            <a:endParaRPr lang="en-US" sz="1100" dirty="0"/>
          </a:p>
        </p:txBody>
      </p:sp>
    </p:spTree>
    <p:extLst>
      <p:ext uri="{BB962C8B-B14F-4D97-AF65-F5344CB8AC3E}">
        <p14:creationId xmlns:p14="http://schemas.microsoft.com/office/powerpoint/2010/main" val="252083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1009800"/>
            <a:ext cx="8061075" cy="4838400"/>
          </a:xfrm>
        </p:spPr>
        <p:txBody>
          <a:bodyPr>
            <a:normAutofit/>
          </a:bodyPr>
          <a:lstStyle/>
          <a:p>
            <a:pPr>
              <a:lnSpc>
                <a:spcPct val="110000"/>
              </a:lnSpc>
            </a:pPr>
            <a:r>
              <a:rPr lang="nb-NO" sz="1600" dirty="0" err="1"/>
              <a:t>Add</a:t>
            </a:r>
            <a:r>
              <a:rPr lang="nb-NO" sz="1600" dirty="0"/>
              <a:t> a </a:t>
            </a:r>
            <a:r>
              <a:rPr lang="nb-NO" sz="1600" dirty="0" err="1"/>
              <a:t>new</a:t>
            </a:r>
            <a:r>
              <a:rPr lang="nb-NO" sz="1600" dirty="0"/>
              <a:t> </a:t>
            </a:r>
            <a:r>
              <a:rPr lang="nb-NO" sz="1600" dirty="0" err="1"/>
              <a:t>visualization</a:t>
            </a:r>
            <a:r>
              <a:rPr lang="nb-NO" sz="1600" dirty="0"/>
              <a:t> to </a:t>
            </a:r>
            <a:r>
              <a:rPr lang="nb-NO" sz="1600" dirty="0" err="1"/>
              <a:t>your</a:t>
            </a:r>
            <a:r>
              <a:rPr lang="nb-NO" sz="1600" dirty="0"/>
              <a:t> AP Dashboard</a:t>
            </a:r>
          </a:p>
          <a:p>
            <a:pPr>
              <a:lnSpc>
                <a:spcPct val="110000"/>
              </a:lnSpc>
            </a:pPr>
            <a:endParaRPr lang="nb-NO" sz="1600" dirty="0"/>
          </a:p>
          <a:p>
            <a:pPr marL="0" indent="0">
              <a:lnSpc>
                <a:spcPct val="110000"/>
              </a:lnSpc>
              <a:buNone/>
            </a:pPr>
            <a:endParaRPr lang="nb-NO" sz="1600" dirty="0"/>
          </a:p>
          <a:p>
            <a:pPr>
              <a:lnSpc>
                <a:spcPct val="110000"/>
              </a:lnSpc>
            </a:pPr>
            <a:r>
              <a:rPr lang="nb-NO" sz="1600" dirty="0"/>
              <a:t>Press </a:t>
            </a:r>
            <a:r>
              <a:rPr lang="nb-NO" sz="1600" dirty="0" err="1"/>
              <a:t>the</a:t>
            </a:r>
            <a:r>
              <a:rPr lang="nb-NO" sz="1600" dirty="0"/>
              <a:t> </a:t>
            </a:r>
            <a:r>
              <a:rPr lang="nb-NO" sz="1600" dirty="0" err="1"/>
              <a:t>field</a:t>
            </a:r>
            <a:r>
              <a:rPr lang="nb-NO" sz="1600" dirty="0"/>
              <a:t> </a:t>
            </a:r>
            <a:r>
              <a:rPr lang="nb-NO" sz="1600" dirty="0" err="1"/>
              <a:t>where</a:t>
            </a:r>
            <a:r>
              <a:rPr lang="nb-NO" sz="1600" dirty="0"/>
              <a:t> it </a:t>
            </a:r>
            <a:r>
              <a:rPr lang="nb-NO" sz="1600" dirty="0" err="1"/>
              <a:t>defaults</a:t>
            </a:r>
            <a:r>
              <a:rPr lang="nb-NO" sz="1600" dirty="0"/>
              <a:t> to "Time series"</a:t>
            </a:r>
          </a:p>
          <a:p>
            <a:pPr>
              <a:lnSpc>
                <a:spcPct val="110000"/>
              </a:lnSpc>
            </a:pPr>
            <a:endParaRPr lang="nb-NO" sz="1600" dirty="0"/>
          </a:p>
          <a:p>
            <a:pPr>
              <a:lnSpc>
                <a:spcPct val="110000"/>
              </a:lnSpc>
            </a:pPr>
            <a:r>
              <a:rPr lang="nb-NO" sz="1600" dirty="0" err="1"/>
              <a:t>Search</a:t>
            </a:r>
            <a:r>
              <a:rPr lang="nb-NO" sz="1600" dirty="0"/>
              <a:t> for and </a:t>
            </a:r>
            <a:r>
              <a:rPr lang="nb-NO" sz="1600" dirty="0" err="1"/>
              <a:t>select</a:t>
            </a:r>
            <a:r>
              <a:rPr lang="nb-NO" sz="1600" dirty="0"/>
              <a:t> "State </a:t>
            </a:r>
            <a:r>
              <a:rPr lang="nb-NO" sz="1600" dirty="0" err="1"/>
              <a:t>timeline</a:t>
            </a:r>
            <a:r>
              <a:rPr lang="nb-NO" sz="1600" dirty="0"/>
              <a:t> "</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7" name="Picture 6">
            <a:extLst>
              <a:ext uri="{FF2B5EF4-FFF2-40B4-BE49-F238E27FC236}">
                <a16:creationId xmlns:a16="http://schemas.microsoft.com/office/drawing/2014/main" id="{01814438-6CC5-9FBA-B2FD-A8D2FB1DA1CF}"/>
              </a:ext>
            </a:extLst>
          </p:cNvPr>
          <p:cNvPicPr>
            <a:picLocks noChangeAspect="1"/>
          </p:cNvPicPr>
          <p:nvPr/>
        </p:nvPicPr>
        <p:blipFill>
          <a:blip r:embed="rId3"/>
          <a:stretch>
            <a:fillRect/>
          </a:stretch>
        </p:blipFill>
        <p:spPr>
          <a:xfrm>
            <a:off x="787654" y="3495540"/>
            <a:ext cx="4053038" cy="1678009"/>
          </a:xfrm>
          <a:prstGeom prst="rect">
            <a:avLst/>
          </a:prstGeom>
        </p:spPr>
      </p:pic>
      <p:pic>
        <p:nvPicPr>
          <p:cNvPr id="9" name="Picture 8">
            <a:extLst>
              <a:ext uri="{FF2B5EF4-FFF2-40B4-BE49-F238E27FC236}">
                <a16:creationId xmlns:a16="http://schemas.microsoft.com/office/drawing/2014/main" id="{9396002D-3E4B-63C0-EF9D-E090B4EFCA34}"/>
              </a:ext>
            </a:extLst>
          </p:cNvPr>
          <p:cNvPicPr>
            <a:picLocks noChangeAspect="1"/>
          </p:cNvPicPr>
          <p:nvPr/>
        </p:nvPicPr>
        <p:blipFill>
          <a:blip r:embed="rId4"/>
          <a:stretch>
            <a:fillRect/>
          </a:stretch>
        </p:blipFill>
        <p:spPr>
          <a:xfrm>
            <a:off x="787654" y="1573488"/>
            <a:ext cx="2137129" cy="676307"/>
          </a:xfrm>
          <a:prstGeom prst="rect">
            <a:avLst/>
          </a:prstGeom>
        </p:spPr>
      </p:pic>
      <p:pic>
        <p:nvPicPr>
          <p:cNvPr id="5" name="Picture 4">
            <a:extLst>
              <a:ext uri="{FF2B5EF4-FFF2-40B4-BE49-F238E27FC236}">
                <a16:creationId xmlns:a16="http://schemas.microsoft.com/office/drawing/2014/main" id="{1EB56045-D552-C39C-BC16-522D78705856}"/>
              </a:ext>
            </a:extLst>
          </p:cNvPr>
          <p:cNvPicPr>
            <a:picLocks noChangeAspect="1"/>
          </p:cNvPicPr>
          <p:nvPr/>
        </p:nvPicPr>
        <p:blipFill rotWithShape="1">
          <a:blip r:embed="rId5"/>
          <a:srcRect l="3322" t="13119" r="3378" b="19259"/>
          <a:stretch/>
        </p:blipFill>
        <p:spPr>
          <a:xfrm>
            <a:off x="787654" y="2651442"/>
            <a:ext cx="3741906" cy="444498"/>
          </a:xfrm>
          <a:prstGeom prst="rect">
            <a:avLst/>
          </a:prstGeom>
        </p:spPr>
      </p:pic>
      <p:sp>
        <p:nvSpPr>
          <p:cNvPr id="4" name="Rectangle: Rounded Corners 3">
            <a:extLst>
              <a:ext uri="{FF2B5EF4-FFF2-40B4-BE49-F238E27FC236}">
                <a16:creationId xmlns:a16="http://schemas.microsoft.com/office/drawing/2014/main" id="{AD8D309C-B635-4A3A-47DA-F4ABD1FF2F50}"/>
              </a:ext>
            </a:extLst>
          </p:cNvPr>
          <p:cNvSpPr/>
          <p:nvPr/>
        </p:nvSpPr>
        <p:spPr>
          <a:xfrm>
            <a:off x="1648828" y="1535688"/>
            <a:ext cx="689019"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6" name="Straight Arrow Connector 5">
            <a:extLst>
              <a:ext uri="{FF2B5EF4-FFF2-40B4-BE49-F238E27FC236}">
                <a16:creationId xmlns:a16="http://schemas.microsoft.com/office/drawing/2014/main" id="{1874E492-5F54-2590-99CA-D546913A21AD}"/>
              </a:ext>
            </a:extLst>
          </p:cNvPr>
          <p:cNvCxnSpPr>
            <a:cxnSpLocks/>
          </p:cNvCxnSpPr>
          <p:nvPr/>
        </p:nvCxnSpPr>
        <p:spPr>
          <a:xfrm>
            <a:off x="1131216" y="1385740"/>
            <a:ext cx="517612" cy="2987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descr="A blue logo with a black background&#10;&#10;Description automatically generated">
            <a:extLst>
              <a:ext uri="{FF2B5EF4-FFF2-40B4-BE49-F238E27FC236}">
                <a16:creationId xmlns:a16="http://schemas.microsoft.com/office/drawing/2014/main" id="{7421EF8C-F0FB-094E-1CEA-AEF20E2C4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03451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908A6E-8232-8F03-7B0A-C9964F4B9D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241" y="1519304"/>
            <a:ext cx="12058022" cy="2948069"/>
          </a:xfrm>
          <a:prstGeom prst="rect">
            <a:avLst/>
          </a:prstGeom>
        </p:spPr>
      </p:pic>
      <p:sp>
        <p:nvSpPr>
          <p:cNvPr id="181" name="The distance between the headline and the start of the body copy is always constant.…"/>
          <p:cNvSpPr txBox="1">
            <a:spLocks noGrp="1"/>
          </p:cNvSpPr>
          <p:nvPr>
            <p:ph idx="1"/>
          </p:nvPr>
        </p:nvSpPr>
        <p:spPr>
          <a:xfrm>
            <a:off x="539999" y="1009800"/>
            <a:ext cx="11600173" cy="4838400"/>
          </a:xfrm>
        </p:spPr>
        <p:txBody>
          <a:bodyPr>
            <a:normAutofit/>
          </a:bodyPr>
          <a:lstStyle/>
          <a:p>
            <a:pPr>
              <a:lnSpc>
                <a:spcPct val="110000"/>
              </a:lnSpc>
            </a:pPr>
            <a:r>
              <a:rPr lang="nb-NO" sz="1600"/>
              <a:t>First we create this visualization for 2.4GHz. To do this we select radio_slot_id 0 </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It doesn't look impressive yet: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cxnSp>
        <p:nvCxnSpPr>
          <p:cNvPr id="4" name="Straight Arrow Connector 3">
            <a:extLst>
              <a:ext uri="{FF2B5EF4-FFF2-40B4-BE49-F238E27FC236}">
                <a16:creationId xmlns:a16="http://schemas.microsoft.com/office/drawing/2014/main" id="{48A4BBA4-B039-50B7-1512-7DA24B89961F}"/>
              </a:ext>
            </a:extLst>
          </p:cNvPr>
          <p:cNvCxnSpPr>
            <a:cxnSpLocks/>
          </p:cNvCxnSpPr>
          <p:nvPr/>
        </p:nvCxnSpPr>
        <p:spPr>
          <a:xfrm>
            <a:off x="9063613" y="1366576"/>
            <a:ext cx="2351314" cy="51246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5" name="Picture 4" descr="A blue logo with a black background&#10;&#10;Description automatically generated">
            <a:extLst>
              <a:ext uri="{FF2B5EF4-FFF2-40B4-BE49-F238E27FC236}">
                <a16:creationId xmlns:a16="http://schemas.microsoft.com/office/drawing/2014/main" id="{3A92763D-06D8-57F3-A9AE-DD82E2324C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4" name="Picture 13">
            <a:extLst>
              <a:ext uri="{FF2B5EF4-FFF2-40B4-BE49-F238E27FC236}">
                <a16:creationId xmlns:a16="http://schemas.microsoft.com/office/drawing/2014/main" id="{55398AD7-8923-788D-F855-F418AD3B8014}"/>
              </a:ext>
            </a:extLst>
          </p:cNvPr>
          <p:cNvPicPr>
            <a:picLocks noChangeAspect="1"/>
          </p:cNvPicPr>
          <p:nvPr/>
        </p:nvPicPr>
        <p:blipFill>
          <a:blip r:embed="rId5"/>
          <a:stretch>
            <a:fillRect/>
          </a:stretch>
        </p:blipFill>
        <p:spPr>
          <a:xfrm>
            <a:off x="3983746" y="4606413"/>
            <a:ext cx="4712678" cy="1441587"/>
          </a:xfrm>
          <a:prstGeom prst="rect">
            <a:avLst/>
          </a:prstGeom>
        </p:spPr>
      </p:pic>
    </p:spTree>
    <p:extLst>
      <p:ext uri="{BB962C8B-B14F-4D97-AF65-F5344CB8AC3E}">
        <p14:creationId xmlns:p14="http://schemas.microsoft.com/office/powerpoint/2010/main" val="8359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0BA3BF9-D030-5188-FBCD-1E5D6627BDFA}"/>
              </a:ext>
            </a:extLst>
          </p:cNvPr>
          <p:cNvPicPr>
            <a:picLocks noChangeAspect="1"/>
          </p:cNvPicPr>
          <p:nvPr/>
        </p:nvPicPr>
        <p:blipFill>
          <a:blip r:embed="rId3"/>
          <a:stretch>
            <a:fillRect/>
          </a:stretch>
        </p:blipFill>
        <p:spPr>
          <a:xfrm>
            <a:off x="6811739" y="346429"/>
            <a:ext cx="3396876" cy="5020318"/>
          </a:xfrm>
          <a:prstGeom prst="rect">
            <a:avLst/>
          </a:prstGeom>
        </p:spPr>
      </p:pic>
      <p:sp>
        <p:nvSpPr>
          <p:cNvPr id="181" name="The distance between the headline and the start of the body copy is always constant.…"/>
          <p:cNvSpPr txBox="1">
            <a:spLocks noGrp="1"/>
          </p:cNvSpPr>
          <p:nvPr>
            <p:ph idx="1"/>
          </p:nvPr>
        </p:nvSpPr>
        <p:spPr>
          <a:xfrm>
            <a:off x="595505" y="857996"/>
            <a:ext cx="5871283" cy="5389804"/>
          </a:xfrm>
        </p:spPr>
        <p:txBody>
          <a:bodyPr>
            <a:normAutofit/>
          </a:bodyPr>
          <a:lstStyle/>
          <a:p>
            <a:pPr>
              <a:lnSpc>
                <a:spcPct val="110000"/>
              </a:lnSpc>
            </a:pPr>
            <a:r>
              <a:rPr lang="nb-NO" sz="1600"/>
              <a:t>We will edit the options</a:t>
            </a:r>
            <a:br>
              <a:rPr lang="nb-NO" sz="1600"/>
            </a:br>
            <a:r>
              <a:rPr lang="nb-NO" sz="1600"/>
              <a:t>Start by giving it a name</a:t>
            </a:r>
          </a:p>
          <a:p>
            <a:pPr>
              <a:lnSpc>
                <a:spcPct val="110000"/>
              </a:lnSpc>
            </a:pPr>
            <a:endParaRPr lang="nb-NO" sz="1600"/>
          </a:p>
          <a:p>
            <a:pPr>
              <a:lnSpc>
                <a:spcPct val="110000"/>
              </a:lnSpc>
            </a:pPr>
            <a:endParaRPr lang="nb-NO" sz="1600"/>
          </a:p>
          <a:p>
            <a:pPr>
              <a:lnSpc>
                <a:spcPct val="110000"/>
              </a:lnSpc>
            </a:pPr>
            <a:endParaRPr lang="nb-NO" sz="1600"/>
          </a:p>
          <a:p>
            <a:r>
              <a:rPr lang="en-GB" sz="1600"/>
              <a:t>Merge consecutive values</a:t>
            </a:r>
          </a:p>
          <a:p>
            <a:r>
              <a:rPr lang="en-GB" sz="1600"/>
              <a:t>Align to text to center</a:t>
            </a:r>
          </a:p>
          <a:p>
            <a:r>
              <a:rPr lang="en-GB" sz="1600"/>
              <a:t>Change row hight and fill opacity</a:t>
            </a:r>
          </a:p>
          <a:p>
            <a:pPr>
              <a:lnSpc>
                <a:spcPct val="110000"/>
              </a:lnSpc>
            </a:pPr>
            <a:endParaRPr lang="nb-NO" sz="1600"/>
          </a:p>
          <a:p>
            <a:pPr>
              <a:lnSpc>
                <a:spcPct val="110000"/>
              </a:lnSpc>
            </a:pPr>
            <a:r>
              <a:rPr lang="nb-NO" sz="1600"/>
              <a:t>Conect null values</a:t>
            </a:r>
          </a:p>
          <a:p>
            <a:pPr>
              <a:lnSpc>
                <a:spcPct val="110000"/>
              </a:lnSpc>
            </a:pPr>
            <a:endParaRPr lang="nb-NO" sz="1600"/>
          </a:p>
          <a:p>
            <a:pPr>
              <a:lnSpc>
                <a:spcPct val="110000"/>
              </a:lnSpc>
            </a:pPr>
            <a:r>
              <a:rPr lang="nb-NO" sz="1600"/>
              <a:t>Remember to save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53587A43-55F7-A37C-8C73-E5F4128EB575}"/>
              </a:ext>
            </a:extLst>
          </p:cNvPr>
          <p:cNvPicPr>
            <a:picLocks noChangeAspect="1"/>
          </p:cNvPicPr>
          <p:nvPr/>
        </p:nvPicPr>
        <p:blipFill>
          <a:blip r:embed="rId4"/>
          <a:stretch>
            <a:fillRect/>
          </a:stretch>
        </p:blipFill>
        <p:spPr>
          <a:xfrm>
            <a:off x="615601" y="1568585"/>
            <a:ext cx="2996532" cy="1070190"/>
          </a:xfrm>
          <a:prstGeom prst="rect">
            <a:avLst/>
          </a:prstGeom>
        </p:spPr>
      </p:pic>
      <p:pic>
        <p:nvPicPr>
          <p:cNvPr id="4" name="Picture 3" descr="A blue logo with a black background&#10;&#10;Description automatically generated">
            <a:extLst>
              <a:ext uri="{FF2B5EF4-FFF2-40B4-BE49-F238E27FC236}">
                <a16:creationId xmlns:a16="http://schemas.microsoft.com/office/drawing/2014/main" id="{6ED36DB1-C570-7A05-16BD-22935B2552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1291B7E9-4C9E-5720-396A-4AB10AC0E23C}"/>
              </a:ext>
            </a:extLst>
          </p:cNvPr>
          <p:cNvPicPr>
            <a:picLocks noChangeAspect="1"/>
          </p:cNvPicPr>
          <p:nvPr/>
        </p:nvPicPr>
        <p:blipFill>
          <a:blip r:embed="rId6"/>
          <a:srcRect b="19276"/>
          <a:stretch/>
        </p:blipFill>
        <p:spPr>
          <a:xfrm>
            <a:off x="5037783" y="5538603"/>
            <a:ext cx="2114845" cy="461401"/>
          </a:xfrm>
          <a:prstGeom prst="rect">
            <a:avLst/>
          </a:prstGeom>
        </p:spPr>
      </p:pic>
      <p:sp>
        <p:nvSpPr>
          <p:cNvPr id="11" name="Rectangle: Rounded Corners 10">
            <a:extLst>
              <a:ext uri="{FF2B5EF4-FFF2-40B4-BE49-F238E27FC236}">
                <a16:creationId xmlns:a16="http://schemas.microsoft.com/office/drawing/2014/main" id="{7793FF79-4DCD-62BC-5139-4E0111B91FE2}"/>
              </a:ext>
            </a:extLst>
          </p:cNvPr>
          <p:cNvSpPr/>
          <p:nvPr/>
        </p:nvSpPr>
        <p:spPr>
          <a:xfrm>
            <a:off x="5799704" y="5549035"/>
            <a:ext cx="551761" cy="39573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2" name="Straight Arrow Connector 11">
            <a:extLst>
              <a:ext uri="{FF2B5EF4-FFF2-40B4-BE49-F238E27FC236}">
                <a16:creationId xmlns:a16="http://schemas.microsoft.com/office/drawing/2014/main" id="{9221E7AF-9EEB-1CF9-F737-29B78BE5E4A9}"/>
              </a:ext>
            </a:extLst>
          </p:cNvPr>
          <p:cNvCxnSpPr>
            <a:cxnSpLocks/>
            <a:endCxn id="11" idx="1"/>
          </p:cNvCxnSpPr>
          <p:nvPr/>
        </p:nvCxnSpPr>
        <p:spPr>
          <a:xfrm>
            <a:off x="2874960" y="5623426"/>
            <a:ext cx="2924744" cy="12347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600E2123-DFA9-9992-9420-EB8BAAC9478C}"/>
              </a:ext>
            </a:extLst>
          </p:cNvPr>
          <p:cNvCxnSpPr>
            <a:cxnSpLocks/>
          </p:cNvCxnSpPr>
          <p:nvPr/>
        </p:nvCxnSpPr>
        <p:spPr>
          <a:xfrm flipV="1">
            <a:off x="3612133" y="913230"/>
            <a:ext cx="3331278" cy="21185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8354FF37-4860-D621-74C1-C3034B186A9D}"/>
              </a:ext>
            </a:extLst>
          </p:cNvPr>
          <p:cNvCxnSpPr>
            <a:cxnSpLocks/>
          </p:cNvCxnSpPr>
          <p:nvPr/>
        </p:nvCxnSpPr>
        <p:spPr>
          <a:xfrm flipV="1">
            <a:off x="3227592" y="2031333"/>
            <a:ext cx="4288575" cy="139766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F6A65EF6-6FA9-4EAB-2798-B4B242ED7C47}"/>
              </a:ext>
            </a:extLst>
          </p:cNvPr>
          <p:cNvCxnSpPr>
            <a:cxnSpLocks/>
          </p:cNvCxnSpPr>
          <p:nvPr/>
        </p:nvCxnSpPr>
        <p:spPr>
          <a:xfrm flipV="1">
            <a:off x="4337332" y="2617605"/>
            <a:ext cx="2606079" cy="123739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2920FD4-4BF4-69A9-780C-8450A3B2E997}"/>
              </a:ext>
            </a:extLst>
          </p:cNvPr>
          <p:cNvCxnSpPr>
            <a:cxnSpLocks/>
          </p:cNvCxnSpPr>
          <p:nvPr/>
        </p:nvCxnSpPr>
        <p:spPr>
          <a:xfrm>
            <a:off x="4337332" y="3854996"/>
            <a:ext cx="2606079" cy="3675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2317238-EABC-1447-8460-096C31221B57}"/>
              </a:ext>
            </a:extLst>
          </p:cNvPr>
          <p:cNvCxnSpPr>
            <a:cxnSpLocks/>
          </p:cNvCxnSpPr>
          <p:nvPr/>
        </p:nvCxnSpPr>
        <p:spPr>
          <a:xfrm flipV="1">
            <a:off x="2818429" y="4574752"/>
            <a:ext cx="4788173" cy="9590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70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09800"/>
            <a:ext cx="6855588" cy="4838400"/>
          </a:xfrm>
        </p:spPr>
        <p:txBody>
          <a:bodyPr>
            <a:normAutofit/>
          </a:bodyPr>
          <a:lstStyle/>
          <a:p>
            <a:pPr>
              <a:lnSpc>
                <a:spcPct val="110000"/>
              </a:lnSpc>
            </a:pPr>
            <a:r>
              <a:rPr lang="nb-NO" sz="1600"/>
              <a:t>The current color scheme derive colors from thresholds. The values also look a bit weird. We will change this to a scheme which give each bar a separate fixed color</a:t>
            </a:r>
            <a:endParaRPr lang="nb-NO" sz="1400"/>
          </a:p>
          <a:p>
            <a:pPr>
              <a:lnSpc>
                <a:spcPct val="110000"/>
              </a:lnSpc>
            </a:pPr>
            <a:r>
              <a:rPr lang="nb-NO" sz="1600"/>
              <a:t>Naviagate to Standard Options</a:t>
            </a:r>
          </a:p>
          <a:p>
            <a:pPr lvl="1">
              <a:lnSpc>
                <a:spcPct val="110000"/>
              </a:lnSpc>
            </a:pPr>
            <a:r>
              <a:rPr lang="nb-NO" sz="1400"/>
              <a:t>At </a:t>
            </a:r>
            <a:r>
              <a:rPr lang="nb-NO" sz="1400" err="1"/>
              <a:t>the</a:t>
            </a:r>
            <a:r>
              <a:rPr lang="nb-NO" sz="1400"/>
              <a:t> </a:t>
            </a:r>
            <a:r>
              <a:rPr lang="nb-NO" sz="1400" err="1"/>
              <a:t>bottom</a:t>
            </a:r>
            <a:r>
              <a:rPr lang="nb-NO" sz="1400"/>
              <a:t> </a:t>
            </a:r>
            <a:r>
              <a:rPr lang="nb-NO" sz="1400" err="1"/>
              <a:t>you</a:t>
            </a:r>
            <a:r>
              <a:rPr lang="nb-NO" sz="1400"/>
              <a:t> </a:t>
            </a:r>
            <a:r>
              <a:rPr lang="nb-NO" sz="1400" err="1"/>
              <a:t>will</a:t>
            </a:r>
            <a:r>
              <a:rPr lang="nb-NO" sz="1400"/>
              <a:t> </a:t>
            </a:r>
            <a:r>
              <a:rPr lang="nb-NO" sz="1400" err="1"/>
              <a:t>find</a:t>
            </a:r>
            <a:r>
              <a:rPr lang="nb-NO" sz="1400"/>
              <a:t> </a:t>
            </a:r>
            <a:r>
              <a:rPr lang="nb-NO" sz="1400" err="1"/>
              <a:t>Color</a:t>
            </a:r>
            <a:r>
              <a:rPr lang="nb-NO" sz="1400"/>
              <a:t> </a:t>
            </a:r>
            <a:r>
              <a:rPr lang="nb-NO" sz="1400" err="1"/>
              <a:t>scheme</a:t>
            </a:r>
            <a:endParaRPr lang="nb-NO" sz="1400"/>
          </a:p>
          <a:p>
            <a:pPr lvl="1">
              <a:lnSpc>
                <a:spcPct val="110000"/>
              </a:lnSpc>
            </a:pPr>
            <a:r>
              <a:rPr lang="nb-NO" sz="1400" err="1"/>
              <a:t>Change</a:t>
            </a:r>
            <a:r>
              <a:rPr lang="nb-NO" sz="1400"/>
              <a:t> it to </a:t>
            </a:r>
            <a:r>
              <a:rPr lang="nb-NO" sz="1400" err="1"/>
              <a:t>f.ex</a:t>
            </a:r>
            <a:r>
              <a:rPr lang="nb-NO" sz="1400"/>
              <a:t> </a:t>
            </a:r>
            <a:r>
              <a:rPr lang="nb-NO" sz="1400" err="1"/>
              <a:t>classic</a:t>
            </a:r>
            <a:r>
              <a:rPr lang="nb-NO" sz="1400"/>
              <a:t> </a:t>
            </a:r>
            <a:r>
              <a:rPr lang="nb-NO" sz="1400" err="1"/>
              <a:t>palette</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5" name="Picture 4">
            <a:extLst>
              <a:ext uri="{FF2B5EF4-FFF2-40B4-BE49-F238E27FC236}">
                <a16:creationId xmlns:a16="http://schemas.microsoft.com/office/drawing/2014/main" id="{3C55DF18-88E2-9094-81C6-87695AFC44A8}"/>
              </a:ext>
            </a:extLst>
          </p:cNvPr>
          <p:cNvPicPr>
            <a:picLocks noChangeAspect="1"/>
          </p:cNvPicPr>
          <p:nvPr/>
        </p:nvPicPr>
        <p:blipFill>
          <a:blip r:embed="rId3"/>
          <a:stretch>
            <a:fillRect/>
          </a:stretch>
        </p:blipFill>
        <p:spPr>
          <a:xfrm>
            <a:off x="849858" y="3267092"/>
            <a:ext cx="4617484" cy="2712099"/>
          </a:xfrm>
          <a:prstGeom prst="rect">
            <a:avLst/>
          </a:prstGeom>
        </p:spPr>
      </p:pic>
      <p:pic>
        <p:nvPicPr>
          <p:cNvPr id="9" name="Picture 8">
            <a:extLst>
              <a:ext uri="{FF2B5EF4-FFF2-40B4-BE49-F238E27FC236}">
                <a16:creationId xmlns:a16="http://schemas.microsoft.com/office/drawing/2014/main" id="{C55D64AF-DCC6-4F54-A067-51FDB81EF8F3}"/>
              </a:ext>
            </a:extLst>
          </p:cNvPr>
          <p:cNvPicPr>
            <a:picLocks noChangeAspect="1"/>
          </p:cNvPicPr>
          <p:nvPr/>
        </p:nvPicPr>
        <p:blipFill>
          <a:blip r:embed="rId4"/>
          <a:stretch>
            <a:fillRect/>
          </a:stretch>
        </p:blipFill>
        <p:spPr>
          <a:xfrm>
            <a:off x="7487750" y="484707"/>
            <a:ext cx="4552953" cy="2583910"/>
          </a:xfrm>
          <a:prstGeom prst="rect">
            <a:avLst/>
          </a:prstGeom>
        </p:spPr>
      </p:pic>
      <p:cxnSp>
        <p:nvCxnSpPr>
          <p:cNvPr id="10" name="Straight Arrow Connector 9">
            <a:extLst>
              <a:ext uri="{FF2B5EF4-FFF2-40B4-BE49-F238E27FC236}">
                <a16:creationId xmlns:a16="http://schemas.microsoft.com/office/drawing/2014/main" id="{C6E3439E-A21C-0CD1-7F05-BBEEB5C05835}"/>
              </a:ext>
            </a:extLst>
          </p:cNvPr>
          <p:cNvCxnSpPr>
            <a:cxnSpLocks/>
          </p:cNvCxnSpPr>
          <p:nvPr/>
        </p:nvCxnSpPr>
        <p:spPr>
          <a:xfrm>
            <a:off x="4069582" y="2007682"/>
            <a:ext cx="3506875" cy="8962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137F0FE3-1839-D041-CF52-4B7C557697E9}"/>
              </a:ext>
            </a:extLst>
          </p:cNvPr>
          <p:cNvCxnSpPr>
            <a:cxnSpLocks/>
          </p:cNvCxnSpPr>
          <p:nvPr/>
        </p:nvCxnSpPr>
        <p:spPr>
          <a:xfrm flipH="1">
            <a:off x="4069582" y="3068617"/>
            <a:ext cx="3418168" cy="23172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blue logo with a black background&#10;&#10;Description automatically generated">
            <a:extLst>
              <a:ext uri="{FF2B5EF4-FFF2-40B4-BE49-F238E27FC236}">
                <a16:creationId xmlns:a16="http://schemas.microsoft.com/office/drawing/2014/main" id="{797F9295-4F55-930A-BC22-4877EED005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02520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95505" y="857996"/>
            <a:ext cx="5871283" cy="4838400"/>
          </a:xfrm>
        </p:spPr>
        <p:txBody>
          <a:bodyPr>
            <a:normAutofit/>
          </a:bodyPr>
          <a:lstStyle/>
          <a:p>
            <a:pPr>
              <a:lnSpc>
                <a:spcPct val="110000"/>
              </a:lnSpc>
            </a:pPr>
            <a:r>
              <a:rPr lang="nb-NO" sz="1600"/>
              <a:t>Apply to get back to your Dashboard</a:t>
            </a:r>
          </a:p>
          <a:p>
            <a:pPr>
              <a:lnSpc>
                <a:spcPct val="110000"/>
              </a:lnSpc>
            </a:pPr>
            <a:r>
              <a:rPr lang="nb-NO" sz="1600"/>
              <a:t>Duplicate the panel (top right corner and duplicate) and make one for 2.4, 5 and 6GHz (radio-slot)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0E0A0551-72DF-0801-B2A0-F36EBAA01C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EB67DE2-4419-6A35-1303-4FFA243B08D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8" name="Picture 7">
            <a:extLst>
              <a:ext uri="{FF2B5EF4-FFF2-40B4-BE49-F238E27FC236}">
                <a16:creationId xmlns:a16="http://schemas.microsoft.com/office/drawing/2014/main" id="{92279F5A-4E6F-EFB7-4788-CA1620B9D12E}"/>
              </a:ext>
            </a:extLst>
          </p:cNvPr>
          <p:cNvPicPr>
            <a:picLocks noChangeAspect="1"/>
          </p:cNvPicPr>
          <p:nvPr/>
        </p:nvPicPr>
        <p:blipFill>
          <a:blip r:embed="rId3"/>
          <a:stretch>
            <a:fillRect/>
          </a:stretch>
        </p:blipFill>
        <p:spPr>
          <a:xfrm>
            <a:off x="577745" y="2019850"/>
            <a:ext cx="6975620" cy="2514691"/>
          </a:xfrm>
          <a:prstGeom prst="rect">
            <a:avLst/>
          </a:prstGeom>
        </p:spPr>
      </p:pic>
      <p:sp>
        <p:nvSpPr>
          <p:cNvPr id="15" name="The distance between the headline and the start of the body copy is always constant.…">
            <a:extLst>
              <a:ext uri="{FF2B5EF4-FFF2-40B4-BE49-F238E27FC236}">
                <a16:creationId xmlns:a16="http://schemas.microsoft.com/office/drawing/2014/main" id="{16BE2A3B-C7B7-E67C-A166-C1AB23396548}"/>
              </a:ext>
            </a:extLst>
          </p:cNvPr>
          <p:cNvSpPr txBox="1">
            <a:spLocks/>
          </p:cNvSpPr>
          <p:nvPr/>
        </p:nvSpPr>
        <p:spPr bwMode="gray">
          <a:xfrm>
            <a:off x="8002310" y="2760642"/>
            <a:ext cx="4001654" cy="1773899"/>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Slot 0 = 2.4GHz</a:t>
            </a:r>
          </a:p>
          <a:p>
            <a:pPr>
              <a:lnSpc>
                <a:spcPct val="110000"/>
              </a:lnSpc>
            </a:pPr>
            <a:r>
              <a:rPr lang="en-US" sz="1600"/>
              <a:t>Slot 1 = 5GHz</a:t>
            </a:r>
          </a:p>
          <a:p>
            <a:pPr>
              <a:lnSpc>
                <a:spcPct val="110000"/>
              </a:lnSpc>
            </a:pPr>
            <a:r>
              <a:rPr lang="en-US" sz="1600"/>
              <a:t>Slot 2 (if AP is dual 5GHz) = 5GHz</a:t>
            </a:r>
          </a:p>
          <a:p>
            <a:pPr>
              <a:lnSpc>
                <a:spcPct val="110000"/>
              </a:lnSpc>
            </a:pPr>
            <a:r>
              <a:rPr lang="en-US" sz="1600"/>
              <a:t>Slot 3 = </a:t>
            </a:r>
            <a:r>
              <a:rPr lang="en-US" sz="1600" err="1"/>
              <a:t>6GHz</a:t>
            </a:r>
            <a:endParaRPr lang="en-US" sz="1600"/>
          </a:p>
        </p:txBody>
      </p:sp>
      <p:pic>
        <p:nvPicPr>
          <p:cNvPr id="4" name="Picture 3" descr="A blue logo with a black background&#10;&#10;Description automatically generated">
            <a:extLst>
              <a:ext uri="{FF2B5EF4-FFF2-40B4-BE49-F238E27FC236}">
                <a16:creationId xmlns:a16="http://schemas.microsoft.com/office/drawing/2014/main" id="{6ED36DB1-C570-7A05-16BD-22935B2552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1" name="Picture 10">
            <a:extLst>
              <a:ext uri="{FF2B5EF4-FFF2-40B4-BE49-F238E27FC236}">
                <a16:creationId xmlns:a16="http://schemas.microsoft.com/office/drawing/2014/main" id="{2575406E-3866-81F4-5BA2-D13EC48B04AF}"/>
              </a:ext>
            </a:extLst>
          </p:cNvPr>
          <p:cNvPicPr>
            <a:picLocks noChangeAspect="1"/>
          </p:cNvPicPr>
          <p:nvPr/>
        </p:nvPicPr>
        <p:blipFill>
          <a:blip r:embed="rId5"/>
          <a:stretch>
            <a:fillRect/>
          </a:stretch>
        </p:blipFill>
        <p:spPr>
          <a:xfrm>
            <a:off x="92818" y="5225645"/>
            <a:ext cx="12003964" cy="608836"/>
          </a:xfrm>
          <a:prstGeom prst="rect">
            <a:avLst/>
          </a:prstGeom>
        </p:spPr>
      </p:pic>
      <p:cxnSp>
        <p:nvCxnSpPr>
          <p:cNvPr id="12" name="Straight Arrow Connector 11">
            <a:extLst>
              <a:ext uri="{FF2B5EF4-FFF2-40B4-BE49-F238E27FC236}">
                <a16:creationId xmlns:a16="http://schemas.microsoft.com/office/drawing/2014/main" id="{027FC04D-CF97-A71D-E544-A2E951844B92}"/>
              </a:ext>
            </a:extLst>
          </p:cNvPr>
          <p:cNvCxnSpPr>
            <a:cxnSpLocks/>
          </p:cNvCxnSpPr>
          <p:nvPr/>
        </p:nvCxnSpPr>
        <p:spPr>
          <a:xfrm>
            <a:off x="9656466" y="4391130"/>
            <a:ext cx="1738365" cy="115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032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My first AP Dashboard (example)</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3279081C-183F-2431-7C28-B3EF1ABB3E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04769" y="1459615"/>
            <a:ext cx="8117306" cy="4498153"/>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8A6B8D5E-93C8-3862-D710-4DD116698EA1}"/>
              </a:ext>
            </a:extLst>
          </p:cNvPr>
          <p:cNvSpPr txBox="1">
            <a:spLocks noGrp="1"/>
          </p:cNvSpPr>
          <p:nvPr>
            <p:ph idx="1"/>
          </p:nvPr>
        </p:nvSpPr>
        <p:spPr>
          <a:xfrm>
            <a:off x="190919" y="857996"/>
            <a:ext cx="2723103" cy="4838400"/>
          </a:xfrm>
        </p:spPr>
        <p:txBody>
          <a:bodyPr>
            <a:normAutofit lnSpcReduction="10000"/>
          </a:bodyPr>
          <a:lstStyle/>
          <a:p>
            <a:pPr>
              <a:lnSpc>
                <a:spcPct val="110000"/>
              </a:lnSpc>
            </a:pPr>
            <a:r>
              <a:rPr lang="nb-NO" sz="1600"/>
              <a:t>Select AP</a:t>
            </a:r>
          </a:p>
          <a:p>
            <a:pPr>
              <a:lnSpc>
                <a:spcPct val="110000"/>
              </a:lnSpc>
            </a:pPr>
            <a:endParaRPr lang="nb-NO" sz="1600"/>
          </a:p>
          <a:p>
            <a:pPr>
              <a:lnSpc>
                <a:spcPct val="110000"/>
              </a:lnSpc>
            </a:pPr>
            <a:endParaRPr lang="nb-NO" sz="1600"/>
          </a:p>
          <a:p>
            <a:pPr>
              <a:lnSpc>
                <a:spcPct val="110000"/>
              </a:lnSpc>
            </a:pPr>
            <a:r>
              <a:rPr lang="nb-NO" sz="1600"/>
              <a:t>2.4GHz</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5GHz</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6GHz</a:t>
            </a:r>
          </a:p>
        </p:txBody>
      </p:sp>
      <p:cxnSp>
        <p:nvCxnSpPr>
          <p:cNvPr id="12" name="Straight Arrow Connector 11">
            <a:extLst>
              <a:ext uri="{FF2B5EF4-FFF2-40B4-BE49-F238E27FC236}">
                <a16:creationId xmlns:a16="http://schemas.microsoft.com/office/drawing/2014/main" id="{967A0556-C9DC-5045-E919-C3314E1CB7C3}"/>
              </a:ext>
            </a:extLst>
          </p:cNvPr>
          <p:cNvCxnSpPr>
            <a:cxnSpLocks/>
          </p:cNvCxnSpPr>
          <p:nvPr/>
        </p:nvCxnSpPr>
        <p:spPr>
          <a:xfrm>
            <a:off x="1368338" y="2273440"/>
            <a:ext cx="1746651" cy="19845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9DB369AB-B0F7-7C82-69FD-955B733FAF43}"/>
              </a:ext>
            </a:extLst>
          </p:cNvPr>
          <p:cNvCxnSpPr>
            <a:cxnSpLocks/>
          </p:cNvCxnSpPr>
          <p:nvPr/>
        </p:nvCxnSpPr>
        <p:spPr>
          <a:xfrm>
            <a:off x="1086984" y="3708691"/>
            <a:ext cx="2028005" cy="1599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47C9D9F-5AE0-972C-6D14-6457F348C294}"/>
              </a:ext>
            </a:extLst>
          </p:cNvPr>
          <p:cNvCxnSpPr>
            <a:cxnSpLocks/>
          </p:cNvCxnSpPr>
          <p:nvPr/>
        </p:nvCxnSpPr>
        <p:spPr>
          <a:xfrm>
            <a:off x="1045266" y="5213789"/>
            <a:ext cx="2049626" cy="2140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5D34A5EC-DED6-4D0C-9013-021C3F39CAF7}"/>
              </a:ext>
            </a:extLst>
          </p:cNvPr>
          <p:cNvCxnSpPr>
            <a:cxnSpLocks/>
          </p:cNvCxnSpPr>
          <p:nvPr/>
        </p:nvCxnSpPr>
        <p:spPr>
          <a:xfrm>
            <a:off x="1450929" y="1161604"/>
            <a:ext cx="2005704" cy="5559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20" name="The distance between the headline and the start of the body copy is always constant.…">
            <a:extLst>
              <a:ext uri="{FF2B5EF4-FFF2-40B4-BE49-F238E27FC236}">
                <a16:creationId xmlns:a16="http://schemas.microsoft.com/office/drawing/2014/main" id="{150B1EED-7217-2D1D-82B5-316F1A6631F5}"/>
              </a:ext>
            </a:extLst>
          </p:cNvPr>
          <p:cNvSpPr txBox="1">
            <a:spLocks/>
          </p:cNvSpPr>
          <p:nvPr/>
        </p:nvSpPr>
        <p:spPr bwMode="gray">
          <a:xfrm>
            <a:off x="8047407" y="358233"/>
            <a:ext cx="1568866" cy="8033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Time window</a:t>
            </a:r>
          </a:p>
        </p:txBody>
      </p:sp>
      <p:sp>
        <p:nvSpPr>
          <p:cNvPr id="21" name="The distance between the headline and the start of the body copy is always constant.…">
            <a:extLst>
              <a:ext uri="{FF2B5EF4-FFF2-40B4-BE49-F238E27FC236}">
                <a16:creationId xmlns:a16="http://schemas.microsoft.com/office/drawing/2014/main" id="{C385B126-E528-0085-7FC4-ECCEBDE3311F}"/>
              </a:ext>
            </a:extLst>
          </p:cNvPr>
          <p:cNvSpPr txBox="1">
            <a:spLocks/>
          </p:cNvSpPr>
          <p:nvPr/>
        </p:nvSpPr>
        <p:spPr bwMode="gray">
          <a:xfrm>
            <a:off x="10312964" y="358233"/>
            <a:ext cx="1568866" cy="803372"/>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Auto refresh interval</a:t>
            </a:r>
          </a:p>
        </p:txBody>
      </p:sp>
      <p:cxnSp>
        <p:nvCxnSpPr>
          <p:cNvPr id="22" name="Straight Arrow Connector 21">
            <a:extLst>
              <a:ext uri="{FF2B5EF4-FFF2-40B4-BE49-F238E27FC236}">
                <a16:creationId xmlns:a16="http://schemas.microsoft.com/office/drawing/2014/main" id="{09470AD4-A7A8-1729-9825-C7BF376CFB3F}"/>
              </a:ext>
            </a:extLst>
          </p:cNvPr>
          <p:cNvCxnSpPr>
            <a:cxnSpLocks/>
          </p:cNvCxnSpPr>
          <p:nvPr/>
        </p:nvCxnSpPr>
        <p:spPr>
          <a:xfrm>
            <a:off x="8729536" y="819902"/>
            <a:ext cx="611314" cy="5559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12741FAB-A13A-7C94-09BE-E7B5E6ECA471}"/>
              </a:ext>
            </a:extLst>
          </p:cNvPr>
          <p:cNvCxnSpPr>
            <a:cxnSpLocks/>
          </p:cNvCxnSpPr>
          <p:nvPr/>
        </p:nvCxnSpPr>
        <p:spPr>
          <a:xfrm flipH="1">
            <a:off x="10519027" y="950400"/>
            <a:ext cx="232230" cy="4705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454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My first AP Dashboard (example 2)</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0" name="Picture 9">
            <a:extLst>
              <a:ext uri="{FF2B5EF4-FFF2-40B4-BE49-F238E27FC236}">
                <a16:creationId xmlns:a16="http://schemas.microsoft.com/office/drawing/2014/main" id="{F5EB3B6A-F72C-D695-BB06-80016894F4DE}"/>
              </a:ext>
            </a:extLst>
          </p:cNvPr>
          <p:cNvPicPr>
            <a:picLocks noChangeAspect="1"/>
          </p:cNvPicPr>
          <p:nvPr/>
        </p:nvPicPr>
        <p:blipFill>
          <a:blip r:embed="rId4"/>
          <a:stretch>
            <a:fillRect/>
          </a:stretch>
        </p:blipFill>
        <p:spPr>
          <a:xfrm>
            <a:off x="826588" y="1000368"/>
            <a:ext cx="10102306" cy="4970976"/>
          </a:xfrm>
          <a:prstGeom prst="rect">
            <a:avLst/>
          </a:prstGeom>
        </p:spPr>
      </p:pic>
    </p:spTree>
    <p:extLst>
      <p:ext uri="{BB962C8B-B14F-4D97-AF65-F5344CB8AC3E}">
        <p14:creationId xmlns:p14="http://schemas.microsoft.com/office/powerpoint/2010/main" val="382458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Save your dashboard to JSON</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6"/>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p:txBody>
      </p:sp>
      <p:sp>
        <p:nvSpPr>
          <p:cNvPr id="2" name="Footer Placeholder 6">
            <a:extLst>
              <a:ext uri="{FF2B5EF4-FFF2-40B4-BE49-F238E27FC236}">
                <a16:creationId xmlns:a16="http://schemas.microsoft.com/office/drawing/2014/main" id="{A6A1603D-E614-D490-5E97-7F11D3A4015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50E6E05E-D759-39DF-4A3C-A48ED2CBDA8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descr="A blue logo with a black background&#10;&#10;Description automatically generated">
            <a:extLst>
              <a:ext uri="{FF2B5EF4-FFF2-40B4-BE49-F238E27FC236}">
                <a16:creationId xmlns:a16="http://schemas.microsoft.com/office/drawing/2014/main" id="{DF2E9DA2-A91A-2582-4805-84C991191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5" name="Picture 4">
            <a:extLst>
              <a:ext uri="{FF2B5EF4-FFF2-40B4-BE49-F238E27FC236}">
                <a16:creationId xmlns:a16="http://schemas.microsoft.com/office/drawing/2014/main" id="{CA34340B-21CB-8F62-F694-8DA4EE11F656}"/>
              </a:ext>
            </a:extLst>
          </p:cNvPr>
          <p:cNvPicPr>
            <a:picLocks noChangeAspect="1"/>
          </p:cNvPicPr>
          <p:nvPr/>
        </p:nvPicPr>
        <p:blipFill>
          <a:blip r:embed="rId4"/>
          <a:stretch>
            <a:fillRect/>
          </a:stretch>
        </p:blipFill>
        <p:spPr>
          <a:xfrm>
            <a:off x="540000" y="1420318"/>
            <a:ext cx="9269119" cy="3677163"/>
          </a:xfrm>
          <a:prstGeom prst="rect">
            <a:avLst/>
          </a:prstGeom>
        </p:spPr>
      </p:pic>
      <p:cxnSp>
        <p:nvCxnSpPr>
          <p:cNvPr id="9" name="Straight Arrow Connector 8">
            <a:extLst>
              <a:ext uri="{FF2B5EF4-FFF2-40B4-BE49-F238E27FC236}">
                <a16:creationId xmlns:a16="http://schemas.microsoft.com/office/drawing/2014/main" id="{84A049F0-FA3A-2C3F-EE40-3731C62C1615}"/>
              </a:ext>
            </a:extLst>
          </p:cNvPr>
          <p:cNvCxnSpPr>
            <a:cxnSpLocks/>
          </p:cNvCxnSpPr>
          <p:nvPr/>
        </p:nvCxnSpPr>
        <p:spPr>
          <a:xfrm>
            <a:off x="5928610" y="792743"/>
            <a:ext cx="3224817" cy="7155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Rectangle: Rounded Corners 14">
            <a:extLst>
              <a:ext uri="{FF2B5EF4-FFF2-40B4-BE49-F238E27FC236}">
                <a16:creationId xmlns:a16="http://schemas.microsoft.com/office/drawing/2014/main" id="{5DEC4C56-2F0C-2608-9DAF-6C680EF38DC6}"/>
              </a:ext>
            </a:extLst>
          </p:cNvPr>
          <p:cNvSpPr/>
          <p:nvPr/>
        </p:nvSpPr>
        <p:spPr>
          <a:xfrm>
            <a:off x="3346516" y="2601953"/>
            <a:ext cx="876692"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6" name="Straight Arrow Connector 15">
            <a:extLst>
              <a:ext uri="{FF2B5EF4-FFF2-40B4-BE49-F238E27FC236}">
                <a16:creationId xmlns:a16="http://schemas.microsoft.com/office/drawing/2014/main" id="{3FDF1817-039B-3A2D-5235-E0E6C59F4C39}"/>
              </a:ext>
            </a:extLst>
          </p:cNvPr>
          <p:cNvCxnSpPr>
            <a:cxnSpLocks/>
          </p:cNvCxnSpPr>
          <p:nvPr/>
        </p:nvCxnSpPr>
        <p:spPr>
          <a:xfrm>
            <a:off x="4223208" y="3046612"/>
            <a:ext cx="2875176" cy="13117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8" name="Object 7">
            <a:extLst>
              <a:ext uri="{FF2B5EF4-FFF2-40B4-BE49-F238E27FC236}">
                <a16:creationId xmlns:a16="http://schemas.microsoft.com/office/drawing/2014/main" id="{9E8BD2BB-C49D-07AA-8C88-44F56A9F533E}"/>
              </a:ext>
            </a:extLst>
          </p:cNvPr>
          <p:cNvGraphicFramePr>
            <a:graphicFrameLocks noChangeAspect="1"/>
          </p:cNvGraphicFramePr>
          <p:nvPr>
            <p:extLst>
              <p:ext uri="{D42A27DB-BD31-4B8C-83A1-F6EECF244321}">
                <p14:modId xmlns:p14="http://schemas.microsoft.com/office/powerpoint/2010/main" val="3404390632"/>
              </p:ext>
            </p:extLst>
          </p:nvPr>
        </p:nvGraphicFramePr>
        <p:xfrm>
          <a:off x="10452399" y="1822253"/>
          <a:ext cx="1504950" cy="514350"/>
        </p:xfrm>
        <a:graphic>
          <a:graphicData uri="http://schemas.openxmlformats.org/presentationml/2006/ole">
            <mc:AlternateContent xmlns:mc="http://schemas.openxmlformats.org/markup-compatibility/2006">
              <mc:Choice xmlns:v="urn:schemas-microsoft-com:vml" Requires="v">
                <p:oleObj name="Packager Shell Object" showAsIcon="1" r:id="rId5" imgW="1504771" imgH="514350" progId="Package">
                  <p:embed/>
                </p:oleObj>
              </mc:Choice>
              <mc:Fallback>
                <p:oleObj name="Packager Shell Object" showAsIcon="1" r:id="rId5" imgW="1504771" imgH="514350" progId="Package">
                  <p:embed/>
                  <p:pic>
                    <p:nvPicPr>
                      <p:cNvPr id="8" name="Object 7">
                        <a:extLst>
                          <a:ext uri="{FF2B5EF4-FFF2-40B4-BE49-F238E27FC236}">
                            <a16:creationId xmlns:a16="http://schemas.microsoft.com/office/drawing/2014/main" id="{9E8BD2BB-C49D-07AA-8C88-44F56A9F533E}"/>
                          </a:ext>
                        </a:extLst>
                      </p:cNvPr>
                      <p:cNvPicPr/>
                      <p:nvPr/>
                    </p:nvPicPr>
                    <p:blipFill>
                      <a:blip r:embed="rId6"/>
                      <a:stretch>
                        <a:fillRect/>
                      </a:stretch>
                    </p:blipFill>
                    <p:spPr>
                      <a:xfrm>
                        <a:off x="10452399" y="1822253"/>
                        <a:ext cx="1504950" cy="514350"/>
                      </a:xfrm>
                      <a:prstGeom prst="rect">
                        <a:avLst/>
                      </a:prstGeom>
                    </p:spPr>
                  </p:pic>
                </p:oleObj>
              </mc:Fallback>
            </mc:AlternateContent>
          </a:graphicData>
        </a:graphic>
      </p:graphicFrame>
    </p:spTree>
    <p:extLst>
      <p:ext uri="{BB962C8B-B14F-4D97-AF65-F5344CB8AC3E}">
        <p14:creationId xmlns:p14="http://schemas.microsoft.com/office/powerpoint/2010/main" val="211074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359644"/>
          </a:xfrm>
        </p:spPr>
        <p:txBody>
          <a:bodyPr>
            <a:normAutofit/>
          </a:bodyPr>
          <a:lstStyle/>
          <a:p>
            <a:pPr>
              <a:lnSpc>
                <a:spcPct val="110000"/>
              </a:lnSpc>
            </a:pPr>
            <a:r>
              <a:rPr lang="nb-NO" sz="1600">
                <a:solidFill>
                  <a:srgbClr val="0C1026"/>
                </a:solidFill>
              </a:rPr>
              <a:t>This exercise shows how to install YANG Suite yourself, as a Docker container</a:t>
            </a:r>
          </a:p>
          <a:p>
            <a:pPr>
              <a:lnSpc>
                <a:spcPct val="110000"/>
              </a:lnSpc>
            </a:pPr>
            <a:r>
              <a:rPr lang="nb-NO" sz="1600"/>
              <a:t>After </a:t>
            </a:r>
            <a:r>
              <a:rPr lang="nb-NO" sz="1600" dirty="0" err="1"/>
              <a:t>successful</a:t>
            </a:r>
            <a:r>
              <a:rPr lang="nb-NO" sz="1600" dirty="0"/>
              <a:t> </a:t>
            </a:r>
            <a:r>
              <a:rPr lang="nb-NO" sz="1600" dirty="0" err="1"/>
              <a:t>installation</a:t>
            </a:r>
            <a:r>
              <a:rPr lang="nb-NO" sz="1600" dirty="0"/>
              <a:t>, </a:t>
            </a:r>
            <a:r>
              <a:rPr lang="nb-NO" sz="1600" dirty="0" err="1"/>
              <a:t>you</a:t>
            </a:r>
            <a:r>
              <a:rPr lang="nb-NO" sz="1600" dirty="0"/>
              <a:t> </a:t>
            </a:r>
            <a:r>
              <a:rPr lang="nb-NO" sz="1600" dirty="0" err="1"/>
              <a:t>can</a:t>
            </a:r>
            <a:r>
              <a:rPr lang="nb-NO" sz="1600" dirty="0"/>
              <a:t> </a:t>
            </a:r>
            <a:r>
              <a:rPr lang="nb-NO" sz="1600" dirty="0" err="1"/>
              <a:t>connect</a:t>
            </a:r>
            <a:r>
              <a:rPr lang="nb-NO" sz="1600" dirty="0"/>
              <a:t> to </a:t>
            </a:r>
            <a:r>
              <a:rPr lang="nb-NO" sz="1600" dirty="0" err="1"/>
              <a:t>YANG</a:t>
            </a:r>
            <a:r>
              <a:rPr lang="nb-NO" sz="1600" dirty="0"/>
              <a:t> Suite </a:t>
            </a:r>
            <a:r>
              <a:rPr lang="nb-NO" sz="1600" dirty="0" err="1"/>
              <a:t>on</a:t>
            </a:r>
            <a:r>
              <a:rPr lang="nb-NO" sz="1600" dirty="0"/>
              <a:t> </a:t>
            </a:r>
          </a:p>
          <a:p>
            <a:pPr lvl="1">
              <a:lnSpc>
                <a:spcPct val="110000"/>
              </a:lnSpc>
            </a:pPr>
            <a:r>
              <a:rPr lang="nb-NO" sz="1400" dirty="0" err="1"/>
              <a:t>https</a:t>
            </a:r>
            <a:r>
              <a:rPr lang="nb-NO" sz="1400" dirty="0"/>
              <a:t>://{</a:t>
            </a:r>
            <a:r>
              <a:rPr lang="nb-NO" sz="1400" dirty="0" err="1"/>
              <a:t>your</a:t>
            </a:r>
            <a:r>
              <a:rPr lang="nb-NO" sz="1400" dirty="0"/>
              <a:t> </a:t>
            </a:r>
            <a:r>
              <a:rPr lang="nb-NO" sz="1400" dirty="0" err="1"/>
              <a:t>Ubuntu</a:t>
            </a:r>
            <a:r>
              <a:rPr lang="nb-NO" sz="1400" dirty="0"/>
              <a:t> IP}:8443</a:t>
            </a:r>
          </a:p>
          <a:p>
            <a:pPr>
              <a:lnSpc>
                <a:spcPct val="110000"/>
              </a:lnSpc>
            </a:pPr>
            <a:r>
              <a:rPr lang="nb-NO" sz="1600">
                <a:solidFill>
                  <a:srgbClr val="0C1026"/>
                </a:solidFill>
              </a:rPr>
              <a:t>Note that there is a binding to the servers IP that you specify as part of the installation script. So if you change IP you will have to reconfigure (or just delete and reinstall)</a:t>
            </a:r>
            <a:endParaRPr lang="nb-NO" sz="1600" dirty="0">
              <a:solidFill>
                <a:srgbClr val="0C1026"/>
              </a:solidFill>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a:t>Lab exercise #12: Install YANG Suite (optional)</a:t>
            </a:r>
            <a:endParaRPr lang="en-GB" dirty="0"/>
          </a:p>
        </p:txBody>
      </p:sp>
      <p:sp>
        <p:nvSpPr>
          <p:cNvPr id="3" name="Footer Placeholder 6">
            <a:extLst>
              <a:ext uri="{FF2B5EF4-FFF2-40B4-BE49-F238E27FC236}">
                <a16:creationId xmlns:a16="http://schemas.microsoft.com/office/drawing/2014/main" id="{A5C4ADF1-3D1F-20DA-C1A9-2BBF14F5D43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E1C2F61-69D1-C4C7-A93C-FAB0264657C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Tree>
    <p:extLst>
      <p:ext uri="{BB962C8B-B14F-4D97-AF65-F5344CB8AC3E}">
        <p14:creationId xmlns:p14="http://schemas.microsoft.com/office/powerpoint/2010/main" val="293350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5804044" cy="4999978"/>
          </a:xfrm>
        </p:spPr>
        <p:txBody>
          <a:bodyPr>
            <a:normAutofit/>
          </a:bodyPr>
          <a:lstStyle/>
          <a:p>
            <a:pPr>
              <a:lnSpc>
                <a:spcPct val="110000"/>
              </a:lnSpc>
            </a:pPr>
            <a:r>
              <a:rPr lang="nb-NO" sz="1600" dirty="0"/>
              <a:t>Installation (</a:t>
            </a:r>
            <a:r>
              <a:rPr lang="nb-NO" sz="1600" dirty="0" err="1"/>
              <a:t>requires</a:t>
            </a:r>
            <a:r>
              <a:rPr lang="nb-NO" sz="1600" dirty="0"/>
              <a:t> </a:t>
            </a:r>
            <a:r>
              <a:rPr lang="nb-NO" sz="1600" dirty="0" err="1"/>
              <a:t>Docker</a:t>
            </a:r>
            <a:r>
              <a:rPr lang="nb-NO" sz="1600" dirty="0"/>
              <a:t> </a:t>
            </a:r>
            <a:r>
              <a:rPr lang="nb-NO" sz="1600" dirty="0" err="1"/>
              <a:t>installed</a:t>
            </a:r>
            <a:r>
              <a:rPr lang="nb-NO" sz="1600" dirty="0"/>
              <a:t>)</a:t>
            </a:r>
          </a:p>
          <a:p>
            <a:pPr>
              <a:lnSpc>
                <a:spcPct val="110000"/>
              </a:lnSpc>
            </a:pPr>
            <a:endParaRPr lang="nb-NO" sz="1600" dirty="0"/>
          </a:p>
          <a:p>
            <a:pPr>
              <a:lnSpc>
                <a:spcPct val="110000"/>
              </a:lnSpc>
            </a:pPr>
            <a:endParaRPr lang="nb-NO"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(...appx 4-5min depending on your VM speed)</a:t>
            </a:r>
          </a:p>
          <a:p>
            <a:pPr>
              <a:lnSpc>
                <a:spcPct val="110000"/>
              </a:lnSpc>
            </a:pPr>
            <a:r>
              <a:rPr lang="en-US" sz="1600" dirty="0">
                <a:sym typeface="Wingdings" panose="05000000000000000000" pitchFamily="2" charset="2"/>
              </a:rPr>
              <a:t>While waiting, please carry on to the next slides </a:t>
            </a:r>
          </a:p>
          <a:p>
            <a:pPr>
              <a:lnSpc>
                <a:spcPct val="110000"/>
              </a:lnSpc>
            </a:pPr>
            <a:r>
              <a:rPr kumimoji="0" lang="nb-NO" sz="16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Reference: </a:t>
            </a:r>
            <a:r>
              <a:rPr lang="nb-NO" sz="1600" dirty="0">
                <a:hlinkClick r:id="rId3"/>
              </a:rPr>
              <a:t>https://developer.cisco.com/yangsuite/</a:t>
            </a:r>
            <a:endParaRPr lang="nb-NO" sz="1600" dirty="0"/>
          </a:p>
        </p:txBody>
      </p:sp>
      <p:sp>
        <p:nvSpPr>
          <p:cNvPr id="7" name="TextBox 6">
            <a:extLst>
              <a:ext uri="{FF2B5EF4-FFF2-40B4-BE49-F238E27FC236}">
                <a16:creationId xmlns:a16="http://schemas.microsoft.com/office/drawing/2014/main" id="{9D948326-BCA3-067B-13C0-E4DE9721139E}"/>
              </a:ext>
            </a:extLst>
          </p:cNvPr>
          <p:cNvSpPr txBox="1"/>
          <p:nvPr/>
        </p:nvSpPr>
        <p:spPr>
          <a:xfrm>
            <a:off x="778420" y="1384387"/>
            <a:ext cx="5966067" cy="310411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a:t>
            </a:r>
            <a:r>
              <a:rPr lang="fr-FR" sz="1050" dirty="0"/>
              <a:t> git clone https://</a:t>
            </a:r>
            <a:r>
              <a:rPr lang="fr-FR" sz="1050" dirty="0" err="1"/>
              <a:t>github.com</a:t>
            </a:r>
            <a:r>
              <a:rPr lang="fr-FR" sz="1050" dirty="0"/>
              <a:t>/</a:t>
            </a:r>
            <a:r>
              <a:rPr lang="fr-FR" sz="1050" dirty="0" err="1"/>
              <a:t>CiscoDevNet</a:t>
            </a:r>
            <a:r>
              <a:rPr lang="fr-FR" sz="1050" dirty="0"/>
              <a:t>/</a:t>
            </a:r>
            <a:r>
              <a:rPr lang="fr-FR" sz="1050" dirty="0" err="1"/>
              <a:t>yangsuite</a:t>
            </a:r>
            <a:endParaRPr lang="fr-FR" sz="1050" dirty="0"/>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r>
              <a:rPr lang="fr-FR" sz="1050" dirty="0" err="1">
                <a:solidFill>
                  <a:srgbClr val="EEE8D5"/>
                </a:solidFill>
                <a:latin typeface="Consolas" panose="020B0609020204030204" pitchFamily="49" charset="0"/>
              </a:rPr>
              <a:t>yangsuite</a:t>
            </a:r>
            <a:r>
              <a:rPr lang="fr-FR" sz="1050" dirty="0">
                <a:solidFill>
                  <a:srgbClr val="EEE8D5"/>
                </a:solidFill>
                <a:latin typeface="Consolas" panose="020B0609020204030204" pitchFamily="49" charset="0"/>
              </a:rPr>
              <a:t>/docker/</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yangsuite</a:t>
            </a:r>
            <a:r>
              <a:rPr lang="fr-FR" sz="1050" dirty="0">
                <a:solidFill>
                  <a:srgbClr val="8C8C8C"/>
                </a:solidFill>
                <a:latin typeface="Consolas" panose="020B0609020204030204" pitchFamily="49" charset="0"/>
              </a:rPr>
              <a:t>/docker</a:t>
            </a:r>
            <a:r>
              <a:rPr lang="fr-FR" sz="1050">
                <a:solidFill>
                  <a:srgbClr val="EEE8D5"/>
                </a:solidFill>
                <a:latin typeface="Consolas" panose="020B0609020204030204" pitchFamily="49" charset="0"/>
              </a:rPr>
              <a:t>$ ./start_yang_suite.sh</a:t>
            </a:r>
            <a:endParaRPr lang="fr-FR" sz="1050" dirty="0">
              <a:solidFill>
                <a:srgbClr val="EEE8D5"/>
              </a:solidFill>
              <a:latin typeface="Consolas" panose="020B0609020204030204" pitchFamily="49" charset="0"/>
            </a:endParaRPr>
          </a:p>
          <a:p>
            <a:pPr lvl="1"/>
            <a:r>
              <a:rPr lang="fr-FR" sz="1050" dirty="0"/>
              <a:t>Hello, </a:t>
            </a:r>
            <a:r>
              <a:rPr lang="fr-FR" sz="1050" dirty="0" err="1"/>
              <a:t>please</a:t>
            </a:r>
            <a:r>
              <a:rPr lang="fr-FR" sz="1050" dirty="0"/>
              <a:t> setup YANG Suite admin user.</a:t>
            </a:r>
          </a:p>
          <a:p>
            <a:pPr lvl="1"/>
            <a:r>
              <a:rPr lang="fr-FR" sz="1050" dirty="0" err="1">
                <a:solidFill>
                  <a:srgbClr val="EEE8D5"/>
                </a:solidFill>
                <a:latin typeface="Consolas" panose="020B0609020204030204" pitchFamily="49" charset="0"/>
              </a:rPr>
              <a:t>username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devnet</a:t>
            </a:r>
            <a:r>
              <a:rPr lang="fr-FR" sz="1050" dirty="0">
                <a:solidFill>
                  <a:srgbClr val="EEE8D5"/>
                </a:solidFill>
                <a:latin typeface="Consolas" panose="020B0609020204030204" pitchFamily="49" charset="0"/>
              </a:rPr>
              <a:t>-adm</a:t>
            </a:r>
          </a:p>
          <a:p>
            <a:pPr lvl="1"/>
            <a:r>
              <a:rPr lang="fr-FR" sz="1050" dirty="0" err="1"/>
              <a:t>password</a:t>
            </a:r>
            <a:r>
              <a:rPr lang="fr-FR" sz="1050"/>
              <a:t>: ChangeMe2025!</a:t>
            </a:r>
            <a:endParaRPr lang="fr-FR" sz="1050" dirty="0"/>
          </a:p>
          <a:p>
            <a:pPr lvl="1"/>
            <a:r>
              <a:rPr lang="fr-FR" sz="1050" dirty="0" err="1">
                <a:solidFill>
                  <a:srgbClr val="EEE8D5"/>
                </a:solidFill>
                <a:latin typeface="Consolas" panose="020B0609020204030204" pitchFamily="49" charset="0"/>
              </a:rPr>
              <a:t>confi</a:t>
            </a:r>
            <a:r>
              <a:rPr lang="fr-FR" sz="1050" dirty="0" err="1"/>
              <a:t>rm</a:t>
            </a:r>
            <a:r>
              <a:rPr lang="fr-FR" sz="1050" dirty="0"/>
              <a:t> </a:t>
            </a:r>
            <a:r>
              <a:rPr lang="fr-FR" sz="1050" dirty="0" err="1"/>
              <a:t>password</a:t>
            </a:r>
            <a:r>
              <a:rPr lang="fr-FR" sz="1050"/>
              <a:t>: ChangeMe2025!</a:t>
            </a:r>
            <a:endParaRPr lang="fr-FR" sz="1050" dirty="0"/>
          </a:p>
          <a:p>
            <a:pPr lvl="1"/>
            <a:r>
              <a:rPr lang="fr-FR" sz="1050" dirty="0">
                <a:solidFill>
                  <a:srgbClr val="EEE8D5"/>
                </a:solidFill>
                <a:latin typeface="Consolas" panose="020B0609020204030204" pitchFamily="49" charset="0"/>
              </a:rPr>
              <a:t>Will </a:t>
            </a:r>
            <a:r>
              <a:rPr lang="fr-FR" sz="1050" dirty="0" err="1">
                <a:solidFill>
                  <a:srgbClr val="EEE8D5"/>
                </a:solidFill>
                <a:latin typeface="Consolas" panose="020B0609020204030204" pitchFamily="49" charset="0"/>
              </a:rPr>
              <a:t>you</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access</a:t>
            </a:r>
            <a:r>
              <a:rPr lang="fr-FR" sz="1050" dirty="0">
                <a:solidFill>
                  <a:srgbClr val="EEE8D5"/>
                </a:solidFill>
                <a:latin typeface="Consolas" panose="020B0609020204030204" pitchFamily="49" charset="0"/>
              </a:rPr>
              <a:t> the system from a </a:t>
            </a:r>
            <a:r>
              <a:rPr lang="fr-FR" sz="1050" dirty="0" err="1">
                <a:solidFill>
                  <a:srgbClr val="EEE8D5"/>
                </a:solidFill>
                <a:latin typeface="Consolas" panose="020B0609020204030204" pitchFamily="49" charset="0"/>
              </a:rPr>
              <a:t>remote</a:t>
            </a:r>
            <a:r>
              <a:rPr lang="fr-FR" sz="1050" dirty="0">
                <a:solidFill>
                  <a:srgbClr val="EEE8D5"/>
                </a:solidFill>
                <a:latin typeface="Consolas" panose="020B0609020204030204" pitchFamily="49" charset="0"/>
              </a:rPr>
              <a:t> host? (y/n): y</a:t>
            </a:r>
          </a:p>
          <a:p>
            <a:pPr lvl="1"/>
            <a:r>
              <a:rPr lang="fr-FR" sz="1050" dirty="0"/>
              <a:t>Enter local host FQDN or IP: 192.168.10.7</a:t>
            </a:r>
          </a:p>
          <a:p>
            <a:pPr lvl="1"/>
            <a:r>
              <a:rPr lang="fr-FR" sz="1050" dirty="0"/>
              <a:t>Setup test </a:t>
            </a:r>
            <a:r>
              <a:rPr lang="fr-FR" sz="1050" dirty="0" err="1"/>
              <a:t>certificates</a:t>
            </a:r>
            <a:r>
              <a:rPr lang="fr-FR" sz="1050" dirty="0"/>
              <a:t>? (y/n): y</a:t>
            </a:r>
          </a:p>
          <a:p>
            <a:pPr lvl="1"/>
            <a:r>
              <a:rPr lang="fr-FR" sz="1050" dirty="0">
                <a:solidFill>
                  <a:srgbClr val="6D6D6D"/>
                </a:solidFill>
              </a:rPr>
              <a:t>##################################################</a:t>
            </a:r>
          </a:p>
          <a:p>
            <a:pPr lvl="1"/>
            <a:r>
              <a:rPr lang="fr-FR" sz="1050" dirty="0">
                <a:solidFill>
                  <a:srgbClr val="6D6D6D"/>
                </a:solidFill>
              </a:rPr>
              <a:t>## </a:t>
            </a:r>
            <a:r>
              <a:rPr lang="fr-FR" sz="1050" dirty="0" err="1">
                <a:solidFill>
                  <a:srgbClr val="6D6D6D"/>
                </a:solidFill>
              </a:rPr>
              <a:t>Generating</a:t>
            </a:r>
            <a:r>
              <a:rPr lang="fr-FR" sz="1050" dirty="0">
                <a:solidFill>
                  <a:srgbClr val="6D6D6D"/>
                </a:solidFill>
              </a:rPr>
              <a:t> self-</a:t>
            </a:r>
            <a:r>
              <a:rPr lang="fr-FR" sz="1050" dirty="0" err="1">
                <a:solidFill>
                  <a:srgbClr val="6D6D6D"/>
                </a:solidFill>
              </a:rPr>
              <a:t>signed</a:t>
            </a:r>
            <a:r>
              <a:rPr lang="fr-FR" sz="1050" dirty="0">
                <a:solidFill>
                  <a:srgbClr val="6D6D6D"/>
                </a:solidFill>
              </a:rPr>
              <a:t> </a:t>
            </a:r>
            <a:r>
              <a:rPr lang="fr-FR" sz="1050" dirty="0" err="1">
                <a:solidFill>
                  <a:srgbClr val="6D6D6D"/>
                </a:solidFill>
              </a:rPr>
              <a:t>certificates</a:t>
            </a:r>
            <a:r>
              <a:rPr lang="fr-FR" sz="1050" dirty="0">
                <a:solidFill>
                  <a:srgbClr val="6D6D6D"/>
                </a:solidFill>
              </a:rPr>
              <a:t>          ##</a:t>
            </a:r>
          </a:p>
          <a:p>
            <a:pPr lvl="1"/>
            <a:r>
              <a:rPr lang="fr-FR" sz="1050" dirty="0">
                <a:solidFill>
                  <a:srgbClr val="6D6D6D"/>
                </a:solidFill>
              </a:rPr>
              <a:t>(....)</a:t>
            </a:r>
          </a:p>
          <a:p>
            <a:pPr lvl="1"/>
            <a:r>
              <a:rPr lang="fr-FR" sz="1050" dirty="0"/>
              <a:t>email: devnet-adm@test.com </a:t>
            </a:r>
          </a:p>
          <a:p>
            <a:pPr lvl="1"/>
            <a:r>
              <a:rPr lang="fr-FR" sz="1050" dirty="0"/>
              <a:t>Setup test </a:t>
            </a:r>
            <a:r>
              <a:rPr lang="fr-FR" sz="1050" dirty="0" err="1"/>
              <a:t>certificates</a:t>
            </a:r>
            <a:r>
              <a:rPr lang="fr-FR" sz="1050" dirty="0"/>
              <a:t>? (y/n): y</a:t>
            </a:r>
          </a:p>
          <a:p>
            <a:pPr lvl="1"/>
            <a:r>
              <a:rPr lang="fr-FR" sz="1050" dirty="0">
                <a:solidFill>
                  <a:srgbClr val="EEE8D5"/>
                </a:solidFill>
                <a:latin typeface="Consolas" panose="020B0609020204030204" pitchFamily="49" charset="0"/>
              </a:rPr>
              <a:t>(...</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blah</a:t>
            </a:r>
            <a:r>
              <a:rPr lang="fr-FR" sz="1050" dirty="0">
                <a:solidFill>
                  <a:srgbClr val="EEE8D5"/>
                </a:solidFill>
                <a:latin typeface="Consolas" panose="020B0609020204030204" pitchFamily="49" charset="0"/>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 installation</a:t>
            </a:r>
          </a:p>
        </p:txBody>
      </p:sp>
      <p:sp>
        <p:nvSpPr>
          <p:cNvPr id="3" name="Footer Placeholder 6">
            <a:extLst>
              <a:ext uri="{FF2B5EF4-FFF2-40B4-BE49-F238E27FC236}">
                <a16:creationId xmlns:a16="http://schemas.microsoft.com/office/drawing/2014/main" id="{65105C58-F9B3-32B8-AC18-CA5E62777EC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679A8908-ECF9-1656-E1DA-33446131C69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cxnSp>
        <p:nvCxnSpPr>
          <p:cNvPr id="4" name="Straight Arrow Connector 3">
            <a:extLst>
              <a:ext uri="{FF2B5EF4-FFF2-40B4-BE49-F238E27FC236}">
                <a16:creationId xmlns:a16="http://schemas.microsoft.com/office/drawing/2014/main" id="{A55F4123-0AA8-BC57-BF34-C80BE8A35D17}"/>
              </a:ext>
            </a:extLst>
          </p:cNvPr>
          <p:cNvCxnSpPr>
            <a:cxnSpLocks/>
          </p:cNvCxnSpPr>
          <p:nvPr/>
        </p:nvCxnSpPr>
        <p:spPr>
          <a:xfrm flipH="1">
            <a:off x="3884623" y="2894549"/>
            <a:ext cx="3052205" cy="218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4B664FD-6231-9C7B-1639-573AC93609FA}"/>
              </a:ext>
            </a:extLst>
          </p:cNvPr>
          <p:cNvSpPr txBox="1"/>
          <p:nvPr/>
        </p:nvSpPr>
        <p:spPr>
          <a:xfrm>
            <a:off x="6853271" y="2756242"/>
            <a:ext cx="3848363" cy="27661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a:t>
            </a:r>
          </a:p>
        </p:txBody>
      </p:sp>
      <p:sp>
        <p:nvSpPr>
          <p:cNvPr id="2" name="TextBox 1">
            <a:extLst>
              <a:ext uri="{FF2B5EF4-FFF2-40B4-BE49-F238E27FC236}">
                <a16:creationId xmlns:a16="http://schemas.microsoft.com/office/drawing/2014/main" id="{675B51D2-3EE0-9C56-9C48-5B0A8B8AED10}"/>
              </a:ext>
            </a:extLst>
          </p:cNvPr>
          <p:cNvSpPr txBox="1"/>
          <p:nvPr/>
        </p:nvSpPr>
        <p:spPr>
          <a:xfrm>
            <a:off x="6853271" y="3907895"/>
            <a:ext cx="4124845" cy="27661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From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here</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2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can</a:t>
            </a:r>
            <a:r>
              <a:rPr kumimoji="0" lang="nb-NO" sz="12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just press Enter-Enter-Enter</a:t>
            </a:r>
          </a:p>
        </p:txBody>
      </p:sp>
      <p:cxnSp>
        <p:nvCxnSpPr>
          <p:cNvPr id="5" name="Straight Arrow Connector 4">
            <a:extLst>
              <a:ext uri="{FF2B5EF4-FFF2-40B4-BE49-F238E27FC236}">
                <a16:creationId xmlns:a16="http://schemas.microsoft.com/office/drawing/2014/main" id="{EB0AFE33-3051-7CFA-D02E-35FB4C5133C6}"/>
              </a:ext>
            </a:extLst>
          </p:cNvPr>
          <p:cNvCxnSpPr>
            <a:cxnSpLocks/>
          </p:cNvCxnSpPr>
          <p:nvPr/>
        </p:nvCxnSpPr>
        <p:spPr>
          <a:xfrm flipH="1">
            <a:off x="2417135" y="4029304"/>
            <a:ext cx="4519693" cy="344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8FCFEAA-9424-0FFC-1171-19BF6615F7FF}"/>
              </a:ext>
            </a:extLst>
          </p:cNvPr>
          <p:cNvSpPr txBox="1"/>
          <p:nvPr/>
        </p:nvSpPr>
        <p:spPr>
          <a:xfrm>
            <a:off x="6982906" y="941764"/>
            <a:ext cx="4989685" cy="896271"/>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Note: This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will</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create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problems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if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try</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to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use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YANG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Suite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if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have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changed</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the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IP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of</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your</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Ubuntu</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server to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something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else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In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that</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case,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delete</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YANG</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Suite and </a:t>
            </a:r>
            <a:r>
              <a:rPr lang="nb-NO" sz="1000" dirty="0" err="1">
                <a:solidFill>
                  <a:srgbClr val="FF0000"/>
                </a:solidFill>
                <a:latin typeface="Verdana" panose="020B0604030504040204" pitchFamily="34" charset="0"/>
                <a:ea typeface="Verdana" panose="020B0604030504040204" pitchFamily="34" charset="0"/>
                <a:sym typeface="Verdana" panose="020B0604030504040204" pitchFamily="34" charset="0"/>
              </a:rPr>
              <a:t>reinstall</a:t>
            </a:r>
            <a:r>
              <a:rPr lang="nb-NO" sz="1000" dirty="0">
                <a:solidFill>
                  <a:srgbClr val="FF0000"/>
                </a:solidFill>
                <a:latin typeface="Verdana" panose="020B0604030504040204" pitchFamily="34" charset="0"/>
                <a:ea typeface="Verdana" panose="020B0604030504040204" pitchFamily="34" charset="0"/>
                <a:sym typeface="Verdana" panose="020B0604030504040204" pitchFamily="34" charset="0"/>
              </a:rPr>
              <a:t> !!!</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To </a:t>
            </a:r>
            <a:r>
              <a:rPr kumimoji="0" lang="nb-NO" sz="10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delete</a:t>
            </a: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0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use</a:t>
            </a:r>
            <a:r>
              <a:rPr kumimoji="0" lang="nb-NO" sz="10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lang="nb-NO" sz="1050" dirty="0" err="1">
                <a:solidFill>
                  <a:srgbClr val="EEE8D5"/>
                </a:solidFill>
                <a:highlight>
                  <a:srgbClr val="002B36"/>
                </a:highlight>
                <a:latin typeface="Consolas" panose="020B0609020204030204" pitchFamily="49" charset="0"/>
                <a:sym typeface="Verdana" panose="020B0604030504040204" pitchFamily="34" charset="0"/>
              </a:rPr>
              <a:t>rm</a:t>
            </a:r>
            <a:r>
              <a:rPr lang="nb-NO" sz="1050" dirty="0">
                <a:solidFill>
                  <a:srgbClr val="EEE8D5"/>
                </a:solidFill>
                <a:highlight>
                  <a:srgbClr val="002B36"/>
                </a:highlight>
                <a:latin typeface="Consolas" panose="020B0609020204030204" pitchFamily="49" charset="0"/>
                <a:sym typeface="Verdana" panose="020B0604030504040204" pitchFamily="34" charset="0"/>
              </a:rPr>
              <a:t> -R ~/</a:t>
            </a:r>
            <a:r>
              <a:rPr lang="nb-NO" sz="1050" dirty="0" err="1">
                <a:solidFill>
                  <a:srgbClr val="EEE8D5"/>
                </a:solidFill>
                <a:highlight>
                  <a:srgbClr val="002B36"/>
                </a:highlight>
                <a:latin typeface="Consolas" panose="020B0609020204030204" pitchFamily="49" charset="0"/>
                <a:sym typeface="Verdana" panose="020B0604030504040204" pitchFamily="34" charset="0"/>
              </a:rPr>
              <a:t>yangsuite</a:t>
            </a:r>
            <a:endParaRPr lang="nb-NO" sz="1050" dirty="0">
              <a:solidFill>
                <a:srgbClr val="EEE8D5"/>
              </a:solidFill>
              <a:highlight>
                <a:srgbClr val="002B36"/>
              </a:highlight>
              <a:latin typeface="Consolas" panose="020B0609020204030204" pitchFamily="49" charset="0"/>
              <a:sym typeface="Verdana" panose="020B0604030504040204" pitchFamily="34" charset="0"/>
            </a:endParaRPr>
          </a:p>
        </p:txBody>
      </p:sp>
    </p:spTree>
    <p:extLst>
      <p:ext uri="{BB962C8B-B14F-4D97-AF65-F5344CB8AC3E}">
        <p14:creationId xmlns:p14="http://schemas.microsoft.com/office/powerpoint/2010/main" val="59063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EF3682-0D11-7084-6264-561B7673FB2C}"/>
              </a:ext>
            </a:extLst>
          </p:cNvPr>
          <p:cNvSpPr>
            <a:spLocks noGrp="1"/>
          </p:cNvSpPr>
          <p:nvPr>
            <p:ph idx="1"/>
          </p:nvPr>
        </p:nvSpPr>
        <p:spPr>
          <a:xfrm>
            <a:off x="540000" y="972000"/>
            <a:ext cx="11109600" cy="4838400"/>
          </a:xfrm>
        </p:spPr>
        <p:txBody>
          <a:bodyPr/>
          <a:lstStyle/>
          <a:p>
            <a:r>
              <a:rPr lang="nb-NO" dirty="0" err="1"/>
              <a:t>Hour</a:t>
            </a:r>
            <a:r>
              <a:rPr lang="nb-NO" dirty="0"/>
              <a:t> 1</a:t>
            </a:r>
          </a:p>
          <a:p>
            <a:pPr lvl="1">
              <a:buFont typeface="Arial" panose="020B0604020202020204" pitchFamily="34" charset="0"/>
              <a:buChar char="•"/>
            </a:pPr>
            <a:r>
              <a:rPr lang="en-US" sz="1400"/>
              <a:t>Introductions and getting started</a:t>
            </a:r>
          </a:p>
          <a:p>
            <a:pPr lvl="1">
              <a:buFont typeface="Arial" panose="020B0604020202020204" pitchFamily="34" charset="0"/>
              <a:buChar char="•"/>
            </a:pPr>
            <a:r>
              <a:rPr lang="en-US" sz="1400"/>
              <a:t>Finish </a:t>
            </a:r>
            <a:r>
              <a:rPr lang="en-US" sz="1400" dirty="0"/>
              <a:t>the pre-lab tasks</a:t>
            </a:r>
          </a:p>
          <a:p>
            <a:pPr lvl="1">
              <a:buFont typeface="Arial" panose="020B0604020202020204" pitchFamily="34" charset="0"/>
              <a:buChar char="•"/>
            </a:pPr>
            <a:r>
              <a:rPr lang="nb-NO" sz="1400" b="0" i="0" dirty="0" err="1"/>
              <a:t>Get</a:t>
            </a:r>
            <a:r>
              <a:rPr lang="nb-NO" sz="1400" b="0" i="0" dirty="0"/>
              <a:t> to </a:t>
            </a:r>
            <a:r>
              <a:rPr lang="nb-NO" sz="1400" b="0" i="0" dirty="0" err="1"/>
              <a:t>know</a:t>
            </a:r>
            <a:r>
              <a:rPr lang="nb-NO" sz="1400" b="0" i="0" dirty="0"/>
              <a:t> </a:t>
            </a:r>
            <a:r>
              <a:rPr lang="nb-NO" sz="1400" b="0" i="0" dirty="0" err="1"/>
              <a:t>the</a:t>
            </a:r>
            <a:r>
              <a:rPr lang="nb-NO" sz="1400" b="0" i="0" dirty="0"/>
              <a:t> lab </a:t>
            </a:r>
            <a:r>
              <a:rPr lang="nb-NO" sz="1400" b="0" i="0" dirty="0" err="1"/>
              <a:t>environment</a:t>
            </a:r>
            <a:endParaRPr lang="en-US" sz="1400" dirty="0"/>
          </a:p>
          <a:p>
            <a:pPr lvl="1">
              <a:buFont typeface="Arial" panose="020B0604020202020204" pitchFamily="34" charset="0"/>
              <a:buChar char="•"/>
            </a:pPr>
            <a:r>
              <a:rPr lang="nb-NO" sz="1400"/>
              <a:t>Install </a:t>
            </a:r>
            <a:r>
              <a:rPr lang="nb-NO" sz="1400" dirty="0"/>
              <a:t>and </a:t>
            </a:r>
            <a:r>
              <a:rPr lang="nb-NO" sz="1400" dirty="0" err="1"/>
              <a:t>explore</a:t>
            </a:r>
            <a:r>
              <a:rPr lang="nb-NO" sz="1400" dirty="0"/>
              <a:t> </a:t>
            </a:r>
            <a:r>
              <a:rPr lang="nb-NO" sz="1400" dirty="0" err="1"/>
              <a:t>Ansible</a:t>
            </a:r>
            <a:endParaRPr lang="nb-NO" sz="1400" dirty="0"/>
          </a:p>
          <a:p>
            <a:r>
              <a:rPr lang="nb-NO" dirty="0" err="1"/>
              <a:t>Hour</a:t>
            </a:r>
            <a:r>
              <a:rPr lang="nb-NO" dirty="0"/>
              <a:t> 2</a:t>
            </a:r>
          </a:p>
          <a:p>
            <a:pPr lvl="1">
              <a:buFont typeface="Arial" panose="020B0604020202020204" pitchFamily="34" charset="0"/>
              <a:buChar char="•"/>
            </a:pPr>
            <a:r>
              <a:rPr lang="nb-NO" sz="1400" dirty="0" err="1"/>
              <a:t>Explore</a:t>
            </a:r>
            <a:r>
              <a:rPr lang="nb-NO" sz="1400" dirty="0"/>
              <a:t> Python </a:t>
            </a:r>
            <a:r>
              <a:rPr lang="nb-NO" sz="1400" dirty="0" err="1"/>
              <a:t>automation</a:t>
            </a:r>
            <a:endParaRPr lang="nb-NO" sz="1400" dirty="0"/>
          </a:p>
          <a:p>
            <a:pPr lvl="1">
              <a:buFont typeface="Arial" panose="020B0604020202020204" pitchFamily="34" charset="0"/>
              <a:buChar char="•"/>
            </a:pPr>
            <a:r>
              <a:rPr lang="en-US" sz="1400"/>
              <a:t>Explore YANG models</a:t>
            </a:r>
            <a:endParaRPr lang="en-US" sz="1400" dirty="0"/>
          </a:p>
          <a:p>
            <a:pPr lvl="1">
              <a:buFont typeface="Arial" panose="020B0604020202020204" pitchFamily="34" charset="0"/>
              <a:buChar char="•"/>
            </a:pPr>
            <a:r>
              <a:rPr lang="en-US" sz="1400" dirty="0"/>
              <a:t>Explore Postman</a:t>
            </a:r>
          </a:p>
          <a:p>
            <a:r>
              <a:rPr lang="nb-NO" dirty="0" err="1"/>
              <a:t>Hour</a:t>
            </a:r>
            <a:r>
              <a:rPr lang="nb-NO" dirty="0"/>
              <a:t> 3</a:t>
            </a:r>
          </a:p>
          <a:p>
            <a:pPr marL="720000" marR="0" lvl="1" indent="-270000" algn="l" defTabSz="914400"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Install</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and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explore</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TIG-stack</a:t>
            </a:r>
            <a:r>
              <a:rPr kumimoji="0" lang="nb-NO" sz="14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 </a:t>
            </a:r>
            <a:r>
              <a:rPr kumimoji="0" lang="nb-NO" sz="14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Grafana</a:t>
            </a:r>
            <a:endParaRPr lang="nb-NO" dirty="0"/>
          </a:p>
        </p:txBody>
      </p:sp>
      <p:sp>
        <p:nvSpPr>
          <p:cNvPr id="3" name="Slide Number Placeholder 2">
            <a:extLst>
              <a:ext uri="{FF2B5EF4-FFF2-40B4-BE49-F238E27FC236}">
                <a16:creationId xmlns:a16="http://schemas.microsoft.com/office/drawing/2014/main" id="{515D40B8-9F4D-C6BF-C6FE-86445B6D9AE1}"/>
              </a:ext>
            </a:extLst>
          </p:cNvPr>
          <p:cNvSpPr>
            <a:spLocks noGrp="1"/>
          </p:cNvSpPr>
          <p:nvPr>
            <p:ph type="sldNum" sz="quarter" idx="12"/>
          </p:nvPr>
        </p:nvSpPr>
        <p:spPr/>
        <p:txBody>
          <a:bodyPr/>
          <a:lstStyle/>
          <a:p>
            <a:fld id="{02CEFE82-39F2-4F47-8A0C-D5AB3496FA5C}" type="slidenum">
              <a:rPr lang="en-GB" smtClean="0"/>
              <a:pPr/>
              <a:t>12</a:t>
            </a:fld>
            <a:endParaRPr lang="en-GB"/>
          </a:p>
        </p:txBody>
      </p:sp>
      <p:sp>
        <p:nvSpPr>
          <p:cNvPr id="4" name="Title 3">
            <a:extLst>
              <a:ext uri="{FF2B5EF4-FFF2-40B4-BE49-F238E27FC236}">
                <a16:creationId xmlns:a16="http://schemas.microsoft.com/office/drawing/2014/main" id="{9F68312D-E12C-2B5C-542E-8E059F2E7D58}"/>
              </a:ext>
            </a:extLst>
          </p:cNvPr>
          <p:cNvSpPr>
            <a:spLocks noGrp="1"/>
          </p:cNvSpPr>
          <p:nvPr>
            <p:ph type="title"/>
          </p:nvPr>
        </p:nvSpPr>
        <p:spPr/>
        <p:txBody>
          <a:bodyPr/>
          <a:lstStyle/>
          <a:p>
            <a:r>
              <a:rPr lang="nb-NO"/>
              <a:t>Tentative </a:t>
            </a:r>
            <a:r>
              <a:rPr lang="nb-NO" err="1"/>
              <a:t>schedule</a:t>
            </a:r>
            <a:r>
              <a:rPr lang="nb-NO"/>
              <a:t> for </a:t>
            </a:r>
            <a:r>
              <a:rPr lang="nb-NO" err="1"/>
              <a:t>day</a:t>
            </a:r>
            <a:r>
              <a:rPr lang="nb-NO"/>
              <a:t> 1</a:t>
            </a:r>
          </a:p>
        </p:txBody>
      </p:sp>
      <p:sp>
        <p:nvSpPr>
          <p:cNvPr id="6" name="Footer Placeholder 6">
            <a:extLst>
              <a:ext uri="{FF2B5EF4-FFF2-40B4-BE49-F238E27FC236}">
                <a16:creationId xmlns:a16="http://schemas.microsoft.com/office/drawing/2014/main" id="{3F672B9A-E116-DD21-B7B8-5DAADE8F179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6B3307C6-C2DC-633D-4E9B-1391F30C6AF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Tentative schedule</a:t>
            </a:r>
          </a:p>
        </p:txBody>
      </p:sp>
    </p:spTree>
    <p:extLst>
      <p:ext uri="{BB962C8B-B14F-4D97-AF65-F5344CB8AC3E}">
        <p14:creationId xmlns:p14="http://schemas.microsoft.com/office/powerpoint/2010/main" val="5375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en-US" sz="1600" dirty="0"/>
              <a:t>When you get this output, it is ready to run</a:t>
            </a:r>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endParaRPr lang="en-US" sz="1600" dirty="0"/>
          </a:p>
          <a:p>
            <a:pPr>
              <a:lnSpc>
                <a:spcPct val="110000"/>
              </a:lnSpc>
            </a:pPr>
            <a:r>
              <a:rPr lang="en-US" sz="1600" dirty="0"/>
              <a:t>To "free up" the command line, press </a:t>
            </a:r>
            <a:r>
              <a:rPr lang="en-US" sz="1600" dirty="0" err="1"/>
              <a:t>Ctrl+C</a:t>
            </a:r>
            <a:r>
              <a:rPr lang="en-US" sz="1600" dirty="0"/>
              <a:t> to stop YANG Suite</a:t>
            </a:r>
          </a:p>
          <a:p>
            <a:pPr>
              <a:lnSpc>
                <a:spcPct val="110000"/>
              </a:lnSpc>
            </a:pPr>
            <a:r>
              <a:rPr lang="en-US" sz="1600" dirty="0"/>
              <a:t>Then, to start the container in "detached" mode:</a:t>
            </a:r>
          </a:p>
          <a:p>
            <a:pPr lvl="4">
              <a:lnSpc>
                <a:spcPct val="110000"/>
              </a:lnSpc>
            </a:pPr>
            <a:endParaRPr lang="en-US" sz="1000" dirty="0"/>
          </a:p>
          <a:p>
            <a:pPr>
              <a:lnSpc>
                <a:spcPct val="110000"/>
              </a:lnSpc>
            </a:pPr>
            <a:r>
              <a:rPr lang="en-US" sz="1600" dirty="0"/>
              <a:t>Access via HTTPS: </a:t>
            </a:r>
            <a:r>
              <a:rPr lang="en-US" sz="1400" dirty="0"/>
              <a:t>https://{Your Ubuntu IP}:8443</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in detached mode</a:t>
            </a:r>
          </a:p>
        </p:txBody>
      </p:sp>
      <p:pic>
        <p:nvPicPr>
          <p:cNvPr id="6" name="Picture 5">
            <a:extLst>
              <a:ext uri="{FF2B5EF4-FFF2-40B4-BE49-F238E27FC236}">
                <a16:creationId xmlns:a16="http://schemas.microsoft.com/office/drawing/2014/main" id="{F7A64B25-8494-F5D4-BEDD-76FD4EB21322}"/>
              </a:ext>
            </a:extLst>
          </p:cNvPr>
          <p:cNvPicPr>
            <a:picLocks noChangeAspect="1"/>
          </p:cNvPicPr>
          <p:nvPr/>
        </p:nvPicPr>
        <p:blipFill>
          <a:blip r:embed="rId3"/>
          <a:stretch>
            <a:fillRect/>
          </a:stretch>
        </p:blipFill>
        <p:spPr>
          <a:xfrm>
            <a:off x="782823" y="1426163"/>
            <a:ext cx="8278380" cy="2314898"/>
          </a:xfrm>
          <a:prstGeom prst="rect">
            <a:avLst/>
          </a:prstGeom>
        </p:spPr>
      </p:pic>
      <p:sp>
        <p:nvSpPr>
          <p:cNvPr id="2" name="Footer Placeholder 6">
            <a:extLst>
              <a:ext uri="{FF2B5EF4-FFF2-40B4-BE49-F238E27FC236}">
                <a16:creationId xmlns:a16="http://schemas.microsoft.com/office/drawing/2014/main" id="{7CCECBB3-F2C8-EAF3-AF80-4556AC197C9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E6E2C634-F92E-B8DF-A450-18C8D00FCA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4" name="TextBox 3">
            <a:extLst>
              <a:ext uri="{FF2B5EF4-FFF2-40B4-BE49-F238E27FC236}">
                <a16:creationId xmlns:a16="http://schemas.microsoft.com/office/drawing/2014/main" id="{C12B1504-3D20-B2F7-BF79-4FA9BDA8E619}"/>
              </a:ext>
            </a:extLst>
          </p:cNvPr>
          <p:cNvSpPr txBox="1"/>
          <p:nvPr/>
        </p:nvSpPr>
        <p:spPr>
          <a:xfrm>
            <a:off x="782823" y="4577208"/>
            <a:ext cx="5073525"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 cd ~/</a:t>
            </a:r>
            <a:r>
              <a:rPr lang="fr-FR" sz="1050" dirty="0" err="1">
                <a:solidFill>
                  <a:srgbClr val="EEE8D5"/>
                </a:solidFill>
                <a:latin typeface="Consolas" panose="020B0609020204030204" pitchFamily="49" charset="0"/>
              </a:rPr>
              <a:t>yangsuite</a:t>
            </a:r>
            <a:r>
              <a:rPr lang="fr-FR" sz="1050" dirty="0">
                <a:solidFill>
                  <a:srgbClr val="EEE8D5"/>
                </a:solidFill>
                <a:latin typeface="Consolas" panose="020B0609020204030204" pitchFamily="49" charset="0"/>
              </a:rPr>
              <a:t>/docker/</a:t>
            </a:r>
          </a:p>
          <a:p>
            <a:pPr lvl="1"/>
            <a:r>
              <a:rPr lang="fr-FR" sz="1050" dirty="0" err="1">
                <a:solidFill>
                  <a:srgbClr val="6D6D6D"/>
                </a:solidFill>
              </a:rPr>
              <a:t>devnet-adm@ubuntu-devnet</a:t>
            </a:r>
            <a:r>
              <a:rPr lang="fr-FR" sz="1050" dirty="0">
                <a:solidFill>
                  <a:srgbClr val="6D6D6D"/>
                </a:solidFill>
              </a:rPr>
              <a:t>:~/</a:t>
            </a:r>
            <a:r>
              <a:rPr lang="fr-FR" sz="1050" dirty="0" err="1">
                <a:solidFill>
                  <a:srgbClr val="6D6D6D"/>
                </a:solidFill>
              </a:rPr>
              <a:t>yangsuite</a:t>
            </a:r>
            <a:r>
              <a:rPr lang="fr-FR" sz="1050" dirty="0">
                <a:solidFill>
                  <a:srgbClr val="6D6D6D"/>
                </a:solidFill>
              </a:rPr>
              <a:t>/docker</a:t>
            </a:r>
            <a:r>
              <a:rPr lang="fr-FR" sz="1050" dirty="0">
                <a:solidFill>
                  <a:srgbClr val="8C8C8C"/>
                </a:solidFill>
                <a:latin typeface="Consolas" panose="020B0609020204030204" pitchFamily="49" charset="0"/>
              </a:rPr>
              <a:t>/</a:t>
            </a:r>
            <a:r>
              <a:rPr lang="fr-FR" sz="1050" dirty="0">
                <a:solidFill>
                  <a:srgbClr val="EEE8D5"/>
                </a:solidFill>
                <a:latin typeface="Consolas" panose="020B0609020204030204" pitchFamily="49" charset="0"/>
              </a:rPr>
              <a:t>$</a:t>
            </a:r>
            <a:r>
              <a:rPr lang="fr-FR" sz="1050" dirty="0"/>
              <a:t> docker compose up -d</a:t>
            </a:r>
          </a:p>
        </p:txBody>
      </p:sp>
      <p:pic>
        <p:nvPicPr>
          <p:cNvPr id="8" name="Picture 7">
            <a:extLst>
              <a:ext uri="{FF2B5EF4-FFF2-40B4-BE49-F238E27FC236}">
                <a16:creationId xmlns:a16="http://schemas.microsoft.com/office/drawing/2014/main" id="{E583C180-5010-962A-4AB9-AFE4DD617CE7}"/>
              </a:ext>
            </a:extLst>
          </p:cNvPr>
          <p:cNvPicPr>
            <a:picLocks noChangeAspect="1"/>
          </p:cNvPicPr>
          <p:nvPr/>
        </p:nvPicPr>
        <p:blipFill rotWithShape="1">
          <a:blip r:embed="rId4"/>
          <a:srcRect b="30661"/>
          <a:stretch/>
        </p:blipFill>
        <p:spPr>
          <a:xfrm>
            <a:off x="782823" y="5253815"/>
            <a:ext cx="4777741" cy="810555"/>
          </a:xfrm>
          <a:prstGeom prst="rect">
            <a:avLst/>
          </a:prstGeom>
        </p:spPr>
      </p:pic>
    </p:spTree>
    <p:extLst>
      <p:ext uri="{BB962C8B-B14F-4D97-AF65-F5344CB8AC3E}">
        <p14:creationId xmlns:p14="http://schemas.microsoft.com/office/powerpoint/2010/main" val="51613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YANG Suite EULA</a:t>
            </a:r>
          </a:p>
        </p:txBody>
      </p:sp>
      <p:pic>
        <p:nvPicPr>
          <p:cNvPr id="3" name="Picture 2" descr="A screenshot of a computer&#10;&#10;Description automatically generated">
            <a:extLst>
              <a:ext uri="{FF2B5EF4-FFF2-40B4-BE49-F238E27FC236}">
                <a16:creationId xmlns:a16="http://schemas.microsoft.com/office/drawing/2014/main" id="{8591900A-C01C-842D-608E-E78BBF47A16D}"/>
              </a:ext>
            </a:extLst>
          </p:cNvPr>
          <p:cNvPicPr>
            <a:picLocks noChangeAspect="1"/>
          </p:cNvPicPr>
          <p:nvPr/>
        </p:nvPicPr>
        <p:blipFill>
          <a:blip r:embed="rId3"/>
          <a:stretch>
            <a:fillRect/>
          </a:stretch>
        </p:blipFill>
        <p:spPr>
          <a:xfrm>
            <a:off x="540000" y="972000"/>
            <a:ext cx="5760720" cy="2136775"/>
          </a:xfrm>
          <a:prstGeom prst="rect">
            <a:avLst/>
          </a:prstGeom>
        </p:spPr>
      </p:pic>
      <p:pic>
        <p:nvPicPr>
          <p:cNvPr id="2" name="Picture 1" descr="A screenshot of a login page&#10;&#10;Description automatically generated">
            <a:extLst>
              <a:ext uri="{FF2B5EF4-FFF2-40B4-BE49-F238E27FC236}">
                <a16:creationId xmlns:a16="http://schemas.microsoft.com/office/drawing/2014/main" id="{66051F14-18A2-8F70-6F0E-9F3E51887040}"/>
              </a:ext>
            </a:extLst>
          </p:cNvPr>
          <p:cNvPicPr>
            <a:picLocks noChangeAspect="1"/>
          </p:cNvPicPr>
          <p:nvPr/>
        </p:nvPicPr>
        <p:blipFill>
          <a:blip r:embed="rId4"/>
          <a:stretch>
            <a:fillRect/>
          </a:stretch>
        </p:blipFill>
        <p:spPr>
          <a:xfrm>
            <a:off x="2968957" y="2783237"/>
            <a:ext cx="5760720" cy="2213610"/>
          </a:xfrm>
          <a:prstGeom prst="rect">
            <a:avLst/>
          </a:prstGeom>
        </p:spPr>
      </p:pic>
      <p:sp>
        <p:nvSpPr>
          <p:cNvPr id="4" name="Footer Placeholder 6">
            <a:extLst>
              <a:ext uri="{FF2B5EF4-FFF2-40B4-BE49-F238E27FC236}">
                <a16:creationId xmlns:a16="http://schemas.microsoft.com/office/drawing/2014/main" id="{982AC858-077B-83FC-1056-2C3D9285BC8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9D69FA28-12F4-38E1-C193-CC0429BD386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6" name="TextBox 5">
            <a:extLst>
              <a:ext uri="{FF2B5EF4-FFF2-40B4-BE49-F238E27FC236}">
                <a16:creationId xmlns:a16="http://schemas.microsoft.com/office/drawing/2014/main" id="{DFB21DF8-CA64-640D-BF47-5EE194339520}"/>
              </a:ext>
            </a:extLst>
          </p:cNvPr>
          <p:cNvSpPr txBox="1"/>
          <p:nvPr/>
        </p:nvSpPr>
        <p:spPr>
          <a:xfrm>
            <a:off x="3746500" y="3513959"/>
            <a:ext cx="895350" cy="199576"/>
          </a:xfrm>
          <a:prstGeom prst="rect">
            <a:avLst/>
          </a:prstGeom>
          <a:solidFill>
            <a:schemeClr val="bg1"/>
          </a:solidFill>
        </p:spPr>
        <p:txBody>
          <a:bodyPr wrap="square" lIns="90000" tIns="46800" rIns="90000" bIns="46800" rtlCol="0">
            <a:noAutofit/>
          </a:bodyPr>
          <a:lstStyle/>
          <a:p>
            <a:pPr algn="l"/>
            <a:r>
              <a:rPr lang="nb-NO" sz="900" err="1"/>
              <a:t>devnet-adm</a:t>
            </a:r>
            <a:endParaRPr lang="nb-NO" sz="900"/>
          </a:p>
        </p:txBody>
      </p:sp>
      <p:sp>
        <p:nvSpPr>
          <p:cNvPr id="7" name="TextBox 6">
            <a:extLst>
              <a:ext uri="{FF2B5EF4-FFF2-40B4-BE49-F238E27FC236}">
                <a16:creationId xmlns:a16="http://schemas.microsoft.com/office/drawing/2014/main" id="{6F25A99D-8ED4-7119-D181-E4DE2A17A1BE}"/>
              </a:ext>
            </a:extLst>
          </p:cNvPr>
          <p:cNvSpPr txBox="1"/>
          <p:nvPr/>
        </p:nvSpPr>
        <p:spPr>
          <a:xfrm>
            <a:off x="3721100" y="3795547"/>
            <a:ext cx="1168400" cy="199576"/>
          </a:xfrm>
          <a:prstGeom prst="rect">
            <a:avLst/>
          </a:prstGeom>
          <a:solidFill>
            <a:schemeClr val="bg1"/>
          </a:solidFill>
        </p:spPr>
        <p:txBody>
          <a:bodyPr wrap="square" lIns="90000" tIns="46800" rIns="90000" bIns="46800" rtlCol="0">
            <a:noAutofit/>
          </a:bodyPr>
          <a:lstStyle/>
          <a:p>
            <a:pPr algn="l"/>
            <a:r>
              <a:rPr lang="nb-NO" sz="900"/>
              <a:t>ChangeMe2025!</a:t>
            </a:r>
          </a:p>
        </p:txBody>
      </p:sp>
    </p:spTree>
    <p:extLst>
      <p:ext uri="{BB962C8B-B14F-4D97-AF65-F5344CB8AC3E}">
        <p14:creationId xmlns:p14="http://schemas.microsoft.com/office/powerpoint/2010/main" val="24818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Create</a:t>
            </a:r>
            <a:r>
              <a:rPr lang="nb-NO" sz="1600"/>
              <a:t> </a:t>
            </a:r>
            <a:r>
              <a:rPr lang="nb-NO" sz="1600" err="1"/>
              <a:t>new</a:t>
            </a:r>
            <a:r>
              <a:rPr lang="nb-NO" sz="1600"/>
              <a:t> </a:t>
            </a:r>
            <a:r>
              <a:rPr lang="nb-NO" sz="1600" err="1"/>
              <a:t>device</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new device</a:t>
            </a:r>
          </a:p>
        </p:txBody>
      </p:sp>
      <p:pic>
        <p:nvPicPr>
          <p:cNvPr id="2" name="Picture 1" descr="A screenshot of a software&#10;&#10;Description automatically generated">
            <a:extLst>
              <a:ext uri="{FF2B5EF4-FFF2-40B4-BE49-F238E27FC236}">
                <a16:creationId xmlns:a16="http://schemas.microsoft.com/office/drawing/2014/main" id="{AF392963-2BAA-7151-1D1B-C320A68F69AE}"/>
              </a:ext>
            </a:extLst>
          </p:cNvPr>
          <p:cNvPicPr>
            <a:picLocks noChangeAspect="1"/>
          </p:cNvPicPr>
          <p:nvPr/>
        </p:nvPicPr>
        <p:blipFill>
          <a:blip r:embed="rId3"/>
          <a:stretch>
            <a:fillRect/>
          </a:stretch>
        </p:blipFill>
        <p:spPr>
          <a:xfrm>
            <a:off x="539999" y="1512000"/>
            <a:ext cx="7677709" cy="4298400"/>
          </a:xfrm>
          <a:prstGeom prst="rect">
            <a:avLst/>
          </a:prstGeom>
        </p:spPr>
      </p:pic>
      <p:sp>
        <p:nvSpPr>
          <p:cNvPr id="3" name="Footer Placeholder 6">
            <a:extLst>
              <a:ext uri="{FF2B5EF4-FFF2-40B4-BE49-F238E27FC236}">
                <a16:creationId xmlns:a16="http://schemas.microsoft.com/office/drawing/2014/main" id="{135AE391-0AC2-8879-72DE-D0FE148306C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58B80D0-A570-42EB-0004-4602DD0F1A7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5" name="Rectangle: Rounded Corners 4">
            <a:extLst>
              <a:ext uri="{FF2B5EF4-FFF2-40B4-BE49-F238E27FC236}">
                <a16:creationId xmlns:a16="http://schemas.microsoft.com/office/drawing/2014/main" id="{AA9519E6-5413-DC1F-D112-E1E955109FC5}"/>
              </a:ext>
            </a:extLst>
          </p:cNvPr>
          <p:cNvSpPr/>
          <p:nvPr/>
        </p:nvSpPr>
        <p:spPr>
          <a:xfrm>
            <a:off x="3200400" y="1981200"/>
            <a:ext cx="3530600" cy="6985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EA7435AB-135C-8823-3B7C-480E86BC08A5}"/>
              </a:ext>
            </a:extLst>
          </p:cNvPr>
          <p:cNvSpPr/>
          <p:nvPr/>
        </p:nvSpPr>
        <p:spPr>
          <a:xfrm>
            <a:off x="381000" y="3391200"/>
            <a:ext cx="2527300" cy="450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nb-NO" dirty="0"/>
              <a:t>8</a:t>
            </a:r>
          </a:p>
        </p:txBody>
      </p:sp>
      <p:sp>
        <p:nvSpPr>
          <p:cNvPr id="7" name="Rectangle: Rounded Corners 6">
            <a:extLst>
              <a:ext uri="{FF2B5EF4-FFF2-40B4-BE49-F238E27FC236}">
                <a16:creationId xmlns:a16="http://schemas.microsoft.com/office/drawing/2014/main" id="{CABFE316-8200-363F-40D7-D2476E12DBAE}"/>
              </a:ext>
            </a:extLst>
          </p:cNvPr>
          <p:cNvSpPr/>
          <p:nvPr/>
        </p:nvSpPr>
        <p:spPr>
          <a:xfrm>
            <a:off x="450042" y="2320200"/>
            <a:ext cx="1965091" cy="369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292084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8AFC420-C096-0D19-90FC-7F102B06A962}"/>
              </a:ext>
            </a:extLst>
          </p:cNvPr>
          <p:cNvPicPr>
            <a:picLocks noChangeAspect="1"/>
          </p:cNvPicPr>
          <p:nvPr/>
        </p:nvPicPr>
        <p:blipFill>
          <a:blip r:embed="rId3"/>
          <a:stretch>
            <a:fillRect/>
          </a:stretch>
        </p:blipFill>
        <p:spPr>
          <a:xfrm>
            <a:off x="301277" y="2165350"/>
            <a:ext cx="3491929" cy="3094966"/>
          </a:xfrm>
          <a:prstGeom prst="rect">
            <a:avLst/>
          </a:prstGeom>
        </p:spPr>
      </p:pic>
      <p:sp>
        <p:nvSpPr>
          <p:cNvPr id="181" name="The distance between the headline and the start of the body copy is always constant.…"/>
          <p:cNvSpPr txBox="1">
            <a:spLocks noGrp="1"/>
          </p:cNvSpPr>
          <p:nvPr>
            <p:ph idx="1"/>
          </p:nvPr>
        </p:nvSpPr>
        <p:spPr>
          <a:xfrm>
            <a:off x="540000" y="972000"/>
            <a:ext cx="3714004" cy="1418052"/>
          </a:xfrm>
        </p:spPr>
        <p:txBody>
          <a:bodyPr>
            <a:normAutofit/>
          </a:bodyPr>
          <a:lstStyle/>
          <a:p>
            <a:pPr>
              <a:lnSpc>
                <a:spcPct val="110000"/>
              </a:lnSpc>
            </a:pPr>
            <a:r>
              <a:rPr lang="nb-NO" sz="1600" err="1"/>
              <a:t>Create</a:t>
            </a:r>
            <a:r>
              <a:rPr lang="nb-NO" sz="1600"/>
              <a:t> </a:t>
            </a:r>
            <a:r>
              <a:rPr lang="nb-NO" sz="1600" err="1"/>
              <a:t>new</a:t>
            </a:r>
            <a:r>
              <a:rPr lang="nb-NO" sz="1600"/>
              <a:t> </a:t>
            </a:r>
            <a:r>
              <a:rPr lang="nb-NO" sz="1600" err="1"/>
              <a:t>device</a:t>
            </a:r>
            <a:endParaRPr lang="nb-NO" sz="1600"/>
          </a:p>
          <a:p>
            <a:pPr>
              <a:lnSpc>
                <a:spcPct val="110000"/>
              </a:lnSpc>
            </a:pPr>
            <a:r>
              <a:rPr lang="nb-NO" sz="1600" err="1"/>
              <a:t>Use</a:t>
            </a:r>
            <a:r>
              <a:rPr lang="nb-NO" sz="1600"/>
              <a:t> </a:t>
            </a:r>
            <a:r>
              <a:rPr lang="nb-NO" sz="1600" err="1"/>
              <a:t>your</a:t>
            </a:r>
            <a:r>
              <a:rPr lang="nb-NO" sz="1600"/>
              <a:t> </a:t>
            </a:r>
            <a:r>
              <a:rPr lang="nb-NO" sz="1600" err="1"/>
              <a:t>WLC</a:t>
            </a:r>
            <a:r>
              <a:rPr lang="nb-NO" sz="1600"/>
              <a:t> IP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new device</a:t>
            </a:r>
          </a:p>
        </p:txBody>
      </p:sp>
      <p:sp>
        <p:nvSpPr>
          <p:cNvPr id="2" name="Footer Placeholder 6">
            <a:extLst>
              <a:ext uri="{FF2B5EF4-FFF2-40B4-BE49-F238E27FC236}">
                <a16:creationId xmlns:a16="http://schemas.microsoft.com/office/drawing/2014/main" id="{AE75409C-3DD4-ADA2-A349-837645746B4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FC6163A4-D287-BE29-35BF-ECAFB86F98F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pic>
        <p:nvPicPr>
          <p:cNvPr id="20" name="Picture 19">
            <a:extLst>
              <a:ext uri="{FF2B5EF4-FFF2-40B4-BE49-F238E27FC236}">
                <a16:creationId xmlns:a16="http://schemas.microsoft.com/office/drawing/2014/main" id="{6D325BC0-6DA9-FEA9-11BB-F929E94CD56A}"/>
              </a:ext>
            </a:extLst>
          </p:cNvPr>
          <p:cNvPicPr>
            <a:picLocks noChangeAspect="1"/>
          </p:cNvPicPr>
          <p:nvPr/>
        </p:nvPicPr>
        <p:blipFill>
          <a:blip r:embed="rId4"/>
          <a:stretch>
            <a:fillRect/>
          </a:stretch>
        </p:blipFill>
        <p:spPr>
          <a:xfrm>
            <a:off x="4147357" y="336766"/>
            <a:ext cx="2804221" cy="447482"/>
          </a:xfrm>
          <a:prstGeom prst="rect">
            <a:avLst/>
          </a:prstGeom>
        </p:spPr>
      </p:pic>
      <p:pic>
        <p:nvPicPr>
          <p:cNvPr id="22" name="Picture 21">
            <a:extLst>
              <a:ext uri="{FF2B5EF4-FFF2-40B4-BE49-F238E27FC236}">
                <a16:creationId xmlns:a16="http://schemas.microsoft.com/office/drawing/2014/main" id="{6B98B65E-96AB-225E-1329-8971A3024381}"/>
              </a:ext>
            </a:extLst>
          </p:cNvPr>
          <p:cNvPicPr>
            <a:picLocks noChangeAspect="1"/>
          </p:cNvPicPr>
          <p:nvPr/>
        </p:nvPicPr>
        <p:blipFill>
          <a:blip r:embed="rId5"/>
          <a:stretch>
            <a:fillRect/>
          </a:stretch>
        </p:blipFill>
        <p:spPr>
          <a:xfrm>
            <a:off x="4087460" y="1004629"/>
            <a:ext cx="3763053" cy="2541886"/>
          </a:xfrm>
          <a:prstGeom prst="rect">
            <a:avLst/>
          </a:prstGeom>
        </p:spPr>
      </p:pic>
      <p:pic>
        <p:nvPicPr>
          <p:cNvPr id="24" name="Picture 23">
            <a:extLst>
              <a:ext uri="{FF2B5EF4-FFF2-40B4-BE49-F238E27FC236}">
                <a16:creationId xmlns:a16="http://schemas.microsoft.com/office/drawing/2014/main" id="{3FD50D43-1656-71A8-4E94-207DDED3E740}"/>
              </a:ext>
            </a:extLst>
          </p:cNvPr>
          <p:cNvPicPr>
            <a:picLocks noChangeAspect="1"/>
          </p:cNvPicPr>
          <p:nvPr/>
        </p:nvPicPr>
        <p:blipFill>
          <a:blip r:embed="rId6"/>
          <a:stretch>
            <a:fillRect/>
          </a:stretch>
        </p:blipFill>
        <p:spPr>
          <a:xfrm>
            <a:off x="4087460" y="3637161"/>
            <a:ext cx="3763053" cy="2373516"/>
          </a:xfrm>
          <a:prstGeom prst="rect">
            <a:avLst/>
          </a:prstGeom>
        </p:spPr>
      </p:pic>
      <p:pic>
        <p:nvPicPr>
          <p:cNvPr id="26" name="Picture 25">
            <a:extLst>
              <a:ext uri="{FF2B5EF4-FFF2-40B4-BE49-F238E27FC236}">
                <a16:creationId xmlns:a16="http://schemas.microsoft.com/office/drawing/2014/main" id="{D30630B9-FCDD-3D1E-E26D-31756F8D0CA1}"/>
              </a:ext>
            </a:extLst>
          </p:cNvPr>
          <p:cNvPicPr>
            <a:picLocks noChangeAspect="1"/>
          </p:cNvPicPr>
          <p:nvPr/>
        </p:nvPicPr>
        <p:blipFill>
          <a:blip r:embed="rId7"/>
          <a:stretch>
            <a:fillRect/>
          </a:stretch>
        </p:blipFill>
        <p:spPr>
          <a:xfrm>
            <a:off x="8275841" y="336766"/>
            <a:ext cx="3820523" cy="3413090"/>
          </a:xfrm>
          <a:prstGeom prst="rect">
            <a:avLst/>
          </a:prstGeom>
        </p:spPr>
      </p:pic>
      <p:pic>
        <p:nvPicPr>
          <p:cNvPr id="28" name="Picture 27">
            <a:extLst>
              <a:ext uri="{FF2B5EF4-FFF2-40B4-BE49-F238E27FC236}">
                <a16:creationId xmlns:a16="http://schemas.microsoft.com/office/drawing/2014/main" id="{5A121766-582A-F70C-01D8-38A3F671AF91}"/>
              </a:ext>
            </a:extLst>
          </p:cNvPr>
          <p:cNvPicPr>
            <a:picLocks noChangeAspect="1"/>
          </p:cNvPicPr>
          <p:nvPr/>
        </p:nvPicPr>
        <p:blipFill>
          <a:blip r:embed="rId8"/>
          <a:stretch>
            <a:fillRect/>
          </a:stretch>
        </p:blipFill>
        <p:spPr>
          <a:xfrm>
            <a:off x="9547596" y="4682985"/>
            <a:ext cx="2459399" cy="858108"/>
          </a:xfrm>
          <a:prstGeom prst="rect">
            <a:avLst/>
          </a:prstGeom>
        </p:spPr>
      </p:pic>
      <p:cxnSp>
        <p:nvCxnSpPr>
          <p:cNvPr id="29" name="Straight Arrow Connector 28">
            <a:extLst>
              <a:ext uri="{FF2B5EF4-FFF2-40B4-BE49-F238E27FC236}">
                <a16:creationId xmlns:a16="http://schemas.microsoft.com/office/drawing/2014/main" id="{E31D091D-C275-A9D3-EC63-14E79518C0D2}"/>
              </a:ext>
            </a:extLst>
          </p:cNvPr>
          <p:cNvCxnSpPr>
            <a:cxnSpLocks/>
          </p:cNvCxnSpPr>
          <p:nvPr/>
        </p:nvCxnSpPr>
        <p:spPr>
          <a:xfrm flipH="1">
            <a:off x="10304342" y="3682825"/>
            <a:ext cx="592784" cy="100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6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6176110" cy="4838400"/>
          </a:xfrm>
        </p:spPr>
        <p:txBody>
          <a:bodyPr>
            <a:normAutofit/>
          </a:bodyPr>
          <a:lstStyle/>
          <a:p>
            <a:pPr>
              <a:lnSpc>
                <a:spcPct val="110000"/>
              </a:lnSpc>
            </a:pPr>
            <a:r>
              <a:rPr lang="nb-NO" sz="1600" err="1"/>
              <a:t>Create</a:t>
            </a:r>
            <a:r>
              <a:rPr lang="nb-NO" sz="1600"/>
              <a:t> </a:t>
            </a:r>
            <a:r>
              <a:rPr lang="nb-NO" sz="1600" err="1"/>
              <a:t>default</a:t>
            </a:r>
            <a:r>
              <a:rPr lang="nb-NO" sz="1600"/>
              <a:t> </a:t>
            </a:r>
            <a:r>
              <a:rPr lang="nb-NO" sz="1600" err="1"/>
              <a:t>repository</a:t>
            </a:r>
            <a:r>
              <a:rPr lang="nb-NO" sz="1600"/>
              <a:t> and </a:t>
            </a:r>
            <a:r>
              <a:rPr lang="nb-NO" sz="1600" err="1"/>
              <a:t>Yangset</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t>
            </a:r>
            <a:r>
              <a:rPr lang="nb-NO" sz="1600" err="1"/>
              <a:t>this</a:t>
            </a:r>
            <a:r>
              <a:rPr lang="nb-NO" sz="1600"/>
              <a:t> </a:t>
            </a:r>
            <a:r>
              <a:rPr lang="nb-NO" sz="1600" err="1"/>
              <a:t>will</a:t>
            </a:r>
            <a:r>
              <a:rPr lang="nb-NO" sz="1600"/>
              <a:t> </a:t>
            </a:r>
            <a:r>
              <a:rPr lang="nb-NO" sz="1600" err="1"/>
              <a:t>take</a:t>
            </a:r>
            <a:r>
              <a:rPr lang="nb-NO" sz="1600"/>
              <a:t> a </a:t>
            </a:r>
            <a:r>
              <a:rPr lang="nb-NO" sz="1600" err="1"/>
              <a:t>couple</a:t>
            </a:r>
            <a:r>
              <a:rPr lang="nb-NO" sz="1600"/>
              <a:t> </a:t>
            </a:r>
            <a:r>
              <a:rPr lang="nb-NO" sz="1600" err="1"/>
              <a:t>of</a:t>
            </a:r>
            <a:r>
              <a:rPr lang="nb-NO" sz="1600"/>
              <a:t> </a:t>
            </a:r>
            <a:r>
              <a:rPr lang="nb-NO" sz="1600" err="1"/>
              <a:t>minutes</a:t>
            </a:r>
            <a:r>
              <a:rPr lang="nb-NO" sz="1600"/>
              <a:t>, so just be patient)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repository and </a:t>
            </a:r>
            <a:r>
              <a:rPr lang="en-GB" err="1"/>
              <a:t>Yangset</a:t>
            </a:r>
            <a:endParaRPr lang="en-GB"/>
          </a:p>
        </p:txBody>
      </p:sp>
      <p:pic>
        <p:nvPicPr>
          <p:cNvPr id="2" name="Picture 1" descr="A screenshot of a computer&#10;&#10;Description automatically generated">
            <a:extLst>
              <a:ext uri="{FF2B5EF4-FFF2-40B4-BE49-F238E27FC236}">
                <a16:creationId xmlns:a16="http://schemas.microsoft.com/office/drawing/2014/main" id="{611EED0C-E5EC-E8CE-9054-037D7154499A}"/>
              </a:ext>
            </a:extLst>
          </p:cNvPr>
          <p:cNvPicPr>
            <a:picLocks noChangeAspect="1"/>
          </p:cNvPicPr>
          <p:nvPr/>
        </p:nvPicPr>
        <p:blipFill rotWithShape="1">
          <a:blip r:embed="rId3"/>
          <a:srcRect b="16967"/>
          <a:stretch/>
        </p:blipFill>
        <p:spPr>
          <a:xfrm>
            <a:off x="540000" y="1409400"/>
            <a:ext cx="5760720" cy="2399549"/>
          </a:xfrm>
          <a:prstGeom prst="rect">
            <a:avLst/>
          </a:prstGeom>
        </p:spPr>
      </p:pic>
      <p:pic>
        <p:nvPicPr>
          <p:cNvPr id="6" name="Picture 5" descr="A blue and white box with black text&#10;&#10;Description automatically generated">
            <a:extLst>
              <a:ext uri="{FF2B5EF4-FFF2-40B4-BE49-F238E27FC236}">
                <a16:creationId xmlns:a16="http://schemas.microsoft.com/office/drawing/2014/main" id="{7B428BF2-67D8-C9D7-A08F-88F8D960A4CB}"/>
              </a:ext>
            </a:extLst>
          </p:cNvPr>
          <p:cNvPicPr>
            <a:picLocks noChangeAspect="1"/>
          </p:cNvPicPr>
          <p:nvPr/>
        </p:nvPicPr>
        <p:blipFill rotWithShape="1">
          <a:blip r:embed="rId4"/>
          <a:srcRect l="2977" t="6640" r="6383" b="8354"/>
          <a:stretch/>
        </p:blipFill>
        <p:spPr>
          <a:xfrm>
            <a:off x="720000" y="4401433"/>
            <a:ext cx="2900856" cy="1311692"/>
          </a:xfrm>
          <a:prstGeom prst="rect">
            <a:avLst/>
          </a:prstGeom>
        </p:spPr>
      </p:pic>
      <p:sp>
        <p:nvSpPr>
          <p:cNvPr id="3" name="Footer Placeholder 6">
            <a:extLst>
              <a:ext uri="{FF2B5EF4-FFF2-40B4-BE49-F238E27FC236}">
                <a16:creationId xmlns:a16="http://schemas.microsoft.com/office/drawing/2014/main" id="{D30D5FEC-AFFE-2542-B83F-F3783C0A52A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82EE758-968B-A34F-9A95-9495D1837EC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#12: Install YANG Suite (optional)</a:t>
            </a:r>
            <a:endParaRPr lang="en-US" sz="1100" dirty="0"/>
          </a:p>
        </p:txBody>
      </p:sp>
      <p:sp>
        <p:nvSpPr>
          <p:cNvPr id="5" name="Rectangle: Rounded Corners 4">
            <a:extLst>
              <a:ext uri="{FF2B5EF4-FFF2-40B4-BE49-F238E27FC236}">
                <a16:creationId xmlns:a16="http://schemas.microsoft.com/office/drawing/2014/main" id="{D3387783-D64E-1205-7EB0-0EEC7313F540}"/>
              </a:ext>
            </a:extLst>
          </p:cNvPr>
          <p:cNvSpPr/>
          <p:nvPr/>
        </p:nvSpPr>
        <p:spPr>
          <a:xfrm>
            <a:off x="540000" y="3467400"/>
            <a:ext cx="2381000" cy="39199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01295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Get</a:t>
            </a:r>
            <a:r>
              <a:rPr lang="nb-NO" sz="1600"/>
              <a:t> </a:t>
            </a:r>
            <a:r>
              <a:rPr lang="nb-NO" sz="1600" err="1"/>
              <a:t>help</a:t>
            </a:r>
            <a:r>
              <a:rPr lang="nb-NO" sz="1600"/>
              <a:t> to </a:t>
            </a:r>
            <a:r>
              <a:rPr lang="nb-NO" sz="1600" err="1"/>
              <a:t>whatever</a:t>
            </a:r>
            <a:r>
              <a:rPr lang="nb-NO" sz="1600"/>
              <a:t> </a:t>
            </a:r>
            <a:r>
              <a:rPr lang="nb-NO" sz="1600" err="1"/>
              <a:t>you</a:t>
            </a:r>
            <a:r>
              <a:rPr lang="nb-NO" sz="1600"/>
              <a:t> </a:t>
            </a:r>
            <a:r>
              <a:rPr lang="nb-NO" sz="1600" err="1"/>
              <a:t>did</a:t>
            </a:r>
            <a:r>
              <a:rPr lang="nb-NO" sz="1600"/>
              <a:t> not finish</a:t>
            </a:r>
          </a:p>
          <a:p>
            <a:pPr>
              <a:lnSpc>
                <a:spcPct val="110000"/>
              </a:lnSpc>
            </a:pPr>
            <a:r>
              <a:rPr lang="nb-NO" sz="1600" err="1"/>
              <a:t>There</a:t>
            </a:r>
            <a:r>
              <a:rPr lang="nb-NO" sz="1600"/>
              <a:t> </a:t>
            </a:r>
            <a:r>
              <a:rPr lang="nb-NO" sz="1600" err="1"/>
              <a:t>will</a:t>
            </a:r>
            <a:r>
              <a:rPr lang="nb-NO" sz="1600"/>
              <a:t> </a:t>
            </a:r>
            <a:r>
              <a:rPr lang="nb-NO" sz="1600" err="1"/>
              <a:t>probably</a:t>
            </a:r>
            <a:r>
              <a:rPr lang="nb-NO" sz="1600"/>
              <a:t> (</a:t>
            </a:r>
            <a:r>
              <a:rPr lang="nb-NO" sz="1600" err="1"/>
              <a:t>always</a:t>
            </a:r>
            <a:r>
              <a:rPr lang="nb-NO" sz="1600"/>
              <a:t>) be </a:t>
            </a:r>
            <a:r>
              <a:rPr lang="nb-NO" sz="1600" err="1"/>
              <a:t>some</a:t>
            </a:r>
            <a:r>
              <a:rPr lang="nb-NO" sz="1600"/>
              <a:t> cases </a:t>
            </a:r>
            <a:r>
              <a:rPr lang="nb-NO" sz="1600" err="1"/>
              <a:t>which</a:t>
            </a:r>
            <a:r>
              <a:rPr lang="nb-NO" sz="1600"/>
              <a:t> falls </a:t>
            </a:r>
            <a:r>
              <a:rPr lang="nb-NO" sz="1600" err="1"/>
              <a:t>outside</a:t>
            </a:r>
            <a:r>
              <a:rPr lang="nb-NO" sz="1600"/>
              <a:t> </a:t>
            </a:r>
            <a:r>
              <a:rPr lang="nb-NO" sz="1600" err="1"/>
              <a:t>what</a:t>
            </a:r>
            <a:r>
              <a:rPr lang="nb-NO" sz="1600"/>
              <a:t> is tested</a:t>
            </a:r>
          </a:p>
          <a:p>
            <a:pPr marL="0" indent="0">
              <a:lnSpc>
                <a:spcPct val="110000"/>
              </a:lnSpc>
              <a:buNone/>
            </a:pPr>
            <a:endParaRPr lang="nb-NO" sz="14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#0: Finish the pre-lab tasks</a:t>
            </a:r>
          </a:p>
        </p:txBody>
      </p:sp>
      <p:sp>
        <p:nvSpPr>
          <p:cNvPr id="3" name="Footer Placeholder 6">
            <a:extLst>
              <a:ext uri="{FF2B5EF4-FFF2-40B4-BE49-F238E27FC236}">
                <a16:creationId xmlns:a16="http://schemas.microsoft.com/office/drawing/2014/main" id="{8B0EB746-8244-5757-EA77-ABE9D60BF1D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D5A99BA-E2FE-FBF1-0ABF-DEC72FED1C6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#0: Finish the pre-lab tasks</a:t>
            </a:r>
          </a:p>
        </p:txBody>
      </p:sp>
    </p:spTree>
    <p:extLst>
      <p:ext uri="{BB962C8B-B14F-4D97-AF65-F5344CB8AC3E}">
        <p14:creationId xmlns:p14="http://schemas.microsoft.com/office/powerpoint/2010/main" val="263322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275800"/>
          </a:xfrm>
        </p:spPr>
        <p:txBody>
          <a:bodyPr>
            <a:normAutofit/>
          </a:bodyPr>
          <a:lstStyle/>
          <a:p>
            <a:pPr>
              <a:lnSpc>
                <a:spcPct val="110000"/>
              </a:lnSpc>
            </a:pPr>
            <a:r>
              <a:rPr lang="nb-NO" sz="1600"/>
              <a:t>Connect your laptop to the wired network</a:t>
            </a:r>
          </a:p>
          <a:p>
            <a:pPr lvl="1">
              <a:lnSpc>
                <a:spcPct val="110000"/>
              </a:lnSpc>
            </a:pPr>
            <a:r>
              <a:rPr lang="nb-NO" sz="1400"/>
              <a:t>Ensure you get DHCP in the range 192.168.10.71-250 /24</a:t>
            </a:r>
          </a:p>
          <a:p>
            <a:pPr lvl="1">
              <a:lnSpc>
                <a:spcPct val="110000"/>
              </a:lnSpc>
            </a:pPr>
            <a:r>
              <a:rPr lang="nb-NO" sz="1400"/>
              <a:t>Ensure you get internet access through the wired connection</a:t>
            </a:r>
          </a:p>
          <a:p>
            <a:pPr>
              <a:lnSpc>
                <a:spcPct val="110000"/>
              </a:lnSpc>
            </a:pPr>
            <a:r>
              <a:rPr lang="nb-NO" sz="1600"/>
              <a:t>Boot up your Ubuntu VM</a:t>
            </a:r>
          </a:p>
          <a:p>
            <a:pPr lvl="1">
              <a:lnSpc>
                <a:spcPct val="110000"/>
              </a:lnSpc>
            </a:pPr>
            <a:r>
              <a:rPr lang="nb-NO" sz="1400"/>
              <a:t>If using Multipass - Check that the bridged network is correct. Choose your USB dongle or ethernet port etc</a:t>
            </a:r>
          </a:p>
          <a:p>
            <a:pPr marL="450000" lvl="1" indent="0">
              <a:lnSpc>
                <a:spcPct val="110000"/>
              </a:lnSpc>
              <a:buNone/>
            </a:pPr>
            <a:endParaRPr lang="nb-NO" sz="1400"/>
          </a:p>
          <a:p>
            <a:pPr marL="450000" lvl="1" indent="0">
              <a:lnSpc>
                <a:spcPct val="110000"/>
              </a:lnSpc>
              <a:buNone/>
            </a:pPr>
            <a:endParaRPr lang="nb-NO" sz="1400"/>
          </a:p>
          <a:p>
            <a:pPr marL="450000" lvl="1" indent="0">
              <a:lnSpc>
                <a:spcPct val="110000"/>
              </a:lnSpc>
              <a:buNone/>
            </a:pPr>
            <a:endParaRPr lang="nb-NO" sz="1400"/>
          </a:p>
          <a:p>
            <a:pPr marL="450000" lvl="1" indent="0">
              <a:lnSpc>
                <a:spcPct val="110000"/>
              </a:lnSpc>
              <a:buNone/>
            </a:pPr>
            <a:endParaRPr lang="nb-NO" sz="1400"/>
          </a:p>
          <a:p>
            <a:pPr marL="450000" lvl="1" indent="0">
              <a:lnSpc>
                <a:spcPct val="110000"/>
              </a:lnSpc>
              <a:buNone/>
            </a:pPr>
            <a:endParaRPr lang="nb-NO" sz="1400"/>
          </a:p>
          <a:p>
            <a:pPr lvl="1">
              <a:lnSpc>
                <a:spcPct val="110000"/>
              </a:lnSpc>
            </a:pPr>
            <a:r>
              <a:rPr lang="nb-NO" sz="1400"/>
              <a:t>Follow the next slide to change it to static IP</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#1: Connect your laptop and Ubuntu</a:t>
            </a:r>
          </a:p>
        </p:txBody>
      </p:sp>
      <p:sp>
        <p:nvSpPr>
          <p:cNvPr id="3" name="Footer Placeholder 6">
            <a:extLst>
              <a:ext uri="{FF2B5EF4-FFF2-40B4-BE49-F238E27FC236}">
                <a16:creationId xmlns:a16="http://schemas.microsoft.com/office/drawing/2014/main" id="{E90CFC7B-40A5-35FF-22C5-CF969BC4FD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BBB086E-1ADE-1D88-9765-B028FBD8ABA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 Configure the AP</a:t>
            </a:r>
          </a:p>
        </p:txBody>
      </p:sp>
      <p:sp>
        <p:nvSpPr>
          <p:cNvPr id="2" name="TextBox 1">
            <a:extLst>
              <a:ext uri="{FF2B5EF4-FFF2-40B4-BE49-F238E27FC236}">
                <a16:creationId xmlns:a16="http://schemas.microsoft.com/office/drawing/2014/main" id="{94CCA72C-2BD4-48D8-ED36-01519340F20A}"/>
              </a:ext>
            </a:extLst>
          </p:cNvPr>
          <p:cNvSpPr txBox="1"/>
          <p:nvPr/>
        </p:nvSpPr>
        <p:spPr>
          <a:xfrm>
            <a:off x="990000" y="2988378"/>
            <a:ext cx="5094410" cy="1684307"/>
          </a:xfrm>
          <a:prstGeom prst="rect">
            <a:avLst/>
          </a:prstGeom>
          <a:solidFill>
            <a:schemeClr val="tx1"/>
          </a:solidFill>
        </p:spPr>
        <p:txBody>
          <a:bodyPr wrap="square">
            <a:spAutoFit/>
          </a:bodyPr>
          <a:lstStyle/>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networks</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Name    Type       Description</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en0     wifi       Wi-Fi</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en4     ethernet   Ethernet Adapter (en4)</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en5     ethernet   Ethernet Adapter (en5)</a:t>
            </a:r>
          </a:p>
          <a:p>
            <a:pPr marL="0" lvl="1" indent="-97200">
              <a:lnSpc>
                <a:spcPct val="110000"/>
              </a:lnSpc>
            </a:pP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en8     usb        USB 10/100/1000 LAN</a:t>
            </a:r>
          </a:p>
          <a:p>
            <a:pPr marL="0" lvl="1" indent="-97200">
              <a:lnSpc>
                <a:spcPct val="110000"/>
              </a:lnSpc>
            </a:pPr>
            <a:endPar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endParaRP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set local.bridged-network=en8</a:t>
            </a:r>
          </a:p>
          <a:p>
            <a:pPr marL="0" lvl="1" indent="-97200">
              <a:lnSpc>
                <a:spcPct val="110000"/>
              </a:lnSpc>
            </a:pP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akoksrud</a:t>
            </a:r>
            <a:r>
              <a:rPr lang="nb-NO" sz="1050">
                <a:solidFill>
                  <a:srgbClr val="6D6D6D"/>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rgbClr val="00B0F0"/>
                </a:solidFill>
                <a:latin typeface="JetBrains Mono" panose="02000009000000000000" pitchFamily="49" charset="0"/>
                <a:ea typeface="JetBrains Mono" panose="02000009000000000000" pitchFamily="49" charset="0"/>
                <a:cs typeface="JetBrains Mono" panose="02000009000000000000" pitchFamily="49" charset="0"/>
              </a:rPr>
              <a:t>MacOS</a:t>
            </a:r>
            <a:r>
              <a:rPr lang="nb-NO" sz="1050">
                <a:solidFill>
                  <a:schemeClr val="accent2">
                    <a:lumMod val="50000"/>
                  </a:schemeClr>
                </a:solidFill>
                <a:latin typeface="JetBrains Mono" panose="02000009000000000000" pitchFamily="49" charset="0"/>
                <a:ea typeface="JetBrains Mono" panose="02000009000000000000" pitchFamily="49" charset="0"/>
                <a:cs typeface="JetBrains Mono" panose="02000009000000000000" pitchFamily="49" charset="0"/>
              </a:rPr>
              <a:t> </a:t>
            </a:r>
            <a:r>
              <a:rPr lang="nb-NO" sz="1050">
                <a:solidFill>
                  <a:schemeClr val="accent3"/>
                </a:solidFill>
                <a:latin typeface="JetBrains Mono" panose="02000009000000000000" pitchFamily="49" charset="0"/>
                <a:ea typeface="JetBrains Mono" panose="02000009000000000000" pitchFamily="49" charset="0"/>
                <a:cs typeface="JetBrains Mono" panose="02000009000000000000" pitchFamily="49" charset="0"/>
              </a:rPr>
              <a:t>~</a:t>
            </a:r>
            <a:r>
              <a:rPr lang="nb-NO" sz="1050">
                <a:solidFill>
                  <a:schemeClr val="bg1">
                    <a:lumMod val="85000"/>
                  </a:schemeClr>
                </a:solidFill>
                <a:latin typeface="JetBrains Mono" panose="02000009000000000000" pitchFamily="49" charset="0"/>
                <a:ea typeface="JetBrains Mono" panose="02000009000000000000" pitchFamily="49" charset="0"/>
                <a:cs typeface="JetBrains Mono" panose="02000009000000000000" pitchFamily="49" charset="0"/>
              </a:rPr>
              <a:t>$ multipass restart ubuntu-devnet</a:t>
            </a:r>
          </a:p>
        </p:txBody>
      </p:sp>
    </p:spTree>
    <p:extLst>
      <p:ext uri="{BB962C8B-B14F-4D97-AF65-F5344CB8AC3E}">
        <p14:creationId xmlns:p14="http://schemas.microsoft.com/office/powerpoint/2010/main" val="194356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D626-5C68-D022-1D83-70BB985FA88A}"/>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14A2250-AE47-D21E-BBEB-7AF58239EEB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2" name="Text+Image 50:50">
            <a:extLst>
              <a:ext uri="{FF2B5EF4-FFF2-40B4-BE49-F238E27FC236}">
                <a16:creationId xmlns:a16="http://schemas.microsoft.com/office/drawing/2014/main" id="{64CF3671-9A8C-6912-8039-8525E9454AC7}"/>
              </a:ext>
            </a:extLst>
          </p:cNvPr>
          <p:cNvSpPr txBox="1">
            <a:spLocks/>
          </p:cNvSpPr>
          <p:nvPr/>
        </p:nvSpPr>
        <p:spPr bwMode="gray">
          <a:xfrm>
            <a:off x="540000" y="479005"/>
            <a:ext cx="9837340" cy="54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8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a:lstStyle>
          <a:p>
            <a:r>
              <a:rPr lang="en-GB"/>
              <a:t>Change from DHCP to static IP - MULTIPASS only</a:t>
            </a:r>
            <a:endParaRPr lang="en-GB" dirty="0"/>
          </a:p>
        </p:txBody>
      </p:sp>
      <p:sp>
        <p:nvSpPr>
          <p:cNvPr id="37" name="TextBox 36">
            <a:extLst>
              <a:ext uri="{FF2B5EF4-FFF2-40B4-BE49-F238E27FC236}">
                <a16:creationId xmlns:a16="http://schemas.microsoft.com/office/drawing/2014/main" id="{AE1E76D8-6AAD-710D-E429-1335D2591D1E}"/>
              </a:ext>
            </a:extLst>
          </p:cNvPr>
          <p:cNvSpPr txBox="1"/>
          <p:nvPr/>
        </p:nvSpPr>
        <p:spPr>
          <a:xfrm>
            <a:off x="8074479" y="1190973"/>
            <a:ext cx="4016751" cy="2062103"/>
          </a:xfrm>
          <a:prstGeom prst="rect">
            <a:avLst/>
          </a:prstGeom>
          <a:noFill/>
          <a:ln>
            <a:solidFill>
              <a:srgbClr val="0C1026"/>
            </a:solidFill>
          </a:ln>
        </p:spPr>
        <p:txBody>
          <a:bodyPr wrap="square">
            <a:spAutoFit/>
          </a:bodyPr>
          <a:lstStyle/>
          <a:p>
            <a:r>
              <a:rPr lang="nb-NO" sz="800">
                <a:latin typeface="Consolas" panose="020B0609020204030204" pitchFamily="49" charset="0"/>
              </a:rPr>
              <a:t>network:</a:t>
            </a:r>
          </a:p>
          <a:p>
            <a:r>
              <a:rPr lang="nb-NO" sz="800">
                <a:latin typeface="Consolas" panose="020B0609020204030204" pitchFamily="49" charset="0"/>
              </a:rPr>
              <a:t>  version: 2</a:t>
            </a:r>
          </a:p>
          <a:p>
            <a:r>
              <a:rPr lang="nb-NO" sz="800">
                <a:latin typeface="Consolas" panose="020B0609020204030204" pitchFamily="49" charset="0"/>
              </a:rPr>
              <a:t>  ethernets:</a:t>
            </a:r>
          </a:p>
          <a:p>
            <a:r>
              <a:rPr lang="nb-NO" sz="800">
                <a:latin typeface="Consolas" panose="020B0609020204030204" pitchFamily="49" charset="0"/>
              </a:rPr>
              <a:t>    default:</a:t>
            </a:r>
          </a:p>
          <a:p>
            <a:r>
              <a:rPr lang="nb-NO" sz="800">
                <a:latin typeface="Consolas" panose="020B0609020204030204" pitchFamily="49" charset="0"/>
              </a:rPr>
              <a:t>      match:</a:t>
            </a:r>
          </a:p>
          <a:p>
            <a:r>
              <a:rPr lang="nb-NO" sz="800">
                <a:latin typeface="Consolas" panose="020B0609020204030204" pitchFamily="49" charset="0"/>
              </a:rPr>
              <a:t>        macaddress: "52:54:00:cb:dc:82"</a:t>
            </a:r>
          </a:p>
          <a:p>
            <a:r>
              <a:rPr lang="nb-NO" sz="800">
                <a:latin typeface="Consolas" panose="020B0609020204030204" pitchFamily="49" charset="0"/>
              </a:rPr>
              <a:t>      dhcp-identifier: "mac"</a:t>
            </a:r>
          </a:p>
          <a:p>
            <a:r>
              <a:rPr lang="nb-NO" sz="800">
                <a:latin typeface="Consolas" panose="020B0609020204030204" pitchFamily="49" charset="0"/>
              </a:rPr>
              <a:t>      dhcp4: true</a:t>
            </a:r>
          </a:p>
          <a:p>
            <a:r>
              <a:rPr lang="nb-NO" sz="800">
                <a:latin typeface="Consolas" panose="020B0609020204030204" pitchFamily="49" charset="0"/>
              </a:rPr>
              <a:t>    extra0:</a:t>
            </a:r>
          </a:p>
          <a:p>
            <a:r>
              <a:rPr lang="nb-NO" sz="800">
                <a:latin typeface="Consolas" panose="020B0609020204030204" pitchFamily="49" charset="0"/>
              </a:rPr>
              <a:t>      match:</a:t>
            </a:r>
          </a:p>
          <a:p>
            <a:r>
              <a:rPr lang="nb-NO" sz="800">
                <a:latin typeface="Consolas" panose="020B0609020204030204" pitchFamily="49" charset="0"/>
              </a:rPr>
              <a:t>        macaddress: "52:54:00:8f:54:67"</a:t>
            </a:r>
          </a:p>
          <a:p>
            <a:r>
              <a:rPr lang="nb-NO" sz="800">
                <a:latin typeface="Consolas" panose="020B0609020204030204" pitchFamily="49" charset="0"/>
              </a:rPr>
              <a:t>      optional: true</a:t>
            </a:r>
          </a:p>
          <a:p>
            <a:r>
              <a:rPr lang="nb-NO" sz="800">
                <a:latin typeface="Consolas" panose="020B0609020204030204" pitchFamily="49" charset="0"/>
              </a:rPr>
              <a:t>      dhcp-identifier: "mac"</a:t>
            </a:r>
          </a:p>
          <a:p>
            <a:r>
              <a:rPr lang="nb-NO" sz="800">
                <a:latin typeface="Consolas" panose="020B0609020204030204" pitchFamily="49" charset="0"/>
              </a:rPr>
              <a:t>      dhcp4: true</a:t>
            </a:r>
          </a:p>
          <a:p>
            <a:r>
              <a:rPr lang="nb-NO" sz="800">
                <a:latin typeface="Consolas" panose="020B0609020204030204" pitchFamily="49" charset="0"/>
              </a:rPr>
              <a:t>      dhcp4-overrides:</a:t>
            </a:r>
          </a:p>
          <a:p>
            <a:r>
              <a:rPr lang="nb-NO" sz="800">
                <a:latin typeface="Consolas" panose="020B0609020204030204" pitchFamily="49" charset="0"/>
              </a:rPr>
              <a:t>        route-metric: 200</a:t>
            </a:r>
            <a:endParaRPr lang="nb-NO" sz="800" dirty="0">
              <a:latin typeface="Consolas" panose="020B0609020204030204" pitchFamily="49" charset="0"/>
            </a:endParaRPr>
          </a:p>
        </p:txBody>
      </p:sp>
      <p:sp>
        <p:nvSpPr>
          <p:cNvPr id="38" name="TextBox 37">
            <a:extLst>
              <a:ext uri="{FF2B5EF4-FFF2-40B4-BE49-F238E27FC236}">
                <a16:creationId xmlns:a16="http://schemas.microsoft.com/office/drawing/2014/main" id="{188AACFE-4A5F-ED47-4E4F-0BAB9AF18134}"/>
              </a:ext>
            </a:extLst>
          </p:cNvPr>
          <p:cNvSpPr txBox="1"/>
          <p:nvPr/>
        </p:nvSpPr>
        <p:spPr>
          <a:xfrm>
            <a:off x="8074479" y="985449"/>
            <a:ext cx="2289221" cy="246221"/>
          </a:xfrm>
          <a:prstGeom prst="rect">
            <a:avLst/>
          </a:prstGeom>
          <a:noFill/>
        </p:spPr>
        <p:txBody>
          <a:bodyPr wrap="square">
            <a:spAutoFit/>
          </a:bodyPr>
          <a:lstStyle/>
          <a:p>
            <a:r>
              <a:rPr lang="nb-NO" sz="1000">
                <a:latin typeface="Consolas" panose="020B0609020204030204" pitchFamily="49" charset="0"/>
              </a:rPr>
              <a:t>It looks like this (ish):</a:t>
            </a:r>
          </a:p>
        </p:txBody>
      </p:sp>
      <p:sp>
        <p:nvSpPr>
          <p:cNvPr id="46" name="Footer Placeholder 6">
            <a:extLst>
              <a:ext uri="{FF2B5EF4-FFF2-40B4-BE49-F238E27FC236}">
                <a16:creationId xmlns:a16="http://schemas.microsoft.com/office/drawing/2014/main" id="{D33F3667-012F-1BA4-34A6-22616A79BCF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7" name="Footer Placeholder 6">
            <a:extLst>
              <a:ext uri="{FF2B5EF4-FFF2-40B4-BE49-F238E27FC236}">
                <a16:creationId xmlns:a16="http://schemas.microsoft.com/office/drawing/2014/main" id="{FE14FDFF-4341-F018-16A1-8DDBDF9FE3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7" name="TextBox 6">
            <a:extLst>
              <a:ext uri="{FF2B5EF4-FFF2-40B4-BE49-F238E27FC236}">
                <a16:creationId xmlns:a16="http://schemas.microsoft.com/office/drawing/2014/main" id="{26D7F922-5D78-74DC-3887-D46A7CEC8C35}"/>
              </a:ext>
            </a:extLst>
          </p:cNvPr>
          <p:cNvSpPr txBox="1"/>
          <p:nvPr/>
        </p:nvSpPr>
        <p:spPr>
          <a:xfrm>
            <a:off x="390564" y="985449"/>
            <a:ext cx="6090032" cy="3477875"/>
          </a:xfrm>
          <a:prstGeom prst="rect">
            <a:avLst/>
          </a:prstGeom>
          <a:noFill/>
        </p:spPr>
        <p:txBody>
          <a:bodyPr wrap="square">
            <a:spAutoFit/>
          </a:bodyPr>
          <a:lstStyle/>
          <a:p>
            <a:pPr marL="171450" indent="-171450">
              <a:buFont typeface="Arial" panose="020B0604020202020204" pitchFamily="34" charset="0"/>
              <a:buChar char="•"/>
            </a:pPr>
            <a:r>
              <a:rPr lang="nb-NO" sz="1200" noProof="1">
                <a:solidFill>
                  <a:srgbClr val="FF0000"/>
                </a:solidFill>
              </a:rPr>
              <a:t>If you are using Multipass, it creates two network adapters. Please follow this guide if you are using Multipass. If NOT using multipass, follow the next slide</a:t>
            </a:r>
          </a:p>
          <a:p>
            <a:pPr marL="171450" indent="-171450">
              <a:buFont typeface="Arial" panose="020B0604020202020204" pitchFamily="34" charset="0"/>
              <a:buChar char="•"/>
            </a:pPr>
            <a:r>
              <a:rPr lang="nb-NO" sz="1200" noProof="1"/>
              <a:t>This will show one method to permanently change the IP of your server</a:t>
            </a:r>
          </a:p>
          <a:p>
            <a:pPr marL="685800" lvl="1" indent="-228600">
              <a:buFont typeface="+mj-lt"/>
              <a:buAutoNum type="arabicPeriod"/>
            </a:pPr>
            <a:r>
              <a:rPr lang="nb-NO" sz="1200" noProof="1"/>
              <a:t>Copy the netplan config file to a new file (remember sudo here)</a:t>
            </a: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6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Delete the auto-created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/etc/netplan/50-cloud-init.yaml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Run "sudo netplan apply" to use the new config file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Check that you have the new IP</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Reboot the server and you're good to go </a:t>
            </a:r>
            <a:r>
              <a:rPr lang="nb-NO" sz="1200" noProof="1">
                <a:sym typeface="Wingdings" panose="05000000000000000000" pitchFamily="2" charset="2"/>
              </a:rPr>
              <a:t></a:t>
            </a:r>
            <a:endParaRPr lang="nb-NO" sz="1200" noProof="1"/>
          </a:p>
        </p:txBody>
      </p:sp>
      <p:sp>
        <p:nvSpPr>
          <p:cNvPr id="29" name="TextBox 28">
            <a:extLst>
              <a:ext uri="{FF2B5EF4-FFF2-40B4-BE49-F238E27FC236}">
                <a16:creationId xmlns:a16="http://schemas.microsoft.com/office/drawing/2014/main" id="{6A3F758A-2E53-85D8-A5E6-6E07B0D20ECA}"/>
              </a:ext>
            </a:extLst>
          </p:cNvPr>
          <p:cNvSpPr txBox="1"/>
          <p:nvPr/>
        </p:nvSpPr>
        <p:spPr>
          <a:xfrm>
            <a:off x="457201" y="3341069"/>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 apply</a:t>
            </a:r>
          </a:p>
        </p:txBody>
      </p:sp>
      <p:sp>
        <p:nvSpPr>
          <p:cNvPr id="15" name="TextBox 14">
            <a:extLst>
              <a:ext uri="{FF2B5EF4-FFF2-40B4-BE49-F238E27FC236}">
                <a16:creationId xmlns:a16="http://schemas.microsoft.com/office/drawing/2014/main" id="{53F0D537-84A6-1614-F1D7-324A085F5031}"/>
              </a:ext>
            </a:extLst>
          </p:cNvPr>
          <p:cNvSpPr txBox="1"/>
          <p:nvPr/>
        </p:nvSpPr>
        <p:spPr>
          <a:xfrm>
            <a:off x="8074479" y="3507457"/>
            <a:ext cx="4016751" cy="2554545"/>
          </a:xfrm>
          <a:prstGeom prst="rect">
            <a:avLst/>
          </a:prstGeom>
          <a:noFill/>
          <a:ln>
            <a:solidFill>
              <a:srgbClr val="0C1026"/>
            </a:solidFill>
          </a:ln>
        </p:spPr>
        <p:txBody>
          <a:bodyPr wrap="square">
            <a:spAutoFit/>
          </a:bodyPr>
          <a:lstStyle/>
          <a:p>
            <a:r>
              <a:rPr lang="nb-NO" sz="800">
                <a:latin typeface="Consolas" panose="020B0609020204030204" pitchFamily="49" charset="0"/>
              </a:rPr>
              <a:t>network:</a:t>
            </a:r>
          </a:p>
          <a:p>
            <a:r>
              <a:rPr lang="nb-NO" sz="800">
                <a:latin typeface="Consolas" panose="020B0609020204030204" pitchFamily="49" charset="0"/>
              </a:rPr>
              <a:t>  version: 2</a:t>
            </a:r>
          </a:p>
          <a:p>
            <a:r>
              <a:rPr lang="nb-NO" sz="800">
                <a:latin typeface="Consolas" panose="020B0609020204030204" pitchFamily="49" charset="0"/>
              </a:rPr>
              <a:t>  ethernets:</a:t>
            </a:r>
          </a:p>
          <a:p>
            <a:r>
              <a:rPr lang="nb-NO" sz="800">
                <a:latin typeface="Consolas" panose="020B0609020204030204" pitchFamily="49" charset="0"/>
              </a:rPr>
              <a:t>    default:</a:t>
            </a:r>
          </a:p>
          <a:p>
            <a:r>
              <a:rPr lang="nb-NO" sz="800">
                <a:latin typeface="Consolas" panose="020B0609020204030204" pitchFamily="49" charset="0"/>
              </a:rPr>
              <a:t>      match:</a:t>
            </a:r>
          </a:p>
          <a:p>
            <a:r>
              <a:rPr lang="nb-NO" sz="800">
                <a:latin typeface="Consolas" panose="020B0609020204030204" pitchFamily="49" charset="0"/>
              </a:rPr>
              <a:t>        macaddress: "52:54:00:cb:dc:82"</a:t>
            </a:r>
          </a:p>
          <a:p>
            <a:r>
              <a:rPr lang="nb-NO" sz="800">
                <a:latin typeface="Consolas" panose="020B0609020204030204" pitchFamily="49" charset="0"/>
              </a:rPr>
              <a:t>      dhcp-identifier: "mac"</a:t>
            </a:r>
          </a:p>
          <a:p>
            <a:r>
              <a:rPr lang="nb-NO" sz="800">
                <a:latin typeface="Consolas" panose="020B0609020204030204" pitchFamily="49" charset="0"/>
              </a:rPr>
              <a:t>      dhcp4: true</a:t>
            </a:r>
          </a:p>
          <a:p>
            <a:r>
              <a:rPr lang="nb-NO" sz="800">
                <a:latin typeface="Consolas" panose="020B0609020204030204" pitchFamily="49" charset="0"/>
              </a:rPr>
              <a:t>    extra0:</a:t>
            </a:r>
          </a:p>
          <a:p>
            <a:r>
              <a:rPr lang="nb-NO" sz="800">
                <a:latin typeface="Consolas" panose="020B0609020204030204" pitchFamily="49" charset="0"/>
              </a:rPr>
              <a:t>      match:</a:t>
            </a:r>
          </a:p>
          <a:p>
            <a:r>
              <a:rPr lang="nb-NO" sz="800">
                <a:latin typeface="Consolas" panose="020B0609020204030204" pitchFamily="49" charset="0"/>
              </a:rPr>
              <a:t>        macaddress: "52:54:00:8f:54:67"</a:t>
            </a:r>
          </a:p>
          <a:p>
            <a:r>
              <a:rPr lang="nb-NO" sz="800">
                <a:latin typeface="Consolas" panose="020B0609020204030204" pitchFamily="49" charset="0"/>
              </a:rPr>
              <a:t>      dhcp4: false</a:t>
            </a:r>
          </a:p>
          <a:p>
            <a:r>
              <a:rPr lang="nb-NO" sz="800">
                <a:latin typeface="Consolas" panose="020B0609020204030204" pitchFamily="49" charset="0"/>
              </a:rPr>
              <a:t>      addresses:</a:t>
            </a:r>
          </a:p>
          <a:p>
            <a:r>
              <a:rPr lang="nb-NO" sz="800">
                <a:latin typeface="Consolas" panose="020B0609020204030204" pitchFamily="49" charset="0"/>
              </a:rPr>
              <a:t>      - 192.168.10.{YOUR_POD_IP}/24</a:t>
            </a:r>
          </a:p>
          <a:p>
            <a:r>
              <a:rPr lang="nb-NO" sz="800">
                <a:latin typeface="Consolas" panose="020B0609020204030204" pitchFamily="49" charset="0"/>
              </a:rPr>
              <a:t>      routes:</a:t>
            </a:r>
          </a:p>
          <a:p>
            <a:r>
              <a:rPr lang="nb-NO" sz="800">
                <a:latin typeface="Consolas" panose="020B0609020204030204" pitchFamily="49" charset="0"/>
              </a:rPr>
              <a:t>      - to: default</a:t>
            </a:r>
          </a:p>
          <a:p>
            <a:r>
              <a:rPr lang="nb-NO" sz="800">
                <a:latin typeface="Consolas" panose="020B0609020204030204" pitchFamily="49" charset="0"/>
              </a:rPr>
              <a:t>        via: 192.168.10.1</a:t>
            </a:r>
          </a:p>
          <a:p>
            <a:r>
              <a:rPr lang="nb-NO" sz="800">
                <a:latin typeface="Consolas" panose="020B0609020204030204" pitchFamily="49" charset="0"/>
              </a:rPr>
              <a:t>      nameservers:</a:t>
            </a:r>
          </a:p>
          <a:p>
            <a:r>
              <a:rPr lang="nb-NO" sz="800">
                <a:latin typeface="Consolas" panose="020B0609020204030204" pitchFamily="49" charset="0"/>
              </a:rPr>
              <a:t>        addresses: </a:t>
            </a:r>
          </a:p>
          <a:p>
            <a:r>
              <a:rPr lang="nb-NO" sz="800">
                <a:latin typeface="Consolas" panose="020B0609020204030204" pitchFamily="49" charset="0"/>
              </a:rPr>
              <a:t>        - 1.1.1.1   </a:t>
            </a:r>
          </a:p>
        </p:txBody>
      </p:sp>
      <p:sp>
        <p:nvSpPr>
          <p:cNvPr id="19" name="TextBox 18">
            <a:extLst>
              <a:ext uri="{FF2B5EF4-FFF2-40B4-BE49-F238E27FC236}">
                <a16:creationId xmlns:a16="http://schemas.microsoft.com/office/drawing/2014/main" id="{D6CB4243-B47C-761E-4700-1D9E42A7F156}"/>
              </a:ext>
            </a:extLst>
          </p:cNvPr>
          <p:cNvSpPr txBox="1"/>
          <p:nvPr/>
        </p:nvSpPr>
        <p:spPr>
          <a:xfrm>
            <a:off x="457201" y="1958093"/>
            <a:ext cx="5579075" cy="593239"/>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err="1">
                <a:solidFill>
                  <a:srgbClr val="EEE8D5"/>
                </a:solidFill>
                <a:latin typeface="Consolas" panose="020B0609020204030204" pitchFamily="49" charset="0"/>
                <a:ea typeface="+mn-ea"/>
              </a:rPr>
              <a:t>sudo</a:t>
            </a:r>
            <a:r>
              <a:rPr lang="en-US" sz="1050">
                <a:solidFill>
                  <a:srgbClr val="EEE8D5"/>
                </a:solidFill>
                <a:latin typeface="Consolas" panose="020B0609020204030204" pitchFamily="49" charset="0"/>
                <a:ea typeface="+mn-ea"/>
              </a:rPr>
              <a:t> cp /</a:t>
            </a:r>
            <a:r>
              <a:rPr lang="en-US" sz="1050" dirty="0" err="1">
                <a:solidFill>
                  <a:srgbClr val="EEE8D5"/>
                </a:solidFill>
                <a:latin typeface="Consolas" panose="020B0609020204030204" pitchFamily="49" charset="0"/>
                <a:ea typeface="+mn-ea"/>
              </a:rPr>
              <a:t>etc</a:t>
            </a:r>
            <a:r>
              <a:rPr lang="en-US" sz="1050" dirty="0">
                <a:solidFill>
                  <a:srgbClr val="EEE8D5"/>
                </a:solidFill>
                <a:latin typeface="Consolas" panose="020B0609020204030204" pitchFamily="49" charset="0"/>
                <a:ea typeface="+mn-ea"/>
              </a:rPr>
              <a:t>/</a:t>
            </a:r>
            <a:r>
              <a:rPr lang="en-US" sz="1050" err="1">
                <a:solidFill>
                  <a:srgbClr val="EEE8D5"/>
                </a:solidFill>
                <a:latin typeface="Consolas" panose="020B0609020204030204" pitchFamily="49" charset="0"/>
                <a:ea typeface="+mn-ea"/>
              </a:rPr>
              <a:t>netplan</a:t>
            </a:r>
            <a:r>
              <a:rPr lang="en-US" sz="1050">
                <a:solidFill>
                  <a:srgbClr val="EEE8D5"/>
                </a:solidFill>
                <a:latin typeface="Consolas" panose="020B0609020204030204" pitchFamily="49" charset="0"/>
                <a:ea typeface="+mn-ea"/>
              </a:rPr>
              <a:t>/50-cloud-init.yaml /etc/netplan/99_config.yaml</a:t>
            </a:r>
            <a:endParaRPr lang="en-US" sz="1050" dirty="0">
              <a:solidFill>
                <a:srgbClr val="EEE8D5"/>
              </a:solidFill>
              <a:latin typeface="Consolas" panose="020B0609020204030204" pitchFamily="49" charset="0"/>
              <a:ea typeface="+mn-ea"/>
            </a:endParaRPr>
          </a:p>
          <a:p>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a:t>
            </a:r>
            <a:r>
              <a:rPr lang="en-US" sz="1050">
                <a:solidFill>
                  <a:srgbClr val="EEE8D5"/>
                </a:solidFill>
                <a:latin typeface="Consolas" panose="020B0609020204030204" pitchFamily="49" charset="0"/>
                <a:ea typeface="+mn-ea"/>
              </a:rPr>
              <a:t>sudo nano</a:t>
            </a:r>
            <a:r>
              <a:rPr lang="en-US" sz="1050">
                <a:solidFill>
                  <a:srgbClr val="EEE8D5"/>
                </a:solidFill>
                <a:latin typeface="Consolas" panose="020B0609020204030204" pitchFamily="49" charset="0"/>
              </a:rPr>
              <a:t> /etc/netplan/99_config.yaml</a:t>
            </a:r>
          </a:p>
          <a:p>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a:t>
            </a:r>
            <a:r>
              <a:rPr lang="en-US" sz="1050">
                <a:solidFill>
                  <a:srgbClr val="EEE8D5"/>
                </a:solidFill>
                <a:latin typeface="Consolas" panose="020B0609020204030204" pitchFamily="49" charset="0"/>
                <a:ea typeface="+mn-ea"/>
              </a:rPr>
              <a:t>sudo </a:t>
            </a:r>
            <a:r>
              <a:rPr lang="en-US" sz="1050">
                <a:solidFill>
                  <a:srgbClr val="EEE8D5"/>
                </a:solidFill>
                <a:latin typeface="Consolas" panose="020B0609020204030204" pitchFamily="49" charset="0"/>
              </a:rPr>
              <a:t>chmod 600 /etc/netplan/99_config.yaml</a:t>
            </a:r>
          </a:p>
        </p:txBody>
      </p:sp>
      <p:sp>
        <p:nvSpPr>
          <p:cNvPr id="20" name="TextBox 19">
            <a:extLst>
              <a:ext uri="{FF2B5EF4-FFF2-40B4-BE49-F238E27FC236}">
                <a16:creationId xmlns:a16="http://schemas.microsoft.com/office/drawing/2014/main" id="{0550D354-61C6-3EC8-3C3D-2B3DD84A6D31}"/>
              </a:ext>
            </a:extLst>
          </p:cNvPr>
          <p:cNvSpPr txBox="1"/>
          <p:nvPr/>
        </p:nvSpPr>
        <p:spPr>
          <a:xfrm>
            <a:off x="457201" y="2795460"/>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sudo</a:t>
            </a:r>
            <a:r>
              <a:rPr lang="en-US" sz="1050" dirty="0">
                <a:solidFill>
                  <a:srgbClr val="EEE8D5"/>
                </a:solidFill>
                <a:latin typeface="Consolas" panose="020B0609020204030204" pitchFamily="49" charset="0"/>
              </a:rPr>
              <a:t> rm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/50-cloud-</a:t>
            </a:r>
            <a:r>
              <a:rPr lang="en-US" sz="1050" dirty="0" err="1">
                <a:solidFill>
                  <a:srgbClr val="EEE8D5"/>
                </a:solidFill>
                <a:latin typeface="Consolas" panose="020B0609020204030204" pitchFamily="49" charset="0"/>
              </a:rPr>
              <a:t>init</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D914454B-FC56-2EC6-FD82-AC75B189BA63}"/>
              </a:ext>
            </a:extLst>
          </p:cNvPr>
          <p:cNvSpPr txBox="1"/>
          <p:nvPr/>
        </p:nvSpPr>
        <p:spPr>
          <a:xfrm>
            <a:off x="457201" y="3872008"/>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err="1">
                <a:solidFill>
                  <a:srgbClr val="EEE8D5"/>
                </a:solidFill>
                <a:latin typeface="Consolas" panose="020B0609020204030204" pitchFamily="49" charset="0"/>
              </a:rPr>
              <a:t>netplan</a:t>
            </a:r>
            <a:r>
              <a:rPr lang="en-US" sz="1050">
                <a:solidFill>
                  <a:srgbClr val="EEE8D5"/>
                </a:solidFill>
                <a:latin typeface="Consolas" panose="020B0609020204030204" pitchFamily="49" charset="0"/>
              </a:rPr>
              <a:t> status</a:t>
            </a:r>
            <a:endParaRPr lang="en-US" sz="1050" dirty="0">
              <a:solidFill>
                <a:srgbClr val="EEE8D5"/>
              </a:solidFill>
              <a:latin typeface="Consolas" panose="020B0609020204030204" pitchFamily="49" charset="0"/>
            </a:endParaRPr>
          </a:p>
        </p:txBody>
      </p:sp>
      <p:sp>
        <p:nvSpPr>
          <p:cNvPr id="22" name="TextBox 21">
            <a:extLst>
              <a:ext uri="{FF2B5EF4-FFF2-40B4-BE49-F238E27FC236}">
                <a16:creationId xmlns:a16="http://schemas.microsoft.com/office/drawing/2014/main" id="{E855EDA2-2F0A-49BD-6011-A74B0D9D41E7}"/>
              </a:ext>
            </a:extLst>
          </p:cNvPr>
          <p:cNvSpPr txBox="1"/>
          <p:nvPr/>
        </p:nvSpPr>
        <p:spPr>
          <a:xfrm>
            <a:off x="457201" y="4420910"/>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ea typeface="+mn-ea"/>
              </a:rPr>
              <a:t>sudo</a:t>
            </a:r>
            <a:r>
              <a:rPr lang="en-US" sz="1050">
                <a:solidFill>
                  <a:srgbClr val="EEE8D5"/>
                </a:solidFill>
                <a:latin typeface="Consolas" panose="020B0609020204030204" pitchFamily="49" charset="0"/>
                <a:ea typeface="+mn-ea"/>
              </a:rPr>
              <a:t> reboot now</a:t>
            </a:r>
            <a:endParaRPr lang="en-US" sz="1050" dirty="0">
              <a:solidFill>
                <a:srgbClr val="EEE8D5"/>
              </a:solidFill>
              <a:latin typeface="Consolas" panose="020B0609020204030204" pitchFamily="49" charset="0"/>
            </a:endParaRPr>
          </a:p>
        </p:txBody>
      </p:sp>
      <p:sp>
        <p:nvSpPr>
          <p:cNvPr id="41" name="TextBox 40">
            <a:extLst>
              <a:ext uri="{FF2B5EF4-FFF2-40B4-BE49-F238E27FC236}">
                <a16:creationId xmlns:a16="http://schemas.microsoft.com/office/drawing/2014/main" id="{05294C18-29A4-D3E6-619E-000A93CEE9E6}"/>
              </a:ext>
            </a:extLst>
          </p:cNvPr>
          <p:cNvSpPr txBox="1"/>
          <p:nvPr/>
        </p:nvSpPr>
        <p:spPr>
          <a:xfrm>
            <a:off x="5482905" y="5272916"/>
            <a:ext cx="1352838" cy="415498"/>
          </a:xfrm>
          <a:prstGeom prst="rect">
            <a:avLst/>
          </a:prstGeom>
          <a:noFill/>
          <a:ln>
            <a:solidFill>
              <a:srgbClr val="0C1026"/>
            </a:solidFill>
          </a:ln>
        </p:spPr>
        <p:txBody>
          <a:bodyPr wrap="square">
            <a:spAutoFit/>
          </a:bodyPr>
          <a:lstStyle/>
          <a:p>
            <a:r>
              <a:rPr lang="nb-NO" sz="1050" noProof="1"/>
              <a:t>Change to YOUR Ubuntu IP</a:t>
            </a:r>
            <a:endParaRPr lang="nb-NO" sz="800" noProof="1"/>
          </a:p>
        </p:txBody>
      </p:sp>
      <p:cxnSp>
        <p:nvCxnSpPr>
          <p:cNvPr id="42" name="Straight Arrow Connector 41">
            <a:extLst>
              <a:ext uri="{FF2B5EF4-FFF2-40B4-BE49-F238E27FC236}">
                <a16:creationId xmlns:a16="http://schemas.microsoft.com/office/drawing/2014/main" id="{CC45C970-7C12-C5C3-7AD7-C62168280D25}"/>
              </a:ext>
            </a:extLst>
          </p:cNvPr>
          <p:cNvCxnSpPr>
            <a:cxnSpLocks/>
            <a:stCxn id="41" idx="3"/>
          </p:cNvCxnSpPr>
          <p:nvPr/>
        </p:nvCxnSpPr>
        <p:spPr>
          <a:xfrm flipV="1">
            <a:off x="6835743" y="5200650"/>
            <a:ext cx="1487746" cy="2800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D23706-210E-49C6-F243-CFCA30B2C0BC}"/>
              </a:ext>
            </a:extLst>
          </p:cNvPr>
          <p:cNvCxnSpPr>
            <a:cxnSpLocks/>
          </p:cNvCxnSpPr>
          <p:nvPr/>
        </p:nvCxnSpPr>
        <p:spPr>
          <a:xfrm flipV="1">
            <a:off x="5726182" y="1690007"/>
            <a:ext cx="2319722" cy="610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76A0B76-EA1D-C8DA-C1F7-FD280A1921FE}"/>
              </a:ext>
            </a:extLst>
          </p:cNvPr>
          <p:cNvSpPr txBox="1"/>
          <p:nvPr/>
        </p:nvSpPr>
        <p:spPr>
          <a:xfrm>
            <a:off x="8074479" y="3301933"/>
            <a:ext cx="2289221" cy="246221"/>
          </a:xfrm>
          <a:prstGeom prst="rect">
            <a:avLst/>
          </a:prstGeom>
          <a:noFill/>
        </p:spPr>
        <p:txBody>
          <a:bodyPr wrap="square">
            <a:spAutoFit/>
          </a:bodyPr>
          <a:lstStyle/>
          <a:p>
            <a:r>
              <a:rPr lang="nb-NO" sz="1000">
                <a:latin typeface="Consolas" panose="020B0609020204030204" pitchFamily="49" charset="0"/>
              </a:rPr>
              <a:t>Change the "extra0" part</a:t>
            </a:r>
          </a:p>
        </p:txBody>
      </p:sp>
      <p:sp>
        <p:nvSpPr>
          <p:cNvPr id="25" name="Right Brace 24">
            <a:extLst>
              <a:ext uri="{FF2B5EF4-FFF2-40B4-BE49-F238E27FC236}">
                <a16:creationId xmlns:a16="http://schemas.microsoft.com/office/drawing/2014/main" id="{13E4E4D9-C293-A20A-C8D2-3CEA04DA8DFA}"/>
              </a:ext>
            </a:extLst>
          </p:cNvPr>
          <p:cNvSpPr/>
          <p:nvPr/>
        </p:nvSpPr>
        <p:spPr>
          <a:xfrm>
            <a:off x="10070646" y="4910818"/>
            <a:ext cx="322490" cy="1085850"/>
          </a:xfrm>
          <a:prstGeom prst="righ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30" name="Freeform: Shape 29">
            <a:extLst>
              <a:ext uri="{FF2B5EF4-FFF2-40B4-BE49-F238E27FC236}">
                <a16:creationId xmlns:a16="http://schemas.microsoft.com/office/drawing/2014/main" id="{C3535A04-BDE9-D91B-391A-ECBB39943D77}"/>
              </a:ext>
            </a:extLst>
          </p:cNvPr>
          <p:cNvSpPr/>
          <p:nvPr/>
        </p:nvSpPr>
        <p:spPr>
          <a:xfrm>
            <a:off x="9899196" y="3420836"/>
            <a:ext cx="1368635" cy="2040094"/>
          </a:xfrm>
          <a:custGeom>
            <a:avLst/>
            <a:gdLst>
              <a:gd name="connsiteX0" fmla="*/ 0 w 1368635"/>
              <a:gd name="connsiteY0" fmla="*/ 0 h 2040094"/>
              <a:gd name="connsiteX1" fmla="*/ 824593 w 1368635"/>
              <a:gd name="connsiteY1" fmla="*/ 89807 h 2040094"/>
              <a:gd name="connsiteX2" fmla="*/ 1253218 w 1368635"/>
              <a:gd name="connsiteY2" fmla="*/ 424543 h 2040094"/>
              <a:gd name="connsiteX3" fmla="*/ 1359354 w 1368635"/>
              <a:gd name="connsiteY3" fmla="*/ 1563460 h 2040094"/>
              <a:gd name="connsiteX4" fmla="*/ 1069522 w 1368635"/>
              <a:gd name="connsiteY4" fmla="*/ 1979839 h 2040094"/>
              <a:gd name="connsiteX5" fmla="*/ 506186 w 1368635"/>
              <a:gd name="connsiteY5" fmla="*/ 2028825 h 204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8635" h="2040094">
                <a:moveTo>
                  <a:pt x="0" y="0"/>
                </a:moveTo>
                <a:cubicBezTo>
                  <a:pt x="307861" y="9525"/>
                  <a:pt x="615723" y="19050"/>
                  <a:pt x="824593" y="89807"/>
                </a:cubicBezTo>
                <a:cubicBezTo>
                  <a:pt x="1033463" y="160564"/>
                  <a:pt x="1164091" y="178934"/>
                  <a:pt x="1253218" y="424543"/>
                </a:cubicBezTo>
                <a:cubicBezTo>
                  <a:pt x="1342345" y="670152"/>
                  <a:pt x="1389970" y="1304244"/>
                  <a:pt x="1359354" y="1563460"/>
                </a:cubicBezTo>
                <a:cubicBezTo>
                  <a:pt x="1328738" y="1822676"/>
                  <a:pt x="1211717" y="1902278"/>
                  <a:pt x="1069522" y="1979839"/>
                </a:cubicBezTo>
                <a:cubicBezTo>
                  <a:pt x="927327" y="2057400"/>
                  <a:pt x="716756" y="2043112"/>
                  <a:pt x="506186" y="2028825"/>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271909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2" name="Text+Image 50:50">
            <a:extLst>
              <a:ext uri="{FF2B5EF4-FFF2-40B4-BE49-F238E27FC236}">
                <a16:creationId xmlns:a16="http://schemas.microsoft.com/office/drawing/2014/main" id="{092F375E-88F1-2491-C4B4-4FFB2575B3FC}"/>
              </a:ext>
            </a:extLst>
          </p:cNvPr>
          <p:cNvSpPr txBox="1">
            <a:spLocks/>
          </p:cNvSpPr>
          <p:nvPr/>
        </p:nvSpPr>
        <p:spPr bwMode="gray">
          <a:xfrm>
            <a:off x="540000" y="479005"/>
            <a:ext cx="9837340" cy="5400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8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a:lstStyle>
          <a:p>
            <a:r>
              <a:rPr lang="en-GB"/>
              <a:t>Change from DHCP to static IP</a:t>
            </a:r>
            <a:endParaRPr lang="en-GB" dirty="0"/>
          </a:p>
        </p:txBody>
      </p:sp>
      <p:sp>
        <p:nvSpPr>
          <p:cNvPr id="37" name="TextBox 36">
            <a:extLst>
              <a:ext uri="{FF2B5EF4-FFF2-40B4-BE49-F238E27FC236}">
                <a16:creationId xmlns:a16="http://schemas.microsoft.com/office/drawing/2014/main" id="{95B27A29-FE90-9A04-68D9-F0B8445DA3A2}"/>
              </a:ext>
            </a:extLst>
          </p:cNvPr>
          <p:cNvSpPr txBox="1"/>
          <p:nvPr/>
        </p:nvSpPr>
        <p:spPr>
          <a:xfrm>
            <a:off x="9121455" y="1924781"/>
            <a:ext cx="2969775" cy="2246769"/>
          </a:xfrm>
          <a:prstGeom prst="rect">
            <a:avLst/>
          </a:prstGeom>
          <a:noFill/>
          <a:ln>
            <a:solidFill>
              <a:srgbClr val="0C1026"/>
            </a:solidFill>
          </a:ln>
        </p:spPr>
        <p:txBody>
          <a:bodyPr wrap="square">
            <a:spAutoFit/>
          </a:bodyPr>
          <a:lstStyle/>
          <a:p>
            <a:r>
              <a:rPr lang="nb-NO" sz="1000" dirty="0" err="1">
                <a:latin typeface="Consolas" panose="020B0609020204030204" pitchFamily="49" charset="0"/>
              </a:rPr>
              <a:t>network</a:t>
            </a:r>
            <a:r>
              <a:rPr lang="nb-NO" sz="1000" dirty="0">
                <a:latin typeface="Consolas" panose="020B0609020204030204" pitchFamily="49" charset="0"/>
              </a:rPr>
              <a:t>:</a:t>
            </a:r>
          </a:p>
          <a:p>
            <a:r>
              <a:rPr lang="nb-NO" sz="1000">
                <a:latin typeface="Consolas" panose="020B0609020204030204" pitchFamily="49" charset="0"/>
              </a:rPr>
              <a:t>  ethernets</a:t>
            </a:r>
            <a:r>
              <a:rPr lang="nb-NO" sz="1000" dirty="0">
                <a:latin typeface="Consolas" panose="020B0609020204030204" pitchFamily="49" charset="0"/>
              </a:rPr>
              <a:t>:</a:t>
            </a:r>
          </a:p>
          <a:p>
            <a:r>
              <a:rPr lang="nb-NO" sz="1000">
                <a:latin typeface="Consolas" panose="020B0609020204030204" pitchFamily="49" charset="0"/>
              </a:rPr>
              <a:t>    ens18:</a:t>
            </a:r>
            <a:endParaRPr lang="nb-NO" sz="1000" dirty="0">
              <a:latin typeface="Consolas" panose="020B0609020204030204" pitchFamily="49" charset="0"/>
            </a:endParaRPr>
          </a:p>
          <a:p>
            <a:r>
              <a:rPr lang="nb-NO" sz="1000">
                <a:latin typeface="Consolas" panose="020B0609020204030204" pitchFamily="49" charset="0"/>
              </a:rPr>
              <a:t>#      </a:t>
            </a:r>
            <a:r>
              <a:rPr lang="nb-NO" sz="1000" dirty="0" err="1">
                <a:latin typeface="Consolas" panose="020B0609020204030204" pitchFamily="49" charset="0"/>
              </a:rPr>
              <a:t>dhcp4</a:t>
            </a:r>
            <a:r>
              <a:rPr lang="nb-NO" sz="1000">
                <a:latin typeface="Consolas" panose="020B0609020204030204" pitchFamily="49" charset="0"/>
              </a:rPr>
              <a:t>: true</a:t>
            </a:r>
          </a:p>
          <a:p>
            <a:r>
              <a:rPr lang="nb-NO" sz="1000">
                <a:latin typeface="Consolas" panose="020B0609020204030204" pitchFamily="49" charset="0"/>
              </a:rPr>
              <a:t>      dhcp6: false</a:t>
            </a:r>
            <a:endParaRPr lang="nb-NO" sz="1000" dirty="0">
              <a:latin typeface="Consolas" panose="020B0609020204030204" pitchFamily="49" charset="0"/>
            </a:endParaRPr>
          </a:p>
          <a:p>
            <a:r>
              <a:rPr lang="nb-NO" sz="1000">
                <a:latin typeface="Consolas" panose="020B0609020204030204" pitchFamily="49" charset="0"/>
              </a:rPr>
              <a:t>      </a:t>
            </a:r>
            <a:r>
              <a:rPr lang="nb-NO" sz="1000" dirty="0" err="1">
                <a:latin typeface="Consolas" panose="020B0609020204030204" pitchFamily="49" charset="0"/>
              </a:rPr>
              <a:t>dhcp4</a:t>
            </a:r>
            <a:r>
              <a:rPr lang="nb-NO" sz="1000" dirty="0">
                <a:latin typeface="Consolas" panose="020B0609020204030204" pitchFamily="49" charset="0"/>
              </a:rPr>
              <a:t>: false</a:t>
            </a:r>
          </a:p>
          <a:p>
            <a:r>
              <a:rPr lang="nb-NO" sz="1000">
                <a:latin typeface="Consolas" panose="020B0609020204030204" pitchFamily="49" charset="0"/>
              </a:rPr>
              <a:t>      </a:t>
            </a:r>
            <a:r>
              <a:rPr lang="nb-NO" sz="1000" dirty="0" err="1">
                <a:latin typeface="Consolas" panose="020B0609020204030204" pitchFamily="49" charset="0"/>
              </a:rPr>
              <a:t>addresses</a:t>
            </a:r>
            <a:r>
              <a:rPr lang="nb-NO" sz="1000" dirty="0">
                <a:latin typeface="Consolas" panose="020B0609020204030204" pitchFamily="49" charset="0"/>
              </a:rPr>
              <a:t>:</a:t>
            </a:r>
          </a:p>
          <a:p>
            <a:r>
              <a:rPr lang="nb-NO" sz="1000">
                <a:latin typeface="Consolas" panose="020B0609020204030204" pitchFamily="49" charset="0"/>
              </a:rPr>
              <a:t>      </a:t>
            </a:r>
            <a:r>
              <a:rPr lang="nb-NO" sz="1000" dirty="0">
                <a:latin typeface="Consolas" panose="020B0609020204030204" pitchFamily="49" charset="0"/>
              </a:rPr>
              <a:t>- 192.168.10.{YOUR_POD_IP}/24</a:t>
            </a:r>
          </a:p>
          <a:p>
            <a:r>
              <a:rPr lang="nb-NO" sz="1000">
                <a:latin typeface="Consolas" panose="020B0609020204030204" pitchFamily="49" charset="0"/>
              </a:rPr>
              <a:t>      </a:t>
            </a:r>
            <a:r>
              <a:rPr lang="nb-NO" sz="1000" dirty="0" err="1">
                <a:latin typeface="Consolas" panose="020B0609020204030204" pitchFamily="49" charset="0"/>
              </a:rPr>
              <a:t>routes</a:t>
            </a:r>
            <a:r>
              <a:rPr lang="nb-NO" sz="1000" dirty="0">
                <a:latin typeface="Consolas" panose="020B0609020204030204" pitchFamily="49" charset="0"/>
              </a:rPr>
              <a:t>:</a:t>
            </a:r>
          </a:p>
          <a:p>
            <a:r>
              <a:rPr lang="nb-NO" sz="1000">
                <a:latin typeface="Consolas" panose="020B0609020204030204" pitchFamily="49" charset="0"/>
              </a:rPr>
              <a:t>      </a:t>
            </a:r>
            <a:r>
              <a:rPr lang="nb-NO" sz="1000" dirty="0">
                <a:latin typeface="Consolas" panose="020B0609020204030204" pitchFamily="49" charset="0"/>
              </a:rPr>
              <a:t>- to: </a:t>
            </a:r>
            <a:r>
              <a:rPr lang="nb-NO" sz="1000" dirty="0" err="1">
                <a:latin typeface="Consolas" panose="020B0609020204030204" pitchFamily="49" charset="0"/>
              </a:rPr>
              <a:t>default</a:t>
            </a:r>
            <a:endParaRPr lang="nb-NO" sz="1000" dirty="0">
              <a:latin typeface="Consolas" panose="020B0609020204030204" pitchFamily="49" charset="0"/>
            </a:endParaRPr>
          </a:p>
          <a:p>
            <a:r>
              <a:rPr lang="nb-NO" sz="1000">
                <a:latin typeface="Consolas" panose="020B0609020204030204" pitchFamily="49" charset="0"/>
              </a:rPr>
              <a:t>        </a:t>
            </a:r>
            <a:r>
              <a:rPr lang="nb-NO" sz="1000" dirty="0">
                <a:latin typeface="Consolas" panose="020B0609020204030204" pitchFamily="49" charset="0"/>
              </a:rPr>
              <a:t>via: 192.168.10.1</a:t>
            </a:r>
          </a:p>
          <a:p>
            <a:r>
              <a:rPr lang="nb-NO" sz="1000">
                <a:latin typeface="Consolas" panose="020B0609020204030204" pitchFamily="49" charset="0"/>
              </a:rPr>
              <a:t>      </a:t>
            </a:r>
            <a:r>
              <a:rPr lang="nb-NO" sz="1000" dirty="0" err="1">
                <a:latin typeface="Consolas" panose="020B0609020204030204" pitchFamily="49" charset="0"/>
              </a:rPr>
              <a:t>nameservers</a:t>
            </a:r>
            <a:r>
              <a:rPr lang="nb-NO" sz="1000" dirty="0">
                <a:latin typeface="Consolas" panose="020B0609020204030204" pitchFamily="49" charset="0"/>
              </a:rPr>
              <a:t>:</a:t>
            </a:r>
          </a:p>
          <a:p>
            <a:r>
              <a:rPr lang="nb-NO" sz="1000">
                <a:latin typeface="Consolas" panose="020B0609020204030204" pitchFamily="49" charset="0"/>
              </a:rPr>
              <a:t>        </a:t>
            </a:r>
            <a:r>
              <a:rPr lang="nb-NO" sz="1000" dirty="0" err="1">
                <a:latin typeface="Consolas" panose="020B0609020204030204" pitchFamily="49" charset="0"/>
              </a:rPr>
              <a:t>addresses</a:t>
            </a:r>
            <a:r>
              <a:rPr lang="nb-NO" sz="1000">
                <a:latin typeface="Consolas" panose="020B0609020204030204" pitchFamily="49" charset="0"/>
              </a:rPr>
              <a:t>: </a:t>
            </a:r>
          </a:p>
          <a:p>
            <a:r>
              <a:rPr lang="nb-NO" sz="1000">
                <a:latin typeface="Consolas" panose="020B0609020204030204" pitchFamily="49" charset="0"/>
              </a:rPr>
              <a:t>        - 1.1.1.1</a:t>
            </a:r>
            <a:endParaRPr lang="nb-NO" sz="1000" dirty="0">
              <a:latin typeface="Consolas" panose="020B0609020204030204" pitchFamily="49" charset="0"/>
            </a:endParaRPr>
          </a:p>
        </p:txBody>
      </p:sp>
      <p:sp>
        <p:nvSpPr>
          <p:cNvPr id="38" name="TextBox 37">
            <a:extLst>
              <a:ext uri="{FF2B5EF4-FFF2-40B4-BE49-F238E27FC236}">
                <a16:creationId xmlns:a16="http://schemas.microsoft.com/office/drawing/2014/main" id="{441691CC-9FA7-3018-1713-2E8E242F570C}"/>
              </a:ext>
            </a:extLst>
          </p:cNvPr>
          <p:cNvSpPr txBox="1"/>
          <p:nvPr/>
        </p:nvSpPr>
        <p:spPr>
          <a:xfrm>
            <a:off x="9121455" y="1719257"/>
            <a:ext cx="2289221" cy="246221"/>
          </a:xfrm>
          <a:prstGeom prst="rect">
            <a:avLst/>
          </a:prstGeom>
          <a:noFill/>
        </p:spPr>
        <p:txBody>
          <a:bodyPr wrap="square">
            <a:spAutoFit/>
          </a:bodyPr>
          <a:lstStyle/>
          <a:p>
            <a:r>
              <a:rPr lang="nb-NO" sz="1000">
                <a:latin typeface="Consolas" panose="020B0609020204030204" pitchFamily="49" charset="0"/>
              </a:rPr>
              <a:t>/etc/netplan/99</a:t>
            </a:r>
            <a:r>
              <a:rPr lang="nb-NO" sz="1000" err="1">
                <a:latin typeface="Consolas" panose="020B0609020204030204" pitchFamily="49" charset="0"/>
              </a:rPr>
              <a:t>_config.yaml</a:t>
            </a:r>
            <a:endParaRPr lang="nb-NO" sz="1000">
              <a:latin typeface="Consolas" panose="020B0609020204030204" pitchFamily="49" charset="0"/>
            </a:endParaRPr>
          </a:p>
        </p:txBody>
      </p:sp>
      <p:sp>
        <p:nvSpPr>
          <p:cNvPr id="46" name="Footer Placeholder 6">
            <a:extLst>
              <a:ext uri="{FF2B5EF4-FFF2-40B4-BE49-F238E27FC236}">
                <a16:creationId xmlns:a16="http://schemas.microsoft.com/office/drawing/2014/main" id="{4E062DF5-099B-D535-7830-ECF433AE23F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7" name="Footer Placeholder 6">
            <a:extLst>
              <a:ext uri="{FF2B5EF4-FFF2-40B4-BE49-F238E27FC236}">
                <a16:creationId xmlns:a16="http://schemas.microsoft.com/office/drawing/2014/main" id="{713F7C4B-5CF6-CD54-CC64-EEF0747F9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Pre-lab task #2: Ubuntu Server</a:t>
            </a:r>
          </a:p>
        </p:txBody>
      </p:sp>
      <p:sp>
        <p:nvSpPr>
          <p:cNvPr id="7" name="TextBox 6">
            <a:extLst>
              <a:ext uri="{FF2B5EF4-FFF2-40B4-BE49-F238E27FC236}">
                <a16:creationId xmlns:a16="http://schemas.microsoft.com/office/drawing/2014/main" id="{984B71DD-DAC2-9079-2ED2-D4F963DB3342}"/>
              </a:ext>
            </a:extLst>
          </p:cNvPr>
          <p:cNvSpPr txBox="1"/>
          <p:nvPr/>
        </p:nvSpPr>
        <p:spPr>
          <a:xfrm>
            <a:off x="390564" y="985449"/>
            <a:ext cx="6090032" cy="4154984"/>
          </a:xfrm>
          <a:prstGeom prst="rect">
            <a:avLst/>
          </a:prstGeom>
          <a:noFill/>
        </p:spPr>
        <p:txBody>
          <a:bodyPr wrap="square">
            <a:spAutoFit/>
          </a:bodyPr>
          <a:lstStyle/>
          <a:p>
            <a:pPr marL="171450" indent="-171450">
              <a:buFont typeface="Arial" panose="020B0604020202020204" pitchFamily="34" charset="0"/>
              <a:buChar char="•"/>
            </a:pPr>
            <a:r>
              <a:rPr lang="nb-NO" sz="1200" noProof="1"/>
              <a:t>When you come to WLPC you would need to use a static IP in the lab range. Before WLPC you might just keep the server in DHCP mode, and come back to this slide during the deep dive.</a:t>
            </a:r>
          </a:p>
          <a:p>
            <a:pPr marL="171450" indent="-171450">
              <a:buFont typeface="Arial" panose="020B0604020202020204" pitchFamily="34" charset="0"/>
              <a:buChar char="•"/>
            </a:pPr>
            <a:r>
              <a:rPr lang="nb-NO" sz="1200" noProof="1"/>
              <a:t>This will show one method to permanently change the IP of your server</a:t>
            </a:r>
          </a:p>
          <a:p>
            <a:pPr marL="685800" lvl="1" indent="-228600">
              <a:buFont typeface="+mj-lt"/>
              <a:buAutoNum type="arabicPeriod"/>
            </a:pPr>
            <a:r>
              <a:rPr lang="nb-NO" sz="1200" noProof="1"/>
              <a:t>Check your adapter name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Create a new file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/etc/netplan/99_config.yaml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Delete the auto-created </a:t>
            </a:r>
            <a:r>
              <a:rPr lang="nb-NO" sz="1200" noProof="1">
                <a:latin typeface="Cascadia Code" panose="020B0609020000020004" pitchFamily="49" charset="0"/>
                <a:ea typeface="Cascadia Code" panose="020B0609020000020004" pitchFamily="49" charset="0"/>
                <a:cs typeface="Cascadia Code" panose="020B0609020000020004" pitchFamily="49" charset="0"/>
              </a:rPr>
              <a:t>/etc/netplan/50-cloud-init.yaml</a:t>
            </a: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endParaRPr lang="nb-NO" sz="1200" noProof="1">
              <a:latin typeface="Cascadia Code" panose="020B0609020000020004" pitchFamily="49" charset="0"/>
              <a:ea typeface="Cascadia Code" panose="020B0609020000020004" pitchFamily="49" charset="0"/>
              <a:cs typeface="Cascadia Code" panose="020B0609020000020004" pitchFamily="49" charset="0"/>
            </a:endParaRPr>
          </a:p>
          <a:p>
            <a:pPr marL="685800" lvl="1" indent="-228600">
              <a:buFont typeface="+mj-lt"/>
              <a:buAutoNum type="arabicPeriod"/>
            </a:pPr>
            <a:r>
              <a:rPr lang="nb-NO" sz="1200" noProof="1"/>
              <a:t>Run "sudo netplan apply" to use the new config file</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Check that you have the new IP</a:t>
            </a:r>
          </a:p>
          <a:p>
            <a:pPr marL="685800" lvl="1" indent="-228600">
              <a:buFont typeface="+mj-lt"/>
              <a:buAutoNum type="arabicPeriod"/>
            </a:pPr>
            <a:endParaRPr lang="nb-NO" sz="1200" noProof="1"/>
          </a:p>
          <a:p>
            <a:pPr marL="685800" lvl="1" indent="-228600">
              <a:buFont typeface="+mj-lt"/>
              <a:buAutoNum type="arabicPeriod"/>
            </a:pPr>
            <a:endParaRPr lang="nb-NO" sz="1200" noProof="1"/>
          </a:p>
          <a:p>
            <a:pPr marL="685800" lvl="1" indent="-228600">
              <a:buFont typeface="+mj-lt"/>
              <a:buAutoNum type="arabicPeriod"/>
            </a:pPr>
            <a:r>
              <a:rPr lang="nb-NO" sz="1200" noProof="1"/>
              <a:t>Reboot the server and you're good to go </a:t>
            </a:r>
            <a:r>
              <a:rPr lang="nb-NO" sz="1200" noProof="1">
                <a:sym typeface="Wingdings" panose="05000000000000000000" pitchFamily="2" charset="2"/>
              </a:rPr>
              <a:t></a:t>
            </a:r>
            <a:endParaRPr lang="nb-NO" sz="1200" noProof="1"/>
          </a:p>
        </p:txBody>
      </p:sp>
      <p:sp>
        <p:nvSpPr>
          <p:cNvPr id="8" name="TextBox 7">
            <a:extLst>
              <a:ext uri="{FF2B5EF4-FFF2-40B4-BE49-F238E27FC236}">
                <a16:creationId xmlns:a16="http://schemas.microsoft.com/office/drawing/2014/main" id="{224B5BE0-C81F-3F7C-FE56-835028BB97D7}"/>
              </a:ext>
            </a:extLst>
          </p:cNvPr>
          <p:cNvSpPr txBox="1"/>
          <p:nvPr/>
        </p:nvSpPr>
        <p:spPr>
          <a:xfrm>
            <a:off x="6615352" y="5436738"/>
            <a:ext cx="5262888" cy="577081"/>
          </a:xfrm>
          <a:prstGeom prst="rect">
            <a:avLst/>
          </a:prstGeom>
          <a:noFill/>
        </p:spPr>
        <p:txBody>
          <a:bodyPr wrap="square">
            <a:spAutoFit/>
          </a:bodyPr>
          <a:lstStyle/>
          <a:p>
            <a:r>
              <a:rPr lang="nb-NO" sz="1050" noProof="1"/>
              <a:t>To easily change between static and DHCP, I just comment/uncomment the lines. To change this to DHCP, just unncomment the "dhcp4: true" line, and comment the rest</a:t>
            </a:r>
          </a:p>
        </p:txBody>
      </p:sp>
      <p:sp>
        <p:nvSpPr>
          <p:cNvPr id="24" name="TextBox 23">
            <a:extLst>
              <a:ext uri="{FF2B5EF4-FFF2-40B4-BE49-F238E27FC236}">
                <a16:creationId xmlns:a16="http://schemas.microsoft.com/office/drawing/2014/main" id="{E9584691-637F-18D6-F28F-E88887FA02E2}"/>
              </a:ext>
            </a:extLst>
          </p:cNvPr>
          <p:cNvSpPr txBox="1"/>
          <p:nvPr/>
        </p:nvSpPr>
        <p:spPr>
          <a:xfrm>
            <a:off x="6613931" y="1423523"/>
            <a:ext cx="1817545" cy="1069524"/>
          </a:xfrm>
          <a:prstGeom prst="rect">
            <a:avLst/>
          </a:prstGeom>
          <a:noFill/>
          <a:ln>
            <a:solidFill>
              <a:srgbClr val="0C1026"/>
            </a:solidFill>
          </a:ln>
        </p:spPr>
        <p:txBody>
          <a:bodyPr wrap="square">
            <a:spAutoFit/>
          </a:bodyPr>
          <a:lstStyle/>
          <a:p>
            <a:r>
              <a:rPr lang="nb-NO" sz="1050" noProof="1"/>
              <a:t>Get this value from "netplan status". Enter it into 99_config.yaml</a:t>
            </a:r>
          </a:p>
          <a:p>
            <a:r>
              <a:rPr lang="nb-NO" sz="800" noProof="1"/>
              <a:t>Probable values:</a:t>
            </a:r>
            <a:br>
              <a:rPr lang="nb-NO" sz="800" noProof="1"/>
            </a:br>
            <a:r>
              <a:rPr lang="nb-NO" sz="800" noProof="1"/>
              <a:t>- Proxmox: ens18</a:t>
            </a:r>
            <a:br>
              <a:rPr lang="nb-NO" sz="800" noProof="1"/>
            </a:br>
            <a:r>
              <a:rPr lang="nb-NO" sz="800" noProof="1"/>
              <a:t>- Hyper-V: eth0</a:t>
            </a:r>
            <a:br>
              <a:rPr lang="nb-NO" sz="800" noProof="1"/>
            </a:br>
            <a:r>
              <a:rPr lang="nb-NO" sz="800" noProof="1"/>
              <a:t>- VirtualBox: enp0s3</a:t>
            </a:r>
          </a:p>
        </p:txBody>
      </p:sp>
      <p:sp>
        <p:nvSpPr>
          <p:cNvPr id="29" name="TextBox 28">
            <a:extLst>
              <a:ext uri="{FF2B5EF4-FFF2-40B4-BE49-F238E27FC236}">
                <a16:creationId xmlns:a16="http://schemas.microsoft.com/office/drawing/2014/main" id="{187027E3-E3EF-46DC-0535-2E55652981AF}"/>
              </a:ext>
            </a:extLst>
          </p:cNvPr>
          <p:cNvSpPr txBox="1"/>
          <p:nvPr/>
        </p:nvSpPr>
        <p:spPr>
          <a:xfrm>
            <a:off x="457201" y="4016823"/>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 apply</a:t>
            </a:r>
          </a:p>
        </p:txBody>
      </p:sp>
      <p:sp>
        <p:nvSpPr>
          <p:cNvPr id="3" name="TextBox 2">
            <a:extLst>
              <a:ext uri="{FF2B5EF4-FFF2-40B4-BE49-F238E27FC236}">
                <a16:creationId xmlns:a16="http://schemas.microsoft.com/office/drawing/2014/main" id="{4C4357B2-B993-913A-6695-13585153B7DD}"/>
              </a:ext>
            </a:extLst>
          </p:cNvPr>
          <p:cNvSpPr txBox="1"/>
          <p:nvPr/>
        </p:nvSpPr>
        <p:spPr>
          <a:xfrm>
            <a:off x="6613932" y="317369"/>
            <a:ext cx="3632248" cy="577081"/>
          </a:xfrm>
          <a:prstGeom prst="rect">
            <a:avLst/>
          </a:prstGeom>
          <a:noFill/>
          <a:ln w="28575">
            <a:solidFill>
              <a:srgbClr val="FF0000"/>
            </a:solidFill>
          </a:ln>
        </p:spPr>
        <p:txBody>
          <a:bodyPr wrap="square">
            <a:spAutoFit/>
          </a:bodyPr>
          <a:lstStyle/>
          <a:p>
            <a:r>
              <a:rPr lang="nb-NO" sz="1050" noProof="1"/>
              <a:t>!!! In YAML, indentation is REALLY important !!!</a:t>
            </a:r>
          </a:p>
          <a:p>
            <a:r>
              <a:rPr lang="nb-NO" sz="1050" noProof="1"/>
              <a:t>In this file I use 2, 4, 6 or 8 spaces (multiple of 2). It would be valid to use multiple of 3 or 4 instead. </a:t>
            </a:r>
          </a:p>
        </p:txBody>
      </p:sp>
      <p:sp>
        <p:nvSpPr>
          <p:cNvPr id="10" name="TextBox 9">
            <a:extLst>
              <a:ext uri="{FF2B5EF4-FFF2-40B4-BE49-F238E27FC236}">
                <a16:creationId xmlns:a16="http://schemas.microsoft.com/office/drawing/2014/main" id="{A40C7BB7-AB2A-C53C-9D8B-FAC2C0FAAFC6}"/>
              </a:ext>
            </a:extLst>
          </p:cNvPr>
          <p:cNvSpPr txBox="1"/>
          <p:nvPr/>
        </p:nvSpPr>
        <p:spPr>
          <a:xfrm>
            <a:off x="457201" y="1983711"/>
            <a:ext cx="5579075" cy="4380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dirty="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a:t>
            </a:r>
            <a:r>
              <a:rPr lang="en-US" sz="1050">
                <a:solidFill>
                  <a:srgbClr val="6D6D6D"/>
                </a:solidFill>
                <a:latin typeface="Consolas" panose="020B0609020204030204" pitchFamily="49" charset="0"/>
                <a:ea typeface="+mn-ea"/>
              </a:rPr>
              <a:t> </a:t>
            </a:r>
            <a:r>
              <a:rPr lang="en-US" sz="1050"/>
              <a:t>netplan status | grep network</a:t>
            </a:r>
          </a:p>
          <a:p>
            <a:pPr marL="0" lvl="1" indent="-97200">
              <a:lnSpc>
                <a:spcPct val="110000"/>
              </a:lnSpc>
            </a:pPr>
            <a:r>
              <a:rPr lang="en-US" sz="1050"/>
              <a:t>    2: ens18 ethernet UP (networkd: ens18)</a:t>
            </a:r>
            <a:endParaRPr lang="en-US" sz="1050" dirty="0">
              <a:solidFill>
                <a:srgbClr val="EEE8D5"/>
              </a:solidFill>
              <a:latin typeface="Consolas" panose="020B0609020204030204" pitchFamily="49" charset="0"/>
              <a:ea typeface="+mn-ea"/>
            </a:endParaRPr>
          </a:p>
        </p:txBody>
      </p:sp>
      <p:cxnSp>
        <p:nvCxnSpPr>
          <p:cNvPr id="12" name="Straight Arrow Connector 11">
            <a:extLst>
              <a:ext uri="{FF2B5EF4-FFF2-40B4-BE49-F238E27FC236}">
                <a16:creationId xmlns:a16="http://schemas.microsoft.com/office/drawing/2014/main" id="{D46AE656-07D3-C0A2-E666-D058834D6305}"/>
              </a:ext>
            </a:extLst>
          </p:cNvPr>
          <p:cNvCxnSpPr>
            <a:cxnSpLocks/>
            <a:endCxn id="24" idx="1"/>
          </p:cNvCxnSpPr>
          <p:nvPr/>
        </p:nvCxnSpPr>
        <p:spPr>
          <a:xfrm flipV="1">
            <a:off x="3633324" y="1958285"/>
            <a:ext cx="2980607" cy="356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E5F111D-3499-71F7-C202-32A1797E96EC}"/>
              </a:ext>
            </a:extLst>
          </p:cNvPr>
          <p:cNvCxnSpPr>
            <a:cxnSpLocks/>
            <a:stCxn id="24" idx="3"/>
          </p:cNvCxnSpPr>
          <p:nvPr/>
        </p:nvCxnSpPr>
        <p:spPr>
          <a:xfrm>
            <a:off x="8431476" y="1958285"/>
            <a:ext cx="1044297" cy="404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1035646-DEF3-ED77-EC1F-81D1DF21FB60}"/>
              </a:ext>
            </a:extLst>
          </p:cNvPr>
          <p:cNvSpPr txBox="1"/>
          <p:nvPr/>
        </p:nvSpPr>
        <p:spPr>
          <a:xfrm>
            <a:off x="457201" y="2707323"/>
            <a:ext cx="5579075" cy="431657"/>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marL="0" lvl="1" indent="-97200">
              <a:lnSpc>
                <a:spcPct val="110000"/>
              </a:lnSpc>
            </a:pPr>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solidFill>
                  <a:srgbClr val="6D6D6D"/>
                </a:solidFill>
                <a:latin typeface="Consolas" panose="020B0609020204030204" pitchFamily="49" charset="0"/>
                <a:ea typeface="+mn-ea"/>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nano /</a:t>
            </a:r>
            <a:r>
              <a:rPr lang="en-US" sz="1050" dirty="0" err="1">
                <a:solidFill>
                  <a:srgbClr val="EEE8D5"/>
                </a:solidFill>
                <a:latin typeface="Consolas" panose="020B0609020204030204" pitchFamily="49" charset="0"/>
                <a:ea typeface="+mn-ea"/>
              </a:rPr>
              <a:t>etc</a:t>
            </a:r>
            <a:r>
              <a:rPr lang="en-US" sz="1050" dirty="0">
                <a:solidFill>
                  <a:srgbClr val="EEE8D5"/>
                </a:solidFill>
                <a:latin typeface="Consolas" panose="020B0609020204030204" pitchFamily="49" charset="0"/>
                <a:ea typeface="+mn-ea"/>
              </a:rPr>
              <a:t>/</a:t>
            </a:r>
            <a:r>
              <a:rPr lang="en-US" sz="1050" dirty="0" err="1">
                <a:solidFill>
                  <a:srgbClr val="EEE8D5"/>
                </a:solidFill>
                <a:latin typeface="Consolas" panose="020B0609020204030204" pitchFamily="49" charset="0"/>
                <a:ea typeface="+mn-ea"/>
              </a:rPr>
              <a:t>netplan</a:t>
            </a:r>
            <a:r>
              <a:rPr lang="en-US" sz="1050" dirty="0">
                <a:solidFill>
                  <a:srgbClr val="EEE8D5"/>
                </a:solidFill>
                <a:latin typeface="Consolas" panose="020B0609020204030204" pitchFamily="49" charset="0"/>
                <a:ea typeface="+mn-ea"/>
              </a:rPr>
              <a:t>/</a:t>
            </a:r>
            <a:r>
              <a:rPr lang="en-US" sz="1050" dirty="0" err="1">
                <a:solidFill>
                  <a:srgbClr val="EEE8D5"/>
                </a:solidFill>
                <a:latin typeface="Consolas" panose="020B0609020204030204" pitchFamily="49" charset="0"/>
                <a:ea typeface="+mn-ea"/>
              </a:rPr>
              <a:t>99_config.yaml</a:t>
            </a:r>
            <a:endParaRPr lang="en-US" sz="1050" dirty="0">
              <a:solidFill>
                <a:srgbClr val="EEE8D5"/>
              </a:solidFill>
              <a:latin typeface="Consolas" panose="020B0609020204030204" pitchFamily="49" charset="0"/>
              <a:ea typeface="+mn-ea"/>
            </a:endParaRPr>
          </a:p>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dirty="0" err="1">
                <a:solidFill>
                  <a:srgbClr val="EEE8D5"/>
                </a:solidFill>
                <a:latin typeface="Consolas" panose="020B0609020204030204" pitchFamily="49" charset="0"/>
              </a:rPr>
              <a:t>chmod</a:t>
            </a:r>
            <a:r>
              <a:rPr lang="en-US" sz="1050" dirty="0">
                <a:solidFill>
                  <a:srgbClr val="EEE8D5"/>
                </a:solidFill>
                <a:latin typeface="Consolas" panose="020B0609020204030204" pitchFamily="49" charset="0"/>
              </a:rPr>
              <a:t> 600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99_config</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a typeface="+mn-ea"/>
            </a:endParaRPr>
          </a:p>
        </p:txBody>
      </p:sp>
      <p:sp>
        <p:nvSpPr>
          <p:cNvPr id="20" name="TextBox 19">
            <a:extLst>
              <a:ext uri="{FF2B5EF4-FFF2-40B4-BE49-F238E27FC236}">
                <a16:creationId xmlns:a16="http://schemas.microsoft.com/office/drawing/2014/main" id="{A1B4B6BC-A9BC-FED5-32E0-42E0722573FF}"/>
              </a:ext>
            </a:extLst>
          </p:cNvPr>
          <p:cNvSpPr txBox="1"/>
          <p:nvPr/>
        </p:nvSpPr>
        <p:spPr>
          <a:xfrm>
            <a:off x="457201" y="3475296"/>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rPr>
              <a:t>sudo</a:t>
            </a:r>
            <a:r>
              <a:rPr lang="en-US" sz="1050" dirty="0">
                <a:solidFill>
                  <a:srgbClr val="EEE8D5"/>
                </a:solidFill>
                <a:latin typeface="Consolas" panose="020B0609020204030204" pitchFamily="49" charset="0"/>
              </a:rPr>
              <a:t> rm /</a:t>
            </a:r>
            <a:r>
              <a:rPr lang="en-US" sz="1050" dirty="0" err="1">
                <a:solidFill>
                  <a:srgbClr val="EEE8D5"/>
                </a:solidFill>
                <a:latin typeface="Consolas" panose="020B0609020204030204" pitchFamily="49" charset="0"/>
              </a:rPr>
              <a:t>etc</a:t>
            </a:r>
            <a:r>
              <a:rPr lang="en-US" sz="1050" dirty="0">
                <a:solidFill>
                  <a:srgbClr val="EEE8D5"/>
                </a:solidFill>
                <a:latin typeface="Consolas" panose="020B0609020204030204" pitchFamily="49" charset="0"/>
              </a:rPr>
              <a:t>/</a:t>
            </a:r>
            <a:r>
              <a:rPr lang="en-US" sz="1050" dirty="0" err="1">
                <a:solidFill>
                  <a:srgbClr val="EEE8D5"/>
                </a:solidFill>
                <a:latin typeface="Consolas" panose="020B0609020204030204" pitchFamily="49" charset="0"/>
              </a:rPr>
              <a:t>netplan</a:t>
            </a:r>
            <a:r>
              <a:rPr lang="en-US" sz="1050" dirty="0">
                <a:solidFill>
                  <a:srgbClr val="EEE8D5"/>
                </a:solidFill>
                <a:latin typeface="Consolas" panose="020B0609020204030204" pitchFamily="49" charset="0"/>
              </a:rPr>
              <a:t>/50-cloud-</a:t>
            </a:r>
            <a:r>
              <a:rPr lang="en-US" sz="1050" dirty="0" err="1">
                <a:solidFill>
                  <a:srgbClr val="EEE8D5"/>
                </a:solidFill>
                <a:latin typeface="Consolas" panose="020B0609020204030204" pitchFamily="49" charset="0"/>
              </a:rPr>
              <a:t>init</a:t>
            </a:r>
            <a:r>
              <a:rPr lang="en-US" sz="1050" err="1">
                <a:solidFill>
                  <a:srgbClr val="EEE8D5"/>
                </a:solidFill>
                <a:latin typeface="Consolas" panose="020B0609020204030204" pitchFamily="49" charset="0"/>
              </a:rPr>
              <a:t>.</a:t>
            </a:r>
            <a:r>
              <a:rPr lang="en-US" sz="1050">
                <a:solidFill>
                  <a:srgbClr val="EEE8D5"/>
                </a:solidFill>
                <a:latin typeface="Consolas" panose="020B0609020204030204" pitchFamily="49" charset="0"/>
              </a:rPr>
              <a:t>yaml</a:t>
            </a:r>
            <a:endParaRPr lang="en-US" sz="1050" dirty="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FCAC5DB6-C67C-BBCB-913D-9CD9FB40B30A}"/>
              </a:ext>
            </a:extLst>
          </p:cNvPr>
          <p:cNvSpPr txBox="1"/>
          <p:nvPr/>
        </p:nvSpPr>
        <p:spPr>
          <a:xfrm>
            <a:off x="457201" y="4576336"/>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dirty="0" err="1">
                <a:solidFill>
                  <a:srgbClr val="EEE8D5"/>
                </a:solidFill>
                <a:latin typeface="Consolas" panose="020B0609020204030204" pitchFamily="49" charset="0"/>
                <a:ea typeface="+mn-ea"/>
              </a:rPr>
              <a:t>sudo</a:t>
            </a:r>
            <a:r>
              <a:rPr lang="en-US" sz="1050" dirty="0">
                <a:solidFill>
                  <a:srgbClr val="EEE8D5"/>
                </a:solidFill>
                <a:latin typeface="Consolas" panose="020B0609020204030204" pitchFamily="49" charset="0"/>
                <a:ea typeface="+mn-ea"/>
              </a:rPr>
              <a:t> </a:t>
            </a:r>
            <a:r>
              <a:rPr lang="en-US" sz="1050" err="1">
                <a:solidFill>
                  <a:srgbClr val="EEE8D5"/>
                </a:solidFill>
                <a:latin typeface="Consolas" panose="020B0609020204030204" pitchFamily="49" charset="0"/>
              </a:rPr>
              <a:t>netplan</a:t>
            </a:r>
            <a:r>
              <a:rPr lang="en-US" sz="1050">
                <a:solidFill>
                  <a:srgbClr val="EEE8D5"/>
                </a:solidFill>
                <a:latin typeface="Consolas" panose="020B0609020204030204" pitchFamily="49" charset="0"/>
              </a:rPr>
              <a:t> status</a:t>
            </a:r>
            <a:endParaRPr lang="en-US" sz="1050" dirty="0">
              <a:solidFill>
                <a:srgbClr val="EEE8D5"/>
              </a:solidFill>
              <a:latin typeface="Consolas" panose="020B0609020204030204" pitchFamily="49" charset="0"/>
            </a:endParaRPr>
          </a:p>
        </p:txBody>
      </p:sp>
      <p:sp>
        <p:nvSpPr>
          <p:cNvPr id="22" name="TextBox 21">
            <a:extLst>
              <a:ext uri="{FF2B5EF4-FFF2-40B4-BE49-F238E27FC236}">
                <a16:creationId xmlns:a16="http://schemas.microsoft.com/office/drawing/2014/main" id="{B7928872-A4F8-9377-EA1C-3E7C70346EEE}"/>
              </a:ext>
            </a:extLst>
          </p:cNvPr>
          <p:cNvSpPr txBox="1"/>
          <p:nvPr/>
        </p:nvSpPr>
        <p:spPr>
          <a:xfrm>
            <a:off x="457201" y="5129320"/>
            <a:ext cx="5579075" cy="253916"/>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ea typeface="+mn-ea"/>
              </a:rPr>
              <a:t>sudo</a:t>
            </a:r>
            <a:r>
              <a:rPr lang="en-US" sz="1050">
                <a:solidFill>
                  <a:srgbClr val="EEE8D5"/>
                </a:solidFill>
                <a:latin typeface="Consolas" panose="020B0609020204030204" pitchFamily="49" charset="0"/>
                <a:ea typeface="+mn-ea"/>
              </a:rPr>
              <a:t> reboot now</a:t>
            </a:r>
            <a:endParaRPr lang="en-US" sz="1050" dirty="0">
              <a:solidFill>
                <a:srgbClr val="EEE8D5"/>
              </a:solidFill>
              <a:latin typeface="Consolas" panose="020B0609020204030204" pitchFamily="49" charset="0"/>
            </a:endParaRPr>
          </a:p>
        </p:txBody>
      </p:sp>
      <p:sp>
        <p:nvSpPr>
          <p:cNvPr id="28" name="TextBox 27">
            <a:extLst>
              <a:ext uri="{FF2B5EF4-FFF2-40B4-BE49-F238E27FC236}">
                <a16:creationId xmlns:a16="http://schemas.microsoft.com/office/drawing/2014/main" id="{9269ABAC-711F-A844-1017-F8F3DD7162BD}"/>
              </a:ext>
            </a:extLst>
          </p:cNvPr>
          <p:cNvSpPr txBox="1"/>
          <p:nvPr/>
        </p:nvSpPr>
        <p:spPr>
          <a:xfrm>
            <a:off x="6615352" y="4840779"/>
            <a:ext cx="3632248" cy="577081"/>
          </a:xfrm>
          <a:prstGeom prst="rect">
            <a:avLst/>
          </a:prstGeom>
          <a:noFill/>
          <a:ln w="28575">
            <a:noFill/>
          </a:ln>
        </p:spPr>
        <p:txBody>
          <a:bodyPr wrap="square">
            <a:spAutoFit/>
          </a:bodyPr>
          <a:lstStyle/>
          <a:p>
            <a:r>
              <a:rPr lang="nb-NO" sz="1050" noProof="1"/>
              <a:t>Most Common errors:</a:t>
            </a:r>
          </a:p>
          <a:p>
            <a:pPr marL="228600" indent="-228600">
              <a:buFont typeface="+mj-lt"/>
              <a:buAutoNum type="arabicPeriod"/>
            </a:pPr>
            <a:r>
              <a:rPr lang="nb-NO" sz="1050" noProof="1"/>
              <a:t>Wrong file permissions (step 2)</a:t>
            </a:r>
          </a:p>
          <a:p>
            <a:pPr marL="228600" indent="-228600">
              <a:buFont typeface="+mj-lt"/>
              <a:buAutoNum type="arabicPeriod"/>
            </a:pPr>
            <a:r>
              <a:rPr lang="nb-NO" sz="1050" noProof="1"/>
              <a:t>Errors in the indentation in the YAML file</a:t>
            </a:r>
          </a:p>
        </p:txBody>
      </p:sp>
      <p:cxnSp>
        <p:nvCxnSpPr>
          <p:cNvPr id="35" name="Straight Arrow Connector 34">
            <a:extLst>
              <a:ext uri="{FF2B5EF4-FFF2-40B4-BE49-F238E27FC236}">
                <a16:creationId xmlns:a16="http://schemas.microsoft.com/office/drawing/2014/main" id="{3409E28E-2E05-92BB-3431-460CF1998D68}"/>
              </a:ext>
            </a:extLst>
          </p:cNvPr>
          <p:cNvCxnSpPr>
            <a:cxnSpLocks/>
            <a:endCxn id="37" idx="1"/>
          </p:cNvCxnSpPr>
          <p:nvPr/>
        </p:nvCxnSpPr>
        <p:spPr>
          <a:xfrm>
            <a:off x="5307272" y="2840111"/>
            <a:ext cx="3814183" cy="208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EC51D1AD-6E55-78B8-DE84-2A19FC70356D}"/>
              </a:ext>
            </a:extLst>
          </p:cNvPr>
          <p:cNvSpPr txBox="1"/>
          <p:nvPr/>
        </p:nvSpPr>
        <p:spPr>
          <a:xfrm>
            <a:off x="10526776" y="945334"/>
            <a:ext cx="1352838" cy="415498"/>
          </a:xfrm>
          <a:prstGeom prst="rect">
            <a:avLst/>
          </a:prstGeom>
          <a:noFill/>
          <a:ln>
            <a:solidFill>
              <a:srgbClr val="0C1026"/>
            </a:solidFill>
          </a:ln>
        </p:spPr>
        <p:txBody>
          <a:bodyPr wrap="square">
            <a:spAutoFit/>
          </a:bodyPr>
          <a:lstStyle/>
          <a:p>
            <a:r>
              <a:rPr lang="nb-NO" sz="1050" noProof="1"/>
              <a:t>Change to YOUR Ubuntu IP</a:t>
            </a:r>
            <a:endParaRPr lang="nb-NO" sz="800" noProof="1"/>
          </a:p>
        </p:txBody>
      </p:sp>
      <p:cxnSp>
        <p:nvCxnSpPr>
          <p:cNvPr id="42" name="Straight Arrow Connector 41">
            <a:extLst>
              <a:ext uri="{FF2B5EF4-FFF2-40B4-BE49-F238E27FC236}">
                <a16:creationId xmlns:a16="http://schemas.microsoft.com/office/drawing/2014/main" id="{889ADD90-8567-27AE-6A74-9D99BADC7E65}"/>
              </a:ext>
            </a:extLst>
          </p:cNvPr>
          <p:cNvCxnSpPr>
            <a:cxnSpLocks/>
            <a:stCxn id="41" idx="2"/>
          </p:cNvCxnSpPr>
          <p:nvPr/>
        </p:nvCxnSpPr>
        <p:spPr>
          <a:xfrm flipH="1">
            <a:off x="11125200" y="1360832"/>
            <a:ext cx="77995" cy="1687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108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194338"/>
          </a:xfrm>
        </p:spPr>
        <p:txBody>
          <a:bodyPr>
            <a:normAutofit/>
          </a:bodyPr>
          <a:lstStyle/>
          <a:p>
            <a:pPr marL="342900" indent="-342900">
              <a:lnSpc>
                <a:spcPct val="110000"/>
              </a:lnSpc>
              <a:buFont typeface="+mj-lt"/>
              <a:buAutoNum type="arabicPeriod"/>
            </a:pPr>
            <a:r>
              <a:rPr lang="nb-NO" sz="1600"/>
              <a:t>Access from your computer to the devices</a:t>
            </a:r>
            <a:endParaRPr lang="nb-NO" sz="1400" dirty="0"/>
          </a:p>
          <a:p>
            <a:pPr lvl="1">
              <a:lnSpc>
                <a:spcPct val="110000"/>
              </a:lnSpc>
            </a:pPr>
            <a:r>
              <a:rPr lang="nb-NO" sz="1400" dirty="0"/>
              <a:t>SSH </a:t>
            </a:r>
            <a:r>
              <a:rPr lang="nb-NO" sz="1400"/>
              <a:t>to one or more of the </a:t>
            </a:r>
            <a:r>
              <a:rPr lang="nb-NO" sz="1400" dirty="0" err="1"/>
              <a:t>shared</a:t>
            </a:r>
            <a:r>
              <a:rPr lang="nb-NO" sz="1400" dirty="0"/>
              <a:t> </a:t>
            </a:r>
            <a:r>
              <a:rPr lang="nb-NO" sz="1400" dirty="0" err="1"/>
              <a:t>Ubuntu</a:t>
            </a:r>
            <a:r>
              <a:rPr lang="nb-NO" sz="1400" dirty="0"/>
              <a:t> servers </a:t>
            </a:r>
            <a:r>
              <a:rPr lang="nb-NO" sz="1400"/>
              <a:t>(192.168.10.11 up to .18</a:t>
            </a:r>
            <a:r>
              <a:rPr lang="nb-NO" sz="1400" dirty="0"/>
              <a:t>)</a:t>
            </a:r>
          </a:p>
          <a:p>
            <a:pPr lvl="1">
              <a:lnSpc>
                <a:spcPct val="110000"/>
              </a:lnSpc>
            </a:pPr>
            <a:r>
              <a:rPr lang="nb-NO" sz="1400"/>
              <a:t>SSH and HTTPS to your designated WLC (192.168.10.51, 53, 55, etc) shared with 3 other students</a:t>
            </a:r>
            <a:endParaRPr lang="nb-NO" sz="1400" dirty="0"/>
          </a:p>
          <a:p>
            <a:pPr lvl="1">
              <a:lnSpc>
                <a:spcPct val="110000"/>
              </a:lnSpc>
            </a:pPr>
            <a:r>
              <a:rPr lang="nb-NO" sz="1400" dirty="0" err="1"/>
              <a:t>You</a:t>
            </a:r>
            <a:r>
              <a:rPr lang="nb-NO" sz="1400" dirty="0"/>
              <a:t> have </a:t>
            </a:r>
            <a:r>
              <a:rPr lang="nb-NO" sz="1400" dirty="0" err="1"/>
              <a:t>admin</a:t>
            </a:r>
            <a:r>
              <a:rPr lang="nb-NO" sz="1400" dirty="0"/>
              <a:t> </a:t>
            </a:r>
            <a:r>
              <a:rPr lang="nb-NO" sz="1400" dirty="0" err="1"/>
              <a:t>access</a:t>
            </a:r>
            <a:r>
              <a:rPr lang="nb-NO" sz="1400" dirty="0"/>
              <a:t> to all </a:t>
            </a:r>
            <a:r>
              <a:rPr lang="nb-NO" sz="1400" dirty="0" err="1"/>
              <a:t>shared</a:t>
            </a:r>
            <a:r>
              <a:rPr lang="nb-NO" sz="1400" dirty="0"/>
              <a:t> </a:t>
            </a:r>
            <a:r>
              <a:rPr lang="nb-NO" sz="1400" dirty="0" err="1"/>
              <a:t>devices</a:t>
            </a:r>
            <a:r>
              <a:rPr lang="nb-NO" sz="1400" dirty="0"/>
              <a:t>, </a:t>
            </a:r>
            <a:r>
              <a:rPr lang="nb-NO" sz="1400" dirty="0" err="1"/>
              <a:t>please</a:t>
            </a:r>
            <a:r>
              <a:rPr lang="nb-NO" sz="1400" dirty="0"/>
              <a:t> </a:t>
            </a:r>
            <a:r>
              <a:rPr lang="nb-NO" sz="1400" dirty="0" err="1"/>
              <a:t>don't</a:t>
            </a:r>
            <a:r>
              <a:rPr lang="nb-NO" sz="1400" dirty="0"/>
              <a:t> mess up for </a:t>
            </a:r>
            <a:r>
              <a:rPr lang="nb-NO" sz="1400" dirty="0" err="1"/>
              <a:t>each</a:t>
            </a:r>
            <a:r>
              <a:rPr lang="nb-NO" sz="1400" dirty="0"/>
              <a:t> </a:t>
            </a:r>
            <a:r>
              <a:rPr lang="nb-NO" sz="1400" dirty="0" err="1"/>
              <a:t>other</a:t>
            </a:r>
            <a:r>
              <a:rPr lang="nb-NO" sz="1400" dirty="0"/>
              <a:t> </a:t>
            </a:r>
            <a:r>
              <a:rPr lang="nb-NO" sz="1400" dirty="0">
                <a:sym typeface="Wingdings" panose="05000000000000000000" pitchFamily="2" charset="2"/>
              </a:rPr>
              <a:t></a:t>
            </a:r>
          </a:p>
          <a:p>
            <a:pPr marL="342900" indent="-342900">
              <a:lnSpc>
                <a:spcPct val="110000"/>
              </a:lnSpc>
              <a:buFont typeface="+mj-lt"/>
              <a:buAutoNum type="arabicPeriod"/>
            </a:pPr>
            <a:r>
              <a:rPr lang="nb-NO" sz="1600">
                <a:sym typeface="Wingdings" panose="05000000000000000000" pitchFamily="2" charset="2"/>
              </a:rPr>
              <a:t>Access from your Ubuntu Server to the devices</a:t>
            </a:r>
            <a:endParaRPr lang="nb-NO" sz="1600" dirty="0">
              <a:sym typeface="Wingdings" panose="05000000000000000000" pitchFamily="2" charset="2"/>
            </a:endParaRPr>
          </a:p>
          <a:p>
            <a:pPr lvl="1">
              <a:lnSpc>
                <a:spcPct val="110000"/>
              </a:lnSpc>
            </a:pPr>
            <a:r>
              <a:rPr lang="nb-NO" sz="1400">
                <a:sym typeface="Wingdings" panose="05000000000000000000" pitchFamily="2" charset="2"/>
              </a:rPr>
              <a:t>Ping from your Ubuntu VM to </a:t>
            </a:r>
            <a:r>
              <a:rPr lang="nb-NO" sz="1400" err="1">
                <a:sym typeface="Wingdings" panose="05000000000000000000" pitchFamily="2" charset="2"/>
              </a:rPr>
              <a:t>your</a:t>
            </a:r>
            <a:r>
              <a:rPr lang="nb-NO" sz="1400">
                <a:sym typeface="Wingdings" panose="05000000000000000000" pitchFamily="2" charset="2"/>
              </a:rPr>
              <a:t> designated WLC</a:t>
            </a:r>
          </a:p>
          <a:p>
            <a:pPr lvl="1">
              <a:lnSpc>
                <a:spcPct val="110000"/>
              </a:lnSpc>
            </a:pPr>
            <a:r>
              <a:rPr lang="nb-NO" sz="1400">
                <a:sym typeface="Wingdings" panose="05000000000000000000" pitchFamily="2" charset="2"/>
              </a:rPr>
              <a:t>Ping from your Ubuntu VM to the Internet</a:t>
            </a:r>
          </a:p>
          <a:p>
            <a:pPr marL="342900" indent="-342900">
              <a:lnSpc>
                <a:spcPct val="110000"/>
              </a:lnSpc>
              <a:buFont typeface="+mj-lt"/>
              <a:buAutoNum type="arabicPeriod"/>
            </a:pPr>
            <a:r>
              <a:rPr lang="nb-NO" sz="1600">
                <a:sym typeface="Wingdings" panose="05000000000000000000" pitchFamily="2" charset="2"/>
              </a:rPr>
              <a:t>Access in to your Ubuntu Server</a:t>
            </a:r>
          </a:p>
          <a:p>
            <a:pPr lvl="1">
              <a:lnSpc>
                <a:spcPct val="110000"/>
              </a:lnSpc>
            </a:pPr>
            <a:r>
              <a:rPr lang="nb-NO" sz="1400">
                <a:sym typeface="Wingdings" panose="05000000000000000000" pitchFamily="2" charset="2"/>
              </a:rPr>
              <a:t>Ping from your designated WLC to your Ubuntu VM</a:t>
            </a:r>
          </a:p>
          <a:p>
            <a:pPr lvl="1">
              <a:lnSpc>
                <a:spcPct val="110000"/>
              </a:lnSpc>
            </a:pPr>
            <a:endParaRPr lang="nb-NO" sz="1400" dirty="0">
              <a:sym typeface="Wingdings" panose="05000000000000000000" pitchFamily="2" charset="2"/>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#2: Test the lab environment</a:t>
            </a:r>
          </a:p>
        </p:txBody>
      </p:sp>
      <p:sp>
        <p:nvSpPr>
          <p:cNvPr id="3" name="Footer Placeholder 6">
            <a:extLst>
              <a:ext uri="{FF2B5EF4-FFF2-40B4-BE49-F238E27FC236}">
                <a16:creationId xmlns:a16="http://schemas.microsoft.com/office/drawing/2014/main" id="{8B0EB746-8244-5757-EA77-ABE9D60BF1D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D5A99BA-E2FE-FBF1-0ABF-DEC72FED1C6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 Get to know the lab environment</a:t>
            </a:r>
          </a:p>
        </p:txBody>
      </p:sp>
    </p:spTree>
    <p:extLst>
      <p:ext uri="{BB962C8B-B14F-4D97-AF65-F5344CB8AC3E}">
        <p14:creationId xmlns:p14="http://schemas.microsoft.com/office/powerpoint/2010/main" val="168103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We</a:t>
            </a:r>
            <a:r>
              <a:rPr lang="nb-NO" sz="1600"/>
              <a:t> </a:t>
            </a:r>
            <a:r>
              <a:rPr lang="nb-NO" sz="1600" err="1"/>
              <a:t>will</a:t>
            </a:r>
            <a:r>
              <a:rPr lang="nb-NO" sz="1600"/>
              <a:t> </a:t>
            </a:r>
            <a:r>
              <a:rPr lang="nb-NO" sz="1600" err="1"/>
              <a:t>now</a:t>
            </a:r>
            <a:r>
              <a:rPr lang="nb-NO" sz="1600"/>
              <a:t> </a:t>
            </a:r>
            <a:r>
              <a:rPr lang="nb-NO" sz="1600" err="1"/>
              <a:t>use</a:t>
            </a:r>
            <a:r>
              <a:rPr lang="nb-NO" sz="1600"/>
              <a:t> </a:t>
            </a:r>
            <a:r>
              <a:rPr lang="nb-NO" sz="1600" err="1"/>
              <a:t>our</a:t>
            </a:r>
            <a:r>
              <a:rPr lang="nb-NO" sz="1600"/>
              <a:t> </a:t>
            </a:r>
            <a:r>
              <a:rPr lang="nb-NO" sz="1600" err="1"/>
              <a:t>VS</a:t>
            </a:r>
            <a:r>
              <a:rPr lang="nb-NO" sz="1600"/>
              <a:t> Code </a:t>
            </a:r>
            <a:r>
              <a:rPr lang="nb-NO" sz="1600" err="1"/>
              <a:t>installation</a:t>
            </a:r>
            <a:r>
              <a:rPr lang="nb-NO" sz="1600"/>
              <a:t> to </a:t>
            </a:r>
            <a:r>
              <a:rPr lang="nb-NO" sz="1600" err="1"/>
              <a:t>open</a:t>
            </a:r>
            <a:r>
              <a:rPr lang="nb-NO" sz="1600"/>
              <a:t> a </a:t>
            </a:r>
            <a:r>
              <a:rPr lang="nb-NO" sz="1600" err="1"/>
              <a:t>directory</a:t>
            </a:r>
            <a:r>
              <a:rPr lang="nb-NO" sz="1600"/>
              <a:t> </a:t>
            </a:r>
            <a:r>
              <a:rPr lang="nb-NO" sz="1600" err="1"/>
              <a:t>on</a:t>
            </a:r>
            <a:r>
              <a:rPr lang="nb-NO" sz="1600"/>
              <a:t> </a:t>
            </a:r>
            <a:r>
              <a:rPr lang="nb-NO" sz="1600" err="1"/>
              <a:t>the</a:t>
            </a:r>
            <a:r>
              <a:rPr lang="nb-NO" sz="1600"/>
              <a:t> </a:t>
            </a:r>
            <a:r>
              <a:rPr lang="nb-NO" sz="1600" err="1"/>
              <a:t>Ubuntu</a:t>
            </a:r>
            <a:r>
              <a:rPr lang="nb-NO" sz="1600"/>
              <a:t> server</a:t>
            </a:r>
          </a:p>
          <a:p>
            <a:pPr>
              <a:lnSpc>
                <a:spcPct val="110000"/>
              </a:lnSpc>
            </a:pPr>
            <a:r>
              <a:rPr lang="nb-NO" sz="1600" err="1"/>
              <a:t>Instructions</a:t>
            </a:r>
            <a:r>
              <a:rPr lang="nb-NO" sz="1600"/>
              <a:t> </a:t>
            </a:r>
            <a:r>
              <a:rPr lang="nb-NO" sz="1600" err="1"/>
              <a:t>will</a:t>
            </a:r>
            <a:r>
              <a:rPr lang="nb-NO" sz="1600"/>
              <a:t> </a:t>
            </a:r>
            <a:r>
              <a:rPr lang="nb-NO" sz="1600" err="1"/>
              <a:t>follow</a:t>
            </a:r>
            <a:r>
              <a:rPr lang="nb-NO" sz="1600"/>
              <a:t> to</a:t>
            </a:r>
          </a:p>
          <a:p>
            <a:pPr lvl="1">
              <a:lnSpc>
                <a:spcPct val="110000"/>
              </a:lnSpc>
            </a:pPr>
            <a:r>
              <a:rPr lang="nb-NO" sz="1400"/>
              <a:t>Open </a:t>
            </a:r>
            <a:r>
              <a:rPr lang="nb-NO" sz="1400" err="1"/>
              <a:t>the</a:t>
            </a:r>
            <a:r>
              <a:rPr lang="nb-NO" sz="1400"/>
              <a:t> "Remote-SSH" </a:t>
            </a:r>
            <a:r>
              <a:rPr lang="nb-NO" sz="1400" err="1"/>
              <a:t>extension</a:t>
            </a:r>
            <a:endParaRPr lang="nb-NO" sz="1400"/>
          </a:p>
          <a:p>
            <a:pPr lvl="1">
              <a:lnSpc>
                <a:spcPct val="110000"/>
              </a:lnSpc>
            </a:pPr>
            <a:r>
              <a:rPr lang="nb-NO" sz="1400" err="1"/>
              <a:t>Create</a:t>
            </a:r>
            <a:r>
              <a:rPr lang="nb-NO" sz="1400"/>
              <a:t> </a:t>
            </a:r>
            <a:r>
              <a:rPr lang="nb-NO" sz="1400" err="1"/>
              <a:t>new</a:t>
            </a:r>
            <a:r>
              <a:rPr lang="nb-NO" sz="1400"/>
              <a:t> host</a:t>
            </a:r>
          </a:p>
          <a:p>
            <a:pPr lvl="1">
              <a:lnSpc>
                <a:spcPct val="110000"/>
              </a:lnSpc>
            </a:pPr>
            <a:r>
              <a:rPr lang="nb-NO" sz="1400"/>
              <a:t>Connect </a:t>
            </a:r>
            <a:r>
              <a:rPr lang="nb-NO" sz="1400" err="1"/>
              <a:t>current</a:t>
            </a:r>
            <a:r>
              <a:rPr lang="nb-NO" sz="1400"/>
              <a:t> </a:t>
            </a:r>
            <a:r>
              <a:rPr lang="nb-NO" sz="1400" err="1"/>
              <a:t>window</a:t>
            </a:r>
            <a:r>
              <a:rPr lang="nb-NO" sz="1400"/>
              <a:t> to </a:t>
            </a:r>
            <a:r>
              <a:rPr lang="nb-NO" sz="1400" err="1"/>
              <a:t>remote</a:t>
            </a:r>
            <a:r>
              <a:rPr lang="nb-NO" sz="1400"/>
              <a:t> host</a:t>
            </a:r>
          </a:p>
          <a:p>
            <a:pPr lvl="1">
              <a:lnSpc>
                <a:spcPct val="110000"/>
              </a:lnSpc>
            </a:pPr>
            <a:r>
              <a:rPr lang="nb-NO" sz="1400" err="1"/>
              <a:t>Install</a:t>
            </a:r>
            <a:r>
              <a:rPr lang="nb-NO" sz="1400"/>
              <a:t> </a:t>
            </a:r>
            <a:r>
              <a:rPr lang="nb-NO" sz="1400" err="1"/>
              <a:t>local</a:t>
            </a:r>
            <a:r>
              <a:rPr lang="nb-NO" sz="1400"/>
              <a:t> </a:t>
            </a:r>
            <a:r>
              <a:rPr lang="nb-NO" sz="1400" err="1"/>
              <a:t>extensions</a:t>
            </a:r>
            <a:r>
              <a:rPr lang="nb-NO" sz="1400"/>
              <a:t> in </a:t>
            </a:r>
            <a:r>
              <a:rPr lang="nb-NO" sz="1400" err="1"/>
              <a:t>remote</a:t>
            </a:r>
            <a:r>
              <a:rPr lang="nb-NO" sz="1400"/>
              <a:t> host</a:t>
            </a:r>
          </a:p>
          <a:p>
            <a:pPr lvl="1">
              <a:lnSpc>
                <a:spcPct val="110000"/>
              </a:lnSpc>
            </a:pPr>
            <a:r>
              <a:rPr lang="nb-NO" sz="1400"/>
              <a:t>Open a </a:t>
            </a:r>
            <a:r>
              <a:rPr lang="nb-NO" sz="1400" err="1"/>
              <a:t>remote</a:t>
            </a:r>
            <a:r>
              <a:rPr lang="nb-NO" sz="1400"/>
              <a:t> folder as </a:t>
            </a:r>
            <a:r>
              <a:rPr lang="nb-NO" sz="1400" err="1"/>
              <a:t>workspace</a:t>
            </a:r>
            <a:endParaRPr lang="nb-NO" sz="1400"/>
          </a:p>
          <a:p>
            <a:pPr lvl="1">
              <a:lnSpc>
                <a:spcPct val="110000"/>
              </a:lnSpc>
            </a:pPr>
            <a:r>
              <a:rPr lang="nb-NO" sz="1400"/>
              <a:t>Open </a:t>
            </a:r>
            <a:r>
              <a:rPr lang="nb-NO" sz="1400" err="1"/>
              <a:t>some</a:t>
            </a:r>
            <a:r>
              <a:rPr lang="nb-NO" sz="1400"/>
              <a:t> </a:t>
            </a:r>
            <a:r>
              <a:rPr lang="nb-NO" sz="1400" err="1"/>
              <a:t>example</a:t>
            </a:r>
            <a:r>
              <a:rPr lang="nb-NO" sz="1400"/>
              <a:t> files from </a:t>
            </a:r>
            <a:r>
              <a:rPr lang="nb-NO" sz="1400" err="1"/>
              <a:t>the</a:t>
            </a:r>
            <a:r>
              <a:rPr lang="nb-NO" sz="1400"/>
              <a:t> </a:t>
            </a:r>
            <a:r>
              <a:rPr lang="nb-NO" sz="1400" err="1"/>
              <a:t>downloaded</a:t>
            </a:r>
            <a:r>
              <a:rPr lang="nb-NO" sz="1400"/>
              <a:t> </a:t>
            </a:r>
            <a:r>
              <a:rPr lang="nb-NO" sz="1400" err="1"/>
              <a:t>GIT</a:t>
            </a:r>
            <a:r>
              <a:rPr lang="nb-NO" sz="1400"/>
              <a:t> </a:t>
            </a:r>
            <a:r>
              <a:rPr lang="nb-NO" sz="1400" err="1"/>
              <a:t>repository</a:t>
            </a:r>
            <a:endParaRPr lang="nb-NO" sz="1400"/>
          </a:p>
          <a:p>
            <a:pPr>
              <a:lnSpc>
                <a:spcPct val="110000"/>
              </a:lnSpc>
            </a:pPr>
            <a:endParaRPr lang="nb-NO" sz="1600"/>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err="1"/>
              <a:t>Lab</a:t>
            </a:r>
            <a:r>
              <a:rPr lang="fr-FR"/>
              <a:t> </a:t>
            </a:r>
            <a:r>
              <a:rPr lang="fr-FR" err="1"/>
              <a:t>exercise</a:t>
            </a:r>
            <a:r>
              <a:rPr lang="fr-FR"/>
              <a:t> #3: Explore VS Code</a:t>
            </a:r>
            <a:endParaRPr lang="en-GB"/>
          </a:p>
        </p:txBody>
      </p:sp>
      <p:sp>
        <p:nvSpPr>
          <p:cNvPr id="3" name="Footer Placeholder 6">
            <a:extLst>
              <a:ext uri="{FF2B5EF4-FFF2-40B4-BE49-F238E27FC236}">
                <a16:creationId xmlns:a16="http://schemas.microsoft.com/office/drawing/2014/main" id="{CBF03407-D423-82A3-7799-8E22BD86712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DEE125A-D0E1-5DDF-028E-C5FA4A15F2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337877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11203899" cy="4838400"/>
          </a:xfrm>
        </p:spPr>
        <p:txBody>
          <a:bodyPr>
            <a:normAutofit/>
          </a:bodyPr>
          <a:lstStyle/>
          <a:p>
            <a:pPr>
              <a:lnSpc>
                <a:spcPct val="110000"/>
              </a:lnSpc>
            </a:pPr>
            <a:r>
              <a:rPr lang="nb-NO" sz="1600" dirty="0" err="1"/>
              <a:t>Command</a:t>
            </a:r>
            <a:r>
              <a:rPr lang="nb-NO" sz="1600" dirty="0"/>
              <a:t> </a:t>
            </a:r>
            <a:r>
              <a:rPr lang="nb-NO" sz="1600" dirty="0" err="1"/>
              <a:t>Palette</a:t>
            </a:r>
            <a:r>
              <a:rPr lang="nb-NO" sz="1600" dirty="0"/>
              <a:t> (F1)</a:t>
            </a:r>
          </a:p>
          <a:p>
            <a:pPr lvl="1">
              <a:lnSpc>
                <a:spcPct val="110000"/>
              </a:lnSpc>
            </a:pPr>
            <a:r>
              <a:rPr lang="nb-NO" sz="1400" dirty="0"/>
              <a:t>Type "</a:t>
            </a:r>
            <a:r>
              <a:rPr lang="nb-NO" sz="1400" dirty="0" err="1"/>
              <a:t>remote-ssh</a:t>
            </a:r>
            <a:r>
              <a:rPr lang="nb-NO" sz="1400" dirty="0"/>
              <a:t>", </a:t>
            </a:r>
            <a:r>
              <a:rPr lang="nb-NO" sz="1400" dirty="0" err="1"/>
              <a:t>select</a:t>
            </a:r>
            <a:r>
              <a:rPr lang="nb-NO" sz="1400" dirty="0"/>
              <a:t> "</a:t>
            </a:r>
            <a:r>
              <a:rPr lang="nb-NO" sz="1400" dirty="0" err="1"/>
              <a:t>Add</a:t>
            </a:r>
            <a:r>
              <a:rPr lang="nb-NO" sz="1400" dirty="0"/>
              <a:t> New SSH Host...", type "devnet-adm@192.168.10.7"</a:t>
            </a:r>
          </a:p>
          <a:p>
            <a:pPr lvl="1">
              <a:lnSpc>
                <a:spcPct val="110000"/>
              </a:lnSpc>
            </a:pPr>
            <a:endParaRPr lang="nb-NO" sz="1400" dirty="0"/>
          </a:p>
          <a:p>
            <a:pPr lvl="1">
              <a:lnSpc>
                <a:spcPct val="110000"/>
              </a:lnSpc>
            </a:pPr>
            <a:endParaRPr lang="nb-NO" sz="1400" dirty="0"/>
          </a:p>
          <a:p>
            <a:pPr lvl="1">
              <a:lnSpc>
                <a:spcPct val="110000"/>
              </a:lnSpc>
            </a:pPr>
            <a:endParaRPr lang="nb-NO" sz="1400" dirty="0"/>
          </a:p>
          <a:p>
            <a:pPr>
              <a:lnSpc>
                <a:spcPct val="110000"/>
              </a:lnSpc>
            </a:pPr>
            <a:r>
              <a:rPr lang="nb-NO" sz="1600" dirty="0"/>
              <a:t>Connect to </a:t>
            </a:r>
            <a:r>
              <a:rPr lang="nb-NO" sz="1600" dirty="0" err="1"/>
              <a:t>the</a:t>
            </a:r>
            <a:r>
              <a:rPr lang="nb-NO" sz="1600" dirty="0"/>
              <a:t> </a:t>
            </a:r>
            <a:r>
              <a:rPr lang="nb-NO" sz="1600" dirty="0" err="1"/>
              <a:t>new</a:t>
            </a:r>
            <a:r>
              <a:rPr lang="nb-NO" sz="1600" dirty="0"/>
              <a:t> Host, </a:t>
            </a:r>
            <a:r>
              <a:rPr lang="nb-NO" sz="1600" dirty="0" err="1"/>
              <a:t>either</a:t>
            </a:r>
            <a:r>
              <a:rPr lang="nb-NO" sz="1600" dirty="0"/>
              <a:t> </a:t>
            </a:r>
            <a:r>
              <a:rPr lang="nb-NO" sz="1600" dirty="0" err="1"/>
              <a:t>using</a:t>
            </a:r>
            <a:r>
              <a:rPr lang="nb-NO" sz="1600" dirty="0"/>
              <a:t> </a:t>
            </a:r>
            <a:r>
              <a:rPr lang="nb-NO" sz="1600" dirty="0" err="1"/>
              <a:t>lower</a:t>
            </a:r>
            <a:r>
              <a:rPr lang="nb-NO" sz="1600" dirty="0"/>
              <a:t> </a:t>
            </a:r>
            <a:r>
              <a:rPr lang="nb-NO" sz="1600" dirty="0" err="1"/>
              <a:t>left</a:t>
            </a:r>
            <a:r>
              <a:rPr lang="nb-NO" sz="1600" dirty="0"/>
              <a:t> corner </a:t>
            </a:r>
            <a:r>
              <a:rPr lang="nb-NO" sz="1600" dirty="0" err="1"/>
              <a:t>of</a:t>
            </a:r>
            <a:r>
              <a:rPr lang="nb-NO" sz="1600" dirty="0"/>
              <a:t> VS Code </a:t>
            </a:r>
            <a:r>
              <a:rPr lang="nb-NO" sz="1600" dirty="0" err="1"/>
              <a:t>window</a:t>
            </a:r>
            <a:r>
              <a:rPr lang="nb-NO" sz="1600" dirty="0"/>
              <a:t> or </a:t>
            </a:r>
            <a:r>
              <a:rPr lang="nb-NO" sz="1600" dirty="0" err="1"/>
              <a:t>Command</a:t>
            </a:r>
            <a:r>
              <a:rPr lang="nb-NO" sz="1600" dirty="0"/>
              <a:t> </a:t>
            </a:r>
            <a:r>
              <a:rPr lang="nb-NO" sz="1600" dirty="0" err="1"/>
              <a:t>Palette</a:t>
            </a:r>
            <a:r>
              <a:rPr lang="nb-NO" sz="1600" dirty="0"/>
              <a:t> (F1)</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When</a:t>
            </a:r>
            <a:r>
              <a:rPr lang="nb-NO" sz="1600" dirty="0"/>
              <a:t> </a:t>
            </a:r>
            <a:r>
              <a:rPr lang="nb-NO" sz="1600" dirty="0" err="1"/>
              <a:t>asked</a:t>
            </a:r>
            <a:r>
              <a:rPr lang="nb-NO" sz="1600" dirty="0"/>
              <a:t> </a:t>
            </a:r>
            <a:r>
              <a:rPr lang="nb-NO" sz="1600" dirty="0" err="1"/>
              <a:t>about</a:t>
            </a:r>
            <a:r>
              <a:rPr lang="nb-NO" sz="1600" dirty="0"/>
              <a:t> </a:t>
            </a:r>
            <a:r>
              <a:rPr lang="nb-NO" sz="1600" dirty="0" err="1"/>
              <a:t>platform</a:t>
            </a:r>
            <a:r>
              <a:rPr lang="nb-NO" sz="1600" dirty="0"/>
              <a:t> type, </a:t>
            </a:r>
            <a:r>
              <a:rPr lang="nb-NO" sz="1600" dirty="0" err="1"/>
              <a:t>select</a:t>
            </a:r>
            <a:r>
              <a:rPr lang="nb-NO" sz="1600" dirty="0"/>
              <a:t> Linux</a:t>
            </a:r>
          </a:p>
          <a:p>
            <a:pPr lvl="1">
              <a:lnSpc>
                <a:spcPct val="110000"/>
              </a:lnSpc>
            </a:pPr>
            <a:endParaRPr lang="nb-NO" sz="1400" dirty="0"/>
          </a:p>
          <a:p>
            <a:pPr lvl="1">
              <a:lnSpc>
                <a:spcPct val="110000"/>
              </a:lnSpc>
            </a:pPr>
            <a:endParaRPr lang="nb-NO" sz="1400" dirty="0"/>
          </a:p>
          <a:p>
            <a:pPr lvl="1">
              <a:lnSpc>
                <a:spcPct val="110000"/>
              </a:lnSpc>
            </a:pPr>
            <a:endParaRPr lang="nb-NO" sz="1400" dirty="0"/>
          </a:p>
          <a:p>
            <a:pPr marL="450000" lvl="1" indent="0">
              <a:lnSpc>
                <a:spcPct val="110000"/>
              </a:lnSpc>
              <a:buNone/>
            </a:pPr>
            <a:endParaRPr lang="nb-NO" sz="1400" dirty="0"/>
          </a:p>
        </p:txBody>
      </p:sp>
      <p:pic>
        <p:nvPicPr>
          <p:cNvPr id="16" name="Picture 15">
            <a:extLst>
              <a:ext uri="{FF2B5EF4-FFF2-40B4-BE49-F238E27FC236}">
                <a16:creationId xmlns:a16="http://schemas.microsoft.com/office/drawing/2014/main" id="{B16855CB-D3AD-CEEE-24F4-F2F169D6A3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0425" y="1818575"/>
            <a:ext cx="3991532" cy="794384"/>
          </a:xfrm>
          <a:prstGeom prst="rect">
            <a:avLst/>
          </a:prstGeom>
        </p:spPr>
      </p:pic>
      <p:pic>
        <p:nvPicPr>
          <p:cNvPr id="19" name="Picture 18">
            <a:extLst>
              <a:ext uri="{FF2B5EF4-FFF2-40B4-BE49-F238E27FC236}">
                <a16:creationId xmlns:a16="http://schemas.microsoft.com/office/drawing/2014/main" id="{226FB763-34A5-DD87-24D9-B4997ACF53FE}"/>
              </a:ext>
            </a:extLst>
          </p:cNvPr>
          <p:cNvPicPr>
            <a:picLocks noChangeAspect="1"/>
          </p:cNvPicPr>
          <p:nvPr/>
        </p:nvPicPr>
        <p:blipFill>
          <a:blip r:embed="rId4"/>
          <a:stretch>
            <a:fillRect/>
          </a:stretch>
        </p:blipFill>
        <p:spPr>
          <a:xfrm>
            <a:off x="1260399" y="1815661"/>
            <a:ext cx="3296110" cy="962159"/>
          </a:xfrm>
          <a:prstGeom prst="rect">
            <a:avLst/>
          </a:prstGeom>
        </p:spPr>
      </p:pic>
      <p:pic>
        <p:nvPicPr>
          <p:cNvPr id="11" name="Picture 10">
            <a:extLst>
              <a:ext uri="{FF2B5EF4-FFF2-40B4-BE49-F238E27FC236}">
                <a16:creationId xmlns:a16="http://schemas.microsoft.com/office/drawing/2014/main" id="{DDDAE4F3-5480-7F69-95AD-38D50B393A53}"/>
              </a:ext>
            </a:extLst>
          </p:cNvPr>
          <p:cNvPicPr>
            <a:picLocks noChangeAspect="1"/>
          </p:cNvPicPr>
          <p:nvPr/>
        </p:nvPicPr>
        <p:blipFill rotWithShape="1">
          <a:blip r:embed="rId5"/>
          <a:srcRect t="57560" r="35085"/>
          <a:stretch/>
        </p:blipFill>
        <p:spPr>
          <a:xfrm>
            <a:off x="1260399" y="3317820"/>
            <a:ext cx="2547797" cy="116842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Connect to... Remote SSH</a:t>
            </a:r>
          </a:p>
        </p:txBody>
      </p:sp>
      <p:cxnSp>
        <p:nvCxnSpPr>
          <p:cNvPr id="8" name="Straight Arrow Connector 7">
            <a:extLst>
              <a:ext uri="{FF2B5EF4-FFF2-40B4-BE49-F238E27FC236}">
                <a16:creationId xmlns:a16="http://schemas.microsoft.com/office/drawing/2014/main" id="{87407839-F583-F4F8-6870-7596EB34EDF4}"/>
              </a:ext>
            </a:extLst>
          </p:cNvPr>
          <p:cNvCxnSpPr>
            <a:cxnSpLocks/>
          </p:cNvCxnSpPr>
          <p:nvPr/>
        </p:nvCxnSpPr>
        <p:spPr>
          <a:xfrm>
            <a:off x="3384391" y="2270341"/>
            <a:ext cx="18925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296C061-24EA-A935-EA3B-E2A68731F95E}"/>
              </a:ext>
            </a:extLst>
          </p:cNvPr>
          <p:cNvCxnSpPr>
            <a:cxnSpLocks/>
          </p:cNvCxnSpPr>
          <p:nvPr/>
        </p:nvCxnSpPr>
        <p:spPr>
          <a:xfrm flipH="1">
            <a:off x="1603612" y="3225684"/>
            <a:ext cx="3544929" cy="1039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B6C99450-723E-66C4-F41E-238BF94C7664}"/>
              </a:ext>
            </a:extLst>
          </p:cNvPr>
          <p:cNvPicPr>
            <a:picLocks noChangeAspect="1"/>
          </p:cNvPicPr>
          <p:nvPr/>
        </p:nvPicPr>
        <p:blipFill>
          <a:blip r:embed="rId6"/>
          <a:stretch>
            <a:fillRect/>
          </a:stretch>
        </p:blipFill>
        <p:spPr>
          <a:xfrm>
            <a:off x="8437431" y="3384170"/>
            <a:ext cx="3067478" cy="990738"/>
          </a:xfrm>
          <a:prstGeom prst="rect">
            <a:avLst/>
          </a:prstGeom>
        </p:spPr>
      </p:pic>
      <p:cxnSp>
        <p:nvCxnSpPr>
          <p:cNvPr id="27" name="Straight Arrow Connector 26">
            <a:extLst>
              <a:ext uri="{FF2B5EF4-FFF2-40B4-BE49-F238E27FC236}">
                <a16:creationId xmlns:a16="http://schemas.microsoft.com/office/drawing/2014/main" id="{CEE092F4-FAEB-D03A-5B69-19002319BFB8}"/>
              </a:ext>
            </a:extLst>
          </p:cNvPr>
          <p:cNvCxnSpPr>
            <a:cxnSpLocks/>
          </p:cNvCxnSpPr>
          <p:nvPr/>
        </p:nvCxnSpPr>
        <p:spPr>
          <a:xfrm>
            <a:off x="9543570" y="3225684"/>
            <a:ext cx="139517" cy="902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6FAF88EC-BADD-6346-742F-7D8068A9990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CF7F7F97-9C2F-81B1-DE35-802903A639A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
        <p:nvSpPr>
          <p:cNvPr id="4" name="Rectangle: Rounded Corners 3">
            <a:extLst>
              <a:ext uri="{FF2B5EF4-FFF2-40B4-BE49-F238E27FC236}">
                <a16:creationId xmlns:a16="http://schemas.microsoft.com/office/drawing/2014/main" id="{70E726D4-D0FF-92A3-1468-92D1928E3A90}"/>
              </a:ext>
            </a:extLst>
          </p:cNvPr>
          <p:cNvSpPr/>
          <p:nvPr/>
        </p:nvSpPr>
        <p:spPr>
          <a:xfrm>
            <a:off x="6242512" y="2066219"/>
            <a:ext cx="821797" cy="34275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5" name="Straight Arrow Connector 4">
            <a:extLst>
              <a:ext uri="{FF2B5EF4-FFF2-40B4-BE49-F238E27FC236}">
                <a16:creationId xmlns:a16="http://schemas.microsoft.com/office/drawing/2014/main" id="{2B81E1AC-313D-C209-1A87-E1269539B326}"/>
              </a:ext>
            </a:extLst>
          </p:cNvPr>
          <p:cNvCxnSpPr>
            <a:cxnSpLocks/>
          </p:cNvCxnSpPr>
          <p:nvPr/>
        </p:nvCxnSpPr>
        <p:spPr>
          <a:xfrm flipH="1">
            <a:off x="7041873" y="1223404"/>
            <a:ext cx="2501697" cy="842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1BD9F5E8-F8D9-768F-F3F0-4993F0CBD736}"/>
              </a:ext>
            </a:extLst>
          </p:cNvPr>
          <p:cNvSpPr txBox="1">
            <a:spLocks/>
          </p:cNvSpPr>
          <p:nvPr/>
        </p:nvSpPr>
        <p:spPr bwMode="gray">
          <a:xfrm>
            <a:off x="9550416" y="952359"/>
            <a:ext cx="2668913" cy="668811"/>
          </a:xfrm>
          <a:prstGeom prst="rect">
            <a:avLst/>
          </a:prstGeom>
        </p:spPr>
        <p:txBody>
          <a:bodyPr vert="horz" lIns="0" tIns="180000" rIns="0" bIns="180000" rtlCol="0">
            <a:normAutofit fontScale="77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Replace</a:t>
            </a:r>
            <a:r>
              <a:rPr lang="nb-NO" sz="1600"/>
              <a:t> </a:t>
            </a:r>
            <a:r>
              <a:rPr lang="nb-NO" sz="1600" err="1"/>
              <a:t>with</a:t>
            </a:r>
            <a:r>
              <a:rPr lang="nb-NO" sz="1600"/>
              <a:t> </a:t>
            </a:r>
            <a:r>
              <a:rPr lang="nb-NO" sz="1600" err="1"/>
              <a:t>your</a:t>
            </a:r>
            <a:r>
              <a:rPr lang="nb-NO" sz="1600"/>
              <a:t> </a:t>
            </a:r>
            <a:r>
              <a:rPr lang="nb-NO" sz="1600" err="1"/>
              <a:t>Ubuntu</a:t>
            </a:r>
            <a:r>
              <a:rPr lang="nb-NO" sz="1600"/>
              <a:t> IP</a:t>
            </a:r>
          </a:p>
        </p:txBody>
      </p:sp>
      <p:pic>
        <p:nvPicPr>
          <p:cNvPr id="9" name="Picture 8">
            <a:extLst>
              <a:ext uri="{FF2B5EF4-FFF2-40B4-BE49-F238E27FC236}">
                <a16:creationId xmlns:a16="http://schemas.microsoft.com/office/drawing/2014/main" id="{11A2CC67-3623-7B51-8FA5-9D6E230874A9}"/>
              </a:ext>
            </a:extLst>
          </p:cNvPr>
          <p:cNvPicPr>
            <a:picLocks noChangeAspect="1"/>
          </p:cNvPicPr>
          <p:nvPr/>
        </p:nvPicPr>
        <p:blipFill>
          <a:blip r:embed="rId7"/>
          <a:stretch>
            <a:fillRect/>
          </a:stretch>
        </p:blipFill>
        <p:spPr>
          <a:xfrm>
            <a:off x="9641443" y="2349034"/>
            <a:ext cx="2102456" cy="419021"/>
          </a:xfrm>
          <a:prstGeom prst="rect">
            <a:avLst/>
          </a:prstGeom>
        </p:spPr>
      </p:pic>
      <p:cxnSp>
        <p:nvCxnSpPr>
          <p:cNvPr id="12" name="Straight Arrow Connector 11">
            <a:extLst>
              <a:ext uri="{FF2B5EF4-FFF2-40B4-BE49-F238E27FC236}">
                <a16:creationId xmlns:a16="http://schemas.microsoft.com/office/drawing/2014/main" id="{C8E0D512-A9F1-D641-BE05-073A2FD931B0}"/>
              </a:ext>
            </a:extLst>
          </p:cNvPr>
          <p:cNvCxnSpPr>
            <a:cxnSpLocks/>
          </p:cNvCxnSpPr>
          <p:nvPr/>
        </p:nvCxnSpPr>
        <p:spPr>
          <a:xfrm>
            <a:off x="8657523" y="2488538"/>
            <a:ext cx="944526" cy="1176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4AA94A67-2A3F-CBCB-438A-8C46F4CD21EE}"/>
              </a:ext>
            </a:extLst>
          </p:cNvPr>
          <p:cNvPicPr>
            <a:picLocks noChangeAspect="1"/>
          </p:cNvPicPr>
          <p:nvPr/>
        </p:nvPicPr>
        <p:blipFill>
          <a:blip r:embed="rId8"/>
          <a:stretch>
            <a:fillRect/>
          </a:stretch>
        </p:blipFill>
        <p:spPr>
          <a:xfrm>
            <a:off x="1260399" y="4923646"/>
            <a:ext cx="5696745" cy="1086002"/>
          </a:xfrm>
          <a:prstGeom prst="rect">
            <a:avLst/>
          </a:prstGeom>
        </p:spPr>
      </p:pic>
    </p:spTree>
    <p:extLst>
      <p:ext uri="{BB962C8B-B14F-4D97-AF65-F5344CB8AC3E}">
        <p14:creationId xmlns:p14="http://schemas.microsoft.com/office/powerpoint/2010/main" val="52009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09350"/>
            <a:ext cx="10738494" cy="2827790"/>
          </a:xfrm>
          <a:prstGeom prst="rect">
            <a:avLst/>
          </a:prstGeom>
          <a:noFill/>
        </p:spPr>
        <p:txBody>
          <a:bodyPr wrap="none" lIns="90000" tIns="46800" rIns="90000" bIns="46800" rtlCol="0">
            <a:noAutofit/>
          </a:bodyPr>
          <a:lstStyle/>
          <a:p>
            <a:pPr algn="l"/>
            <a:r>
              <a:rPr lang="en-US" sz="1400" dirty="0">
                <a:hlinkClick r:id="rId7"/>
              </a:rPr>
              <a:t>https://</a:t>
            </a:r>
            <a:r>
              <a:rPr lang="en-US" sz="1400" dirty="0" err="1">
                <a:hlinkClick r:id="rId7"/>
              </a:rPr>
              <a:t>github.com</a:t>
            </a:r>
            <a:r>
              <a:rPr lang="en-US" sz="1400" dirty="0">
                <a:hlinkClick r:id="rId7"/>
              </a:rPr>
              <a:t>/</a:t>
            </a:r>
            <a:r>
              <a:rPr lang="en-US" sz="1400" dirty="0" err="1">
                <a:hlinkClick r:id="rId7"/>
              </a:rPr>
              <a:t>CiscoDevNet</a:t>
            </a:r>
            <a:r>
              <a:rPr lang="en-US" sz="1400" dirty="0">
                <a:hlinkClick r:id="rId7"/>
              </a:rPr>
              <a:t>/</a:t>
            </a:r>
            <a:r>
              <a:rPr lang="en-US" sz="1400" dirty="0" err="1">
                <a:hlinkClick r:id="rId7"/>
              </a:rPr>
              <a:t>yangsuite</a:t>
            </a:r>
            <a:r>
              <a:rPr lang="en-US" sz="1400" dirty="0">
                <a:hlinkClick r:id="rId7"/>
              </a:rPr>
              <a:t>/</a:t>
            </a:r>
            <a:endParaRPr lang="en-US" sz="1400" dirty="0"/>
          </a:p>
          <a:p>
            <a:pPr algn="l"/>
            <a:r>
              <a:rPr lang="en-US" sz="1400" dirty="0">
                <a:hlinkClick r:id="rId8"/>
              </a:rPr>
              <a:t>https://</a:t>
            </a:r>
            <a:r>
              <a:rPr lang="en-US" sz="1400" dirty="0" err="1">
                <a:hlinkClick r:id="rId8"/>
              </a:rPr>
              <a:t>postman.com</a:t>
            </a:r>
            <a:endParaRPr lang="en-US" sz="1400" dirty="0"/>
          </a:p>
          <a:p>
            <a:pPr algn="l"/>
            <a:r>
              <a:rPr lang="en-US" sz="1400" dirty="0">
                <a:hlinkClick r:id="rId9"/>
              </a:rPr>
              <a:t>https://</a:t>
            </a:r>
            <a:r>
              <a:rPr lang="en-US" sz="1400" dirty="0" err="1">
                <a:hlinkClick r:id="rId9"/>
              </a:rPr>
              <a:t>docs.ansible.com</a:t>
            </a:r>
            <a:r>
              <a:rPr lang="en-US" sz="1400" dirty="0">
                <a:hlinkClick r:id="rId9"/>
              </a:rPr>
              <a:t>/ansible/latest/collections/cisco/</a:t>
            </a:r>
            <a:r>
              <a:rPr lang="en-US" sz="1400" dirty="0" err="1">
                <a:hlinkClick r:id="rId9"/>
              </a:rPr>
              <a:t>ios</a:t>
            </a:r>
            <a:r>
              <a:rPr lang="en-US" sz="1400" dirty="0">
                <a:hlinkClick r:id="rId9"/>
              </a:rPr>
              <a:t>/</a:t>
            </a:r>
            <a:r>
              <a:rPr lang="en-US" sz="1400" dirty="0" err="1">
                <a:hlinkClick r:id="rId9"/>
              </a:rPr>
              <a:t>ios_facts_module.html</a:t>
            </a:r>
            <a:endParaRPr lang="en-US" sz="1400" dirty="0"/>
          </a:p>
          <a:p>
            <a:pPr algn="l"/>
            <a:r>
              <a:rPr lang="en-US" sz="1400" dirty="0">
                <a:hlinkClick r:id="rId10"/>
              </a:rPr>
              <a:t>https://</a:t>
            </a:r>
            <a:r>
              <a:rPr lang="en-US" sz="1400" dirty="0" err="1">
                <a:hlinkClick r:id="rId10"/>
              </a:rPr>
              <a:t>www.wifireference.com</a:t>
            </a:r>
            <a:r>
              <a:rPr lang="en-US" sz="1400" dirty="0">
                <a:hlinkClick r:id="rId10"/>
              </a:rPr>
              <a:t>/2020/01/14/viewing-network-telemetry-from-the-catalyst-9800-with-</a:t>
            </a:r>
            <a:r>
              <a:rPr lang="en-US" sz="1400" dirty="0" err="1">
                <a:hlinkClick r:id="rId10"/>
              </a:rPr>
              <a:t>grafana</a:t>
            </a:r>
            <a:r>
              <a:rPr lang="en-US" sz="1400" dirty="0">
                <a:hlinkClick r:id="rId10"/>
              </a:rPr>
              <a:t>/</a:t>
            </a:r>
            <a:endParaRPr lang="en-US" sz="1400" dirty="0"/>
          </a:p>
          <a:p>
            <a:pPr algn="l"/>
            <a:r>
              <a:rPr lang="en-US" sz="1400" dirty="0">
                <a:hlinkClick r:id="rId11"/>
              </a:rPr>
              <a:t>https://</a:t>
            </a:r>
            <a:r>
              <a:rPr lang="en-US" sz="1400" dirty="0" err="1">
                <a:hlinkClick r:id="rId11"/>
              </a:rPr>
              <a:t>grafana.com</a:t>
            </a:r>
            <a:r>
              <a:rPr lang="en-US" sz="1400" dirty="0">
                <a:hlinkClick r:id="rId11"/>
              </a:rPr>
              <a:t>/</a:t>
            </a:r>
            <a:r>
              <a:rPr lang="en-US" sz="1400" dirty="0" err="1">
                <a:hlinkClick r:id="rId11"/>
              </a:rPr>
              <a:t>grafana</a:t>
            </a:r>
            <a:r>
              <a:rPr lang="en-US" sz="1400" dirty="0">
                <a:hlinkClick r:id="rId11"/>
              </a:rPr>
              <a:t>/dashboards/13462-device-health-monitoring/</a:t>
            </a:r>
            <a:endParaRPr lang="en-US" sz="1400" dirty="0"/>
          </a:p>
          <a:p>
            <a:pPr algn="l"/>
            <a:r>
              <a:rPr lang="nb-NO" sz="1400" dirty="0" err="1">
                <a:hlinkClick r:id="rId12"/>
              </a:rPr>
              <a:t>https</a:t>
            </a:r>
            <a:r>
              <a:rPr lang="nb-NO" sz="1400" dirty="0">
                <a:hlinkClick r:id="rId12"/>
              </a:rPr>
              <a:t>://</a:t>
            </a:r>
            <a:r>
              <a:rPr lang="nb-NO" sz="1400" dirty="0" err="1">
                <a:hlinkClick r:id="rId12"/>
              </a:rPr>
              <a:t>grafana.com</a:t>
            </a:r>
            <a:r>
              <a:rPr lang="nb-NO" sz="1400" dirty="0">
                <a:hlinkClick r:id="rId12"/>
              </a:rPr>
              <a:t>/</a:t>
            </a:r>
            <a:r>
              <a:rPr lang="nb-NO" sz="1400" dirty="0" err="1">
                <a:hlinkClick r:id="rId12"/>
              </a:rPr>
              <a:t>grafana</a:t>
            </a:r>
            <a:r>
              <a:rPr lang="nb-NO" sz="1400" dirty="0">
                <a:hlinkClick r:id="rId12"/>
              </a:rPr>
              <a:t>/</a:t>
            </a:r>
            <a:r>
              <a:rPr lang="nb-NO" sz="1400" dirty="0" err="1">
                <a:hlinkClick r:id="rId12"/>
              </a:rPr>
              <a:t>dashboards</a:t>
            </a:r>
            <a:r>
              <a:rPr lang="nb-NO" sz="1400" dirty="0">
                <a:hlinkClick r:id="rId12"/>
              </a:rPr>
              <a:t>/12468-</a:t>
            </a:r>
            <a:r>
              <a:rPr lang="nb-NO" sz="1400" dirty="0" err="1">
                <a:hlinkClick r:id="rId12"/>
              </a:rPr>
              <a:t>catalyst</a:t>
            </a:r>
            <a:r>
              <a:rPr lang="nb-NO" sz="1400" dirty="0">
                <a:hlinkClick r:id="rId12"/>
              </a:rPr>
              <a:t>-9800-</a:t>
            </a:r>
            <a:r>
              <a:rPr lang="nb-NO" sz="1400" dirty="0" err="1">
                <a:hlinkClick r:id="rId12"/>
              </a:rPr>
              <a:t>client</a:t>
            </a:r>
            <a:r>
              <a:rPr lang="nb-NO" sz="1400" dirty="0">
                <a:hlinkClick r:id="rId12"/>
              </a:rPr>
              <a:t>-stats/</a:t>
            </a:r>
            <a:endParaRPr lang="nb-NO" sz="1400" dirty="0"/>
          </a:p>
          <a:p>
            <a:pPr algn="l"/>
            <a:r>
              <a:rPr lang="en-US" sz="1400" dirty="0">
                <a:hlinkClick r:id="rId13"/>
              </a:rPr>
              <a:t>https://</a:t>
            </a:r>
            <a:r>
              <a:rPr lang="en-US" sz="1400" dirty="0" err="1">
                <a:hlinkClick r:id="rId13"/>
              </a:rPr>
              <a:t>wirelessisfun.wordpress.com</a:t>
            </a:r>
            <a:r>
              <a:rPr lang="en-US" sz="1400" dirty="0">
                <a:hlinkClick r:id="rId13"/>
              </a:rPr>
              <a:t>/2020/12/10/network-telemetry-data-and-grafana-part-1-the-advanced-netconf-explorer/</a:t>
            </a:r>
            <a:endParaRPr lang="nb-NO" sz="1400" dirty="0"/>
          </a:p>
          <a:p>
            <a:pPr algn="l"/>
            <a:r>
              <a:rPr lang="en-US" sz="1400" dirty="0">
                <a:hlinkClick r:id="rId14"/>
              </a:rPr>
              <a:t>https://</a:t>
            </a:r>
            <a:r>
              <a:rPr lang="en-US" sz="1400" dirty="0" err="1">
                <a:hlinkClick r:id="rId14"/>
              </a:rPr>
              <a:t>python.org</a:t>
            </a:r>
            <a:endParaRPr lang="en-US" sz="1400" dirty="0"/>
          </a:p>
          <a:p>
            <a:pPr algn="l"/>
            <a:r>
              <a:rPr lang="en-US" sz="1400" dirty="0">
                <a:hlinkClick r:id="rId15"/>
              </a:rPr>
              <a:t>https://</a:t>
            </a:r>
            <a:r>
              <a:rPr lang="en-US" sz="1400" dirty="0" err="1">
                <a:hlinkClick r:id="rId15"/>
              </a:rPr>
              <a:t>codeium.com</a:t>
            </a:r>
            <a:endParaRPr lang="en-US" sz="1400" dirty="0"/>
          </a:p>
          <a:p>
            <a:pPr algn="l"/>
            <a:endParaRPr lang="en-US" sz="1400" dirty="0">
              <a:highlight>
                <a:srgbClr val="FFFF00"/>
              </a:highlight>
            </a:endParaRPr>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30757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Install Extensions in Remote SSH</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7267085" cy="837324"/>
          </a:xfrm>
        </p:spPr>
        <p:txBody>
          <a:bodyPr>
            <a:normAutofit/>
          </a:bodyPr>
          <a:lstStyle/>
          <a:p>
            <a:pPr>
              <a:lnSpc>
                <a:spcPct val="110000"/>
              </a:lnSpc>
            </a:pPr>
            <a:r>
              <a:rPr lang="nb-NO" sz="1600"/>
              <a:t>The </a:t>
            </a:r>
            <a:r>
              <a:rPr lang="nb-NO" sz="1600" err="1"/>
              <a:t>extensions</a:t>
            </a:r>
            <a:r>
              <a:rPr lang="nb-NO" sz="1600"/>
              <a:t> have to be </a:t>
            </a:r>
            <a:r>
              <a:rPr lang="nb-NO" sz="1600" err="1"/>
              <a:t>installed</a:t>
            </a:r>
            <a:r>
              <a:rPr lang="nb-NO" sz="1600"/>
              <a:t> in </a:t>
            </a:r>
            <a:r>
              <a:rPr lang="nb-NO" sz="1600" err="1"/>
              <a:t>each</a:t>
            </a:r>
            <a:r>
              <a:rPr lang="nb-NO" sz="1600"/>
              <a:t> </a:t>
            </a:r>
            <a:r>
              <a:rPr lang="nb-NO" sz="1600" err="1"/>
              <a:t>remote</a:t>
            </a:r>
            <a:r>
              <a:rPr lang="nb-NO" sz="1600"/>
              <a:t> </a:t>
            </a:r>
            <a:r>
              <a:rPr lang="nb-NO" sz="1600" err="1"/>
              <a:t>environment</a:t>
            </a: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p:txBody>
      </p:sp>
      <p:pic>
        <p:nvPicPr>
          <p:cNvPr id="6" name="Picture 5">
            <a:extLst>
              <a:ext uri="{FF2B5EF4-FFF2-40B4-BE49-F238E27FC236}">
                <a16:creationId xmlns:a16="http://schemas.microsoft.com/office/drawing/2014/main" id="{D64A7E8A-68D4-500A-2EBD-B2086500FE7B}"/>
              </a:ext>
            </a:extLst>
          </p:cNvPr>
          <p:cNvPicPr>
            <a:picLocks noChangeAspect="1"/>
          </p:cNvPicPr>
          <p:nvPr/>
        </p:nvPicPr>
        <p:blipFill>
          <a:blip r:embed="rId3"/>
          <a:stretch>
            <a:fillRect/>
          </a:stretch>
        </p:blipFill>
        <p:spPr>
          <a:xfrm>
            <a:off x="720000" y="1447523"/>
            <a:ext cx="4639322" cy="3962953"/>
          </a:xfrm>
          <a:prstGeom prst="rect">
            <a:avLst/>
          </a:prstGeom>
        </p:spPr>
      </p:pic>
      <p:sp>
        <p:nvSpPr>
          <p:cNvPr id="7" name="Rectangle: Rounded Corners 6">
            <a:extLst>
              <a:ext uri="{FF2B5EF4-FFF2-40B4-BE49-F238E27FC236}">
                <a16:creationId xmlns:a16="http://schemas.microsoft.com/office/drawing/2014/main" id="{9CAD7A78-C297-D5CB-20C2-F9524B68D8F8}"/>
              </a:ext>
            </a:extLst>
          </p:cNvPr>
          <p:cNvSpPr/>
          <p:nvPr/>
        </p:nvSpPr>
        <p:spPr>
          <a:xfrm>
            <a:off x="3772861" y="4771785"/>
            <a:ext cx="437989" cy="46104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116A7440-C9A1-683B-A2FF-7FE26B92B190}"/>
              </a:ext>
            </a:extLst>
          </p:cNvPr>
          <p:cNvCxnSpPr>
            <a:cxnSpLocks/>
          </p:cNvCxnSpPr>
          <p:nvPr/>
        </p:nvCxnSpPr>
        <p:spPr>
          <a:xfrm flipH="1">
            <a:off x="4111412" y="1447523"/>
            <a:ext cx="1690033" cy="3315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Footer Placeholder 6">
            <a:extLst>
              <a:ext uri="{FF2B5EF4-FFF2-40B4-BE49-F238E27FC236}">
                <a16:creationId xmlns:a16="http://schemas.microsoft.com/office/drawing/2014/main" id="{10F2D6BD-B21C-8FE8-238D-ED5B9A7DFB0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66D07394-7DFD-A3DF-E040-0288B253846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
        <p:nvSpPr>
          <p:cNvPr id="4" name="TextBox 3">
            <a:extLst>
              <a:ext uri="{FF2B5EF4-FFF2-40B4-BE49-F238E27FC236}">
                <a16:creationId xmlns:a16="http://schemas.microsoft.com/office/drawing/2014/main" id="{A2AA7E7B-789F-BABC-8064-524E754B605A}"/>
              </a:ext>
            </a:extLst>
          </p:cNvPr>
          <p:cNvSpPr txBox="1"/>
          <p:nvPr/>
        </p:nvSpPr>
        <p:spPr>
          <a:xfrm>
            <a:off x="7107946" y="1933388"/>
            <a:ext cx="4838987" cy="781304"/>
          </a:xfrm>
          <a:prstGeom prst="rect">
            <a:avLst/>
          </a:prstGeom>
          <a:noFill/>
        </p:spPr>
        <p:txBody>
          <a:bodyPr wrap="square">
            <a:spAutoFit/>
          </a:bodyPr>
          <a:lstStyle/>
          <a:p>
            <a:pPr>
              <a:lnSpc>
                <a:spcPct val="110000"/>
              </a:lnSpc>
            </a:pPr>
            <a:r>
              <a:rPr lang="nb-NO" sz="1400" err="1"/>
              <a:t>When</a:t>
            </a:r>
            <a:r>
              <a:rPr lang="nb-NO" sz="1400"/>
              <a:t> </a:t>
            </a:r>
            <a:r>
              <a:rPr lang="nb-NO" sz="1400" err="1"/>
              <a:t>asked</a:t>
            </a:r>
            <a:r>
              <a:rPr lang="nb-NO" sz="1400"/>
              <a:t> </a:t>
            </a:r>
            <a:r>
              <a:rPr lang="nb-NO" sz="1400" err="1"/>
              <a:t>which</a:t>
            </a:r>
            <a:r>
              <a:rPr lang="nb-NO" sz="1400"/>
              <a:t> </a:t>
            </a:r>
            <a:r>
              <a:rPr lang="nb-NO" sz="1400" err="1"/>
              <a:t>ones</a:t>
            </a:r>
            <a:r>
              <a:rPr lang="nb-NO" sz="1400"/>
              <a:t> to </a:t>
            </a:r>
            <a:r>
              <a:rPr lang="nb-NO" sz="1400" err="1"/>
              <a:t>install</a:t>
            </a:r>
            <a:r>
              <a:rPr lang="nb-NO" sz="1400"/>
              <a:t>, </a:t>
            </a:r>
            <a:r>
              <a:rPr lang="nb-NO" sz="1400" err="1"/>
              <a:t>you</a:t>
            </a:r>
            <a:r>
              <a:rPr lang="nb-NO" sz="1400"/>
              <a:t> </a:t>
            </a:r>
            <a:r>
              <a:rPr lang="nb-NO" sz="1400" err="1"/>
              <a:t>can</a:t>
            </a:r>
            <a:r>
              <a:rPr lang="nb-NO" sz="1400"/>
              <a:t> </a:t>
            </a:r>
            <a:r>
              <a:rPr lang="nb-NO" sz="1400" err="1"/>
              <a:t>select</a:t>
            </a:r>
            <a:r>
              <a:rPr lang="nb-NO" sz="1400"/>
              <a:t> </a:t>
            </a:r>
            <a:r>
              <a:rPr lang="nb-NO" sz="1400" err="1"/>
              <a:t>everything</a:t>
            </a:r>
            <a:r>
              <a:rPr lang="nb-NO" sz="1400"/>
              <a:t>, or </a:t>
            </a:r>
            <a:r>
              <a:rPr lang="nb-NO" sz="1400" err="1"/>
              <a:t>select</a:t>
            </a:r>
            <a:r>
              <a:rPr lang="nb-NO" sz="1400"/>
              <a:t> </a:t>
            </a:r>
            <a:r>
              <a:rPr lang="nb-NO" sz="1400" err="1"/>
              <a:t>some</a:t>
            </a:r>
            <a:r>
              <a:rPr lang="nb-NO" sz="1400"/>
              <a:t> </a:t>
            </a:r>
            <a:r>
              <a:rPr lang="nb-NO" sz="1400" err="1"/>
              <a:t>of</a:t>
            </a:r>
            <a:r>
              <a:rPr lang="nb-NO" sz="1400"/>
              <a:t> </a:t>
            </a:r>
            <a:r>
              <a:rPr lang="nb-NO" sz="1400" err="1"/>
              <a:t>them</a:t>
            </a:r>
            <a:r>
              <a:rPr lang="nb-NO" sz="1400"/>
              <a:t> </a:t>
            </a:r>
            <a:r>
              <a:rPr lang="nb-NO" sz="1400" err="1"/>
              <a:t>if</a:t>
            </a:r>
            <a:r>
              <a:rPr lang="nb-NO" sz="1400"/>
              <a:t> </a:t>
            </a:r>
            <a:r>
              <a:rPr lang="nb-NO" sz="1400" err="1"/>
              <a:t>you</a:t>
            </a:r>
            <a:r>
              <a:rPr lang="nb-NO" sz="1400"/>
              <a:t> have a lot </a:t>
            </a:r>
            <a:r>
              <a:rPr lang="nb-NO" sz="1400" err="1"/>
              <a:t>of</a:t>
            </a:r>
            <a:r>
              <a:rPr lang="nb-NO" sz="1400"/>
              <a:t> </a:t>
            </a:r>
            <a:r>
              <a:rPr lang="nb-NO" sz="1400" err="1"/>
              <a:t>extensions</a:t>
            </a:r>
            <a:endParaRPr lang="nb-NO" sz="1400"/>
          </a:p>
        </p:txBody>
      </p:sp>
      <p:sp>
        <p:nvSpPr>
          <p:cNvPr id="3" name="Rectangle: Rounded Corners 2">
            <a:extLst>
              <a:ext uri="{FF2B5EF4-FFF2-40B4-BE49-F238E27FC236}">
                <a16:creationId xmlns:a16="http://schemas.microsoft.com/office/drawing/2014/main" id="{1BC267A7-00A2-B306-18B3-26914F00EBF6}"/>
              </a:ext>
            </a:extLst>
          </p:cNvPr>
          <p:cNvSpPr/>
          <p:nvPr/>
        </p:nvSpPr>
        <p:spPr>
          <a:xfrm>
            <a:off x="624812" y="3620060"/>
            <a:ext cx="437989" cy="46104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11" name="Picture 10">
            <a:extLst>
              <a:ext uri="{FF2B5EF4-FFF2-40B4-BE49-F238E27FC236}">
                <a16:creationId xmlns:a16="http://schemas.microsoft.com/office/drawing/2014/main" id="{2BE1D3E6-B783-B23C-6B03-DD5110FE2157}"/>
              </a:ext>
            </a:extLst>
          </p:cNvPr>
          <p:cNvPicPr>
            <a:picLocks noChangeAspect="1"/>
          </p:cNvPicPr>
          <p:nvPr/>
        </p:nvPicPr>
        <p:blipFill>
          <a:blip r:embed="rId4"/>
          <a:stretch>
            <a:fillRect/>
          </a:stretch>
        </p:blipFill>
        <p:spPr>
          <a:xfrm>
            <a:off x="7164716" y="2668513"/>
            <a:ext cx="4782217" cy="1467055"/>
          </a:xfrm>
          <a:prstGeom prst="rect">
            <a:avLst/>
          </a:prstGeom>
        </p:spPr>
      </p:pic>
      <p:cxnSp>
        <p:nvCxnSpPr>
          <p:cNvPr id="12" name="Straight Arrow Connector 11">
            <a:extLst>
              <a:ext uri="{FF2B5EF4-FFF2-40B4-BE49-F238E27FC236}">
                <a16:creationId xmlns:a16="http://schemas.microsoft.com/office/drawing/2014/main" id="{615DE246-8AC3-939D-35CA-27EA1EB123AE}"/>
              </a:ext>
            </a:extLst>
          </p:cNvPr>
          <p:cNvCxnSpPr>
            <a:cxnSpLocks/>
            <a:endCxn id="11" idx="1"/>
          </p:cNvCxnSpPr>
          <p:nvPr/>
        </p:nvCxnSpPr>
        <p:spPr>
          <a:xfrm flipV="1">
            <a:off x="4210850" y="3402041"/>
            <a:ext cx="2953866" cy="1600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D694D4D-A706-4262-48EF-69A933812AC4}"/>
              </a:ext>
            </a:extLst>
          </p:cNvPr>
          <p:cNvPicPr>
            <a:picLocks noChangeAspect="1"/>
          </p:cNvPicPr>
          <p:nvPr/>
        </p:nvPicPr>
        <p:blipFill>
          <a:blip r:embed="rId5"/>
          <a:stretch>
            <a:fillRect/>
          </a:stretch>
        </p:blipFill>
        <p:spPr>
          <a:xfrm>
            <a:off x="7701682" y="5178781"/>
            <a:ext cx="4353533" cy="800212"/>
          </a:xfrm>
          <a:prstGeom prst="rect">
            <a:avLst/>
          </a:prstGeom>
        </p:spPr>
      </p:pic>
      <p:sp>
        <p:nvSpPr>
          <p:cNvPr id="17" name="TextBox 16">
            <a:extLst>
              <a:ext uri="{FF2B5EF4-FFF2-40B4-BE49-F238E27FC236}">
                <a16:creationId xmlns:a16="http://schemas.microsoft.com/office/drawing/2014/main" id="{B4EFBD89-79D9-791A-DE90-926B6DEE4DC6}"/>
              </a:ext>
            </a:extLst>
          </p:cNvPr>
          <p:cNvSpPr txBox="1"/>
          <p:nvPr/>
        </p:nvSpPr>
        <p:spPr>
          <a:xfrm>
            <a:off x="7647494" y="4631826"/>
            <a:ext cx="3816659" cy="544316"/>
          </a:xfrm>
          <a:prstGeom prst="rect">
            <a:avLst/>
          </a:prstGeom>
          <a:noFill/>
        </p:spPr>
        <p:txBody>
          <a:bodyPr wrap="square">
            <a:spAutoFit/>
          </a:bodyPr>
          <a:lstStyle/>
          <a:p>
            <a:pPr>
              <a:lnSpc>
                <a:spcPct val="110000"/>
              </a:lnSpc>
            </a:pPr>
            <a:r>
              <a:rPr lang="nb-NO" sz="1400"/>
              <a:t>It </a:t>
            </a:r>
            <a:r>
              <a:rPr lang="nb-NO" sz="1400" err="1"/>
              <a:t>will</a:t>
            </a:r>
            <a:r>
              <a:rPr lang="nb-NO" sz="1400"/>
              <a:t> </a:t>
            </a:r>
            <a:r>
              <a:rPr lang="nb-NO" sz="1400" err="1"/>
              <a:t>take</a:t>
            </a:r>
            <a:r>
              <a:rPr lang="nb-NO" sz="1400"/>
              <a:t> a </a:t>
            </a:r>
            <a:r>
              <a:rPr lang="nb-NO" sz="1400" err="1"/>
              <a:t>minute</a:t>
            </a:r>
            <a:r>
              <a:rPr lang="nb-NO" sz="1400"/>
              <a:t> or so to </a:t>
            </a:r>
            <a:r>
              <a:rPr lang="nb-NO" sz="1400" err="1"/>
              <a:t>install</a:t>
            </a:r>
            <a:r>
              <a:rPr lang="nb-NO" sz="1400"/>
              <a:t> </a:t>
            </a:r>
            <a:r>
              <a:rPr lang="nb-NO" sz="1400" err="1"/>
              <a:t>the</a:t>
            </a:r>
            <a:r>
              <a:rPr lang="nb-NO" sz="1400"/>
              <a:t> </a:t>
            </a:r>
            <a:r>
              <a:rPr lang="nb-NO" sz="1400" err="1"/>
              <a:t>extensions</a:t>
            </a:r>
            <a:r>
              <a:rPr lang="nb-NO" sz="1400"/>
              <a:t> in </a:t>
            </a:r>
            <a:r>
              <a:rPr lang="nb-NO" sz="1400" err="1"/>
              <a:t>the</a:t>
            </a:r>
            <a:r>
              <a:rPr lang="nb-NO" sz="1400"/>
              <a:t> server</a:t>
            </a:r>
          </a:p>
        </p:txBody>
      </p:sp>
    </p:spTree>
    <p:extLst>
      <p:ext uri="{BB962C8B-B14F-4D97-AF65-F5344CB8AC3E}">
        <p14:creationId xmlns:p14="http://schemas.microsoft.com/office/powerpoint/2010/main" val="254741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40000" y="972000"/>
            <a:ext cx="11109600" cy="4838400"/>
          </a:xfrm>
        </p:spPr>
        <p:txBody>
          <a:bodyPr>
            <a:normAutofit/>
          </a:bodyPr>
          <a:lstStyle/>
          <a:p>
            <a:pPr>
              <a:lnSpc>
                <a:spcPct val="110000"/>
              </a:lnSpc>
            </a:pPr>
            <a:r>
              <a:rPr lang="nb-NO" sz="1600"/>
              <a:t>Open Folder</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Trust </a:t>
            </a:r>
            <a:r>
              <a:rPr lang="nb-NO" sz="1600" err="1"/>
              <a:t>authors</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p:txBody>
      </p:sp>
      <p:pic>
        <p:nvPicPr>
          <p:cNvPr id="8" name="Picture 7">
            <a:extLst>
              <a:ext uri="{FF2B5EF4-FFF2-40B4-BE49-F238E27FC236}">
                <a16:creationId xmlns:a16="http://schemas.microsoft.com/office/drawing/2014/main" id="{C7A1E34A-DBAC-F62C-35CA-F9EE01DFEB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86326" y="2435039"/>
            <a:ext cx="5668166" cy="61713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a:t>
            </a:r>
          </a:p>
        </p:txBody>
      </p:sp>
      <p:pic>
        <p:nvPicPr>
          <p:cNvPr id="4" name="Picture 3">
            <a:extLst>
              <a:ext uri="{FF2B5EF4-FFF2-40B4-BE49-F238E27FC236}">
                <a16:creationId xmlns:a16="http://schemas.microsoft.com/office/drawing/2014/main" id="{EE49B416-6D45-D9BB-9236-660E9EFE010E}"/>
              </a:ext>
            </a:extLst>
          </p:cNvPr>
          <p:cNvPicPr>
            <a:picLocks noChangeAspect="1"/>
          </p:cNvPicPr>
          <p:nvPr/>
        </p:nvPicPr>
        <p:blipFill>
          <a:blip r:embed="rId4"/>
          <a:stretch>
            <a:fillRect/>
          </a:stretch>
        </p:blipFill>
        <p:spPr>
          <a:xfrm>
            <a:off x="2601844" y="802288"/>
            <a:ext cx="2915057" cy="1419423"/>
          </a:xfrm>
          <a:prstGeom prst="rect">
            <a:avLst/>
          </a:prstGeom>
        </p:spPr>
      </p:pic>
      <p:cxnSp>
        <p:nvCxnSpPr>
          <p:cNvPr id="5" name="Straight Arrow Connector 4">
            <a:extLst>
              <a:ext uri="{FF2B5EF4-FFF2-40B4-BE49-F238E27FC236}">
                <a16:creationId xmlns:a16="http://schemas.microsoft.com/office/drawing/2014/main" id="{99EDF0DF-3AE9-13BB-D977-80F04527045E}"/>
              </a:ext>
            </a:extLst>
          </p:cNvPr>
          <p:cNvCxnSpPr>
            <a:cxnSpLocks/>
          </p:cNvCxnSpPr>
          <p:nvPr/>
        </p:nvCxnSpPr>
        <p:spPr>
          <a:xfrm>
            <a:off x="2872596" y="1047600"/>
            <a:ext cx="802257" cy="608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1BF73C7B-00A5-0A7B-F9E4-3746C6B79854}"/>
              </a:ext>
            </a:extLst>
          </p:cNvPr>
          <p:cNvPicPr>
            <a:picLocks noChangeAspect="1"/>
          </p:cNvPicPr>
          <p:nvPr/>
        </p:nvPicPr>
        <p:blipFill>
          <a:blip r:embed="rId5"/>
          <a:stretch>
            <a:fillRect/>
          </a:stretch>
        </p:blipFill>
        <p:spPr>
          <a:xfrm>
            <a:off x="2332165" y="4073713"/>
            <a:ext cx="2685376" cy="1997790"/>
          </a:xfrm>
          <a:prstGeom prst="rect">
            <a:avLst/>
          </a:prstGeom>
        </p:spPr>
      </p:pic>
      <p:cxnSp>
        <p:nvCxnSpPr>
          <p:cNvPr id="16" name="Straight Arrow Connector 15">
            <a:extLst>
              <a:ext uri="{FF2B5EF4-FFF2-40B4-BE49-F238E27FC236}">
                <a16:creationId xmlns:a16="http://schemas.microsoft.com/office/drawing/2014/main" id="{7EFC93E0-25A6-B0B4-FB10-D2643CD67A77}"/>
              </a:ext>
            </a:extLst>
          </p:cNvPr>
          <p:cNvCxnSpPr>
            <a:cxnSpLocks/>
          </p:cNvCxnSpPr>
          <p:nvPr/>
        </p:nvCxnSpPr>
        <p:spPr>
          <a:xfrm flipH="1">
            <a:off x="3350239" y="2919046"/>
            <a:ext cx="2637323" cy="2790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3C6121A-FF67-1F42-432D-FEA6E5431A44}"/>
              </a:ext>
            </a:extLst>
          </p:cNvPr>
          <p:cNvCxnSpPr>
            <a:cxnSpLocks/>
          </p:cNvCxnSpPr>
          <p:nvPr/>
        </p:nvCxnSpPr>
        <p:spPr>
          <a:xfrm flipH="1">
            <a:off x="3565392" y="1917375"/>
            <a:ext cx="673673" cy="93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597C3320-0183-0501-8E4E-B0AFA063C5A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C068577C-A0DF-795F-9771-BAE02C59CBB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65832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FB4012B-4844-0459-FDD6-4151322CFE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2301" y="891218"/>
            <a:ext cx="9991220" cy="3352426"/>
          </a:xfrm>
          <a:prstGeom prst="rect">
            <a:avLst/>
          </a:prstGeom>
        </p:spPr>
      </p:pic>
      <p:sp>
        <p:nvSpPr>
          <p:cNvPr id="11" name="Rectangle: Rounded Corners 10">
            <a:extLst>
              <a:ext uri="{FF2B5EF4-FFF2-40B4-BE49-F238E27FC236}">
                <a16:creationId xmlns:a16="http://schemas.microsoft.com/office/drawing/2014/main" id="{08ECC5E9-F272-B52F-7825-2A6A702B319F}"/>
              </a:ext>
            </a:extLst>
          </p:cNvPr>
          <p:cNvSpPr/>
          <p:nvPr/>
        </p:nvSpPr>
        <p:spPr>
          <a:xfrm>
            <a:off x="722301" y="1110498"/>
            <a:ext cx="387592" cy="45000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 name="Rectangle: Rounded Corners 11">
            <a:extLst>
              <a:ext uri="{FF2B5EF4-FFF2-40B4-BE49-F238E27FC236}">
                <a16:creationId xmlns:a16="http://schemas.microsoft.com/office/drawing/2014/main" id="{B9BEE2AB-1F32-F312-1D1B-BA023E774B1C}"/>
              </a:ext>
            </a:extLst>
          </p:cNvPr>
          <p:cNvSpPr/>
          <p:nvPr/>
        </p:nvSpPr>
        <p:spPr>
          <a:xfrm>
            <a:off x="1267111" y="1606604"/>
            <a:ext cx="907471" cy="2151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3" name="Rectangle: Rounded Corners 12">
            <a:extLst>
              <a:ext uri="{FF2B5EF4-FFF2-40B4-BE49-F238E27FC236}">
                <a16:creationId xmlns:a16="http://schemas.microsoft.com/office/drawing/2014/main" id="{DD7970DD-F435-60ED-9479-AD4450812ED1}"/>
              </a:ext>
            </a:extLst>
          </p:cNvPr>
          <p:cNvSpPr/>
          <p:nvPr/>
        </p:nvSpPr>
        <p:spPr>
          <a:xfrm>
            <a:off x="1336267" y="2153436"/>
            <a:ext cx="1605486" cy="2151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280589"/>
            <a:ext cx="11109600" cy="1125741"/>
          </a:xfrm>
        </p:spPr>
        <p:txBody>
          <a:bodyPr>
            <a:normAutofit/>
          </a:bodyPr>
          <a:lstStyle/>
          <a:p>
            <a:pPr>
              <a:lnSpc>
                <a:spcPct val="110000"/>
              </a:lnSpc>
            </a:pPr>
            <a:r>
              <a:rPr lang="nb-NO" sz="1600"/>
              <a:t>Using Explorer in </a:t>
            </a:r>
            <a:r>
              <a:rPr lang="nb-NO" sz="1600" err="1"/>
              <a:t>VS</a:t>
            </a:r>
            <a:r>
              <a:rPr lang="nb-NO" sz="1600"/>
              <a:t> Code, </a:t>
            </a:r>
            <a:r>
              <a:rPr lang="nb-NO" sz="1600" err="1"/>
              <a:t>open</a:t>
            </a:r>
            <a:r>
              <a:rPr lang="nb-NO" sz="1600"/>
              <a:t> </a:t>
            </a:r>
            <a:r>
              <a:rPr lang="nb-NO" sz="1600" err="1"/>
              <a:t>the</a:t>
            </a:r>
            <a:r>
              <a:rPr lang="nb-NO" sz="1600"/>
              <a:t> </a:t>
            </a:r>
            <a:r>
              <a:rPr lang="nb-NO" sz="1600" err="1"/>
              <a:t>example</a:t>
            </a:r>
            <a:r>
              <a:rPr lang="nb-NO" sz="1600"/>
              <a:t> file </a:t>
            </a:r>
            <a:r>
              <a:rPr lang="nb-NO" sz="1600" err="1">
                <a:latin typeface="Consolas" panose="020B0609020204030204" pitchFamily="49" charset="0"/>
              </a:rPr>
              <a:t>python-hello-world.py</a:t>
            </a:r>
            <a:endParaRPr lang="nb-NO" sz="1600">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99EDF0DF-3AE9-13BB-D977-80F04527045E}"/>
              </a:ext>
            </a:extLst>
          </p:cNvPr>
          <p:cNvCxnSpPr>
            <a:cxnSpLocks/>
            <a:stCxn id="11" idx="3"/>
          </p:cNvCxnSpPr>
          <p:nvPr/>
        </p:nvCxnSpPr>
        <p:spPr>
          <a:xfrm>
            <a:off x="1109893" y="1335498"/>
            <a:ext cx="364924" cy="2605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994F638-5F12-9B02-1073-08A90570FCE7}"/>
              </a:ext>
            </a:extLst>
          </p:cNvPr>
          <p:cNvCxnSpPr>
            <a:cxnSpLocks/>
          </p:cNvCxnSpPr>
          <p:nvPr/>
        </p:nvCxnSpPr>
        <p:spPr>
          <a:xfrm>
            <a:off x="1474817" y="1813195"/>
            <a:ext cx="134212" cy="346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D2A1A9-C9DA-8E00-2250-56FF710F9E20}"/>
              </a:ext>
            </a:extLst>
          </p:cNvPr>
          <p:cNvCxnSpPr>
            <a:cxnSpLocks/>
          </p:cNvCxnSpPr>
          <p:nvPr/>
        </p:nvCxnSpPr>
        <p:spPr>
          <a:xfrm flipV="1">
            <a:off x="2941753" y="1714180"/>
            <a:ext cx="1270793" cy="593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DCC3A971-0CA0-D21F-8842-39738C4B733C}"/>
              </a:ext>
            </a:extLst>
          </p:cNvPr>
          <p:cNvSpPr txBox="1"/>
          <p:nvPr/>
        </p:nvSpPr>
        <p:spPr>
          <a:xfrm>
            <a:off x="4622870" y="4449521"/>
            <a:ext cx="2816200" cy="463455"/>
          </a:xfrm>
          <a:prstGeom prst="rect">
            <a:avLst/>
          </a:prstGeom>
          <a:noFill/>
        </p:spPr>
        <p:txBody>
          <a:bodyPr wrap="none" lIns="90000" tIns="46800" rIns="90000" bIns="46800" rtlCol="0">
            <a:noAutofit/>
          </a:bodyPr>
          <a:lstStyle/>
          <a:p>
            <a:pPr algn="l"/>
            <a:r>
              <a:rPr lang="nb-NO" sz="1200" err="1"/>
              <a:t>Detected</a:t>
            </a:r>
            <a:r>
              <a:rPr lang="nb-NO" sz="1200"/>
              <a:t> </a:t>
            </a:r>
            <a:r>
              <a:rPr lang="nb-NO" sz="1200" err="1"/>
              <a:t>language</a:t>
            </a:r>
            <a:r>
              <a:rPr lang="nb-NO" sz="1200"/>
              <a:t> for </a:t>
            </a:r>
            <a:r>
              <a:rPr lang="nb-NO" sz="1200" err="1"/>
              <a:t>active</a:t>
            </a:r>
            <a:r>
              <a:rPr lang="nb-NO" sz="1200"/>
              <a:t> file</a:t>
            </a:r>
          </a:p>
          <a:p>
            <a:pPr algn="l"/>
            <a:r>
              <a:rPr lang="nb-NO" sz="1200"/>
              <a:t>(</a:t>
            </a:r>
            <a:r>
              <a:rPr lang="nb-NO" sz="1200" err="1"/>
              <a:t>can</a:t>
            </a:r>
            <a:r>
              <a:rPr lang="nb-NO" sz="1200"/>
              <a:t> be </a:t>
            </a:r>
            <a:r>
              <a:rPr lang="nb-NO" sz="1200" err="1"/>
              <a:t>manually</a:t>
            </a:r>
            <a:r>
              <a:rPr lang="nb-NO" sz="1200"/>
              <a:t> </a:t>
            </a:r>
            <a:r>
              <a:rPr lang="nb-NO" sz="1200" err="1"/>
              <a:t>overridden</a:t>
            </a:r>
            <a:r>
              <a:rPr lang="nb-NO" sz="1200"/>
              <a:t>)</a:t>
            </a:r>
          </a:p>
        </p:txBody>
      </p:sp>
      <p:sp>
        <p:nvSpPr>
          <p:cNvPr id="29" name="TextBox 28">
            <a:extLst>
              <a:ext uri="{FF2B5EF4-FFF2-40B4-BE49-F238E27FC236}">
                <a16:creationId xmlns:a16="http://schemas.microsoft.com/office/drawing/2014/main" id="{A0F16859-2FAB-01FD-D11A-B8A1717AB9E6}"/>
              </a:ext>
            </a:extLst>
          </p:cNvPr>
          <p:cNvSpPr txBox="1"/>
          <p:nvPr/>
        </p:nvSpPr>
        <p:spPr>
          <a:xfrm>
            <a:off x="4897635" y="5106722"/>
            <a:ext cx="2816200" cy="831677"/>
          </a:xfrm>
          <a:prstGeom prst="rect">
            <a:avLst/>
          </a:prstGeom>
          <a:noFill/>
        </p:spPr>
        <p:txBody>
          <a:bodyPr wrap="none" lIns="90000" tIns="46800" rIns="90000" bIns="46800" rtlCol="0">
            <a:noAutofit/>
          </a:bodyPr>
          <a:lstStyle/>
          <a:p>
            <a:pPr algn="l"/>
            <a:r>
              <a:rPr lang="nb-NO" sz="1200"/>
              <a:t>Active Python </a:t>
            </a:r>
            <a:r>
              <a:rPr lang="nb-NO" sz="1200" err="1"/>
              <a:t>environment</a:t>
            </a:r>
            <a:endParaRPr lang="nb-NO" sz="1200"/>
          </a:p>
          <a:p>
            <a:pPr algn="l"/>
            <a:r>
              <a:rPr lang="nb-NO" sz="1200"/>
              <a:t>for </a:t>
            </a:r>
            <a:r>
              <a:rPr lang="nb-NO" sz="1200" err="1"/>
              <a:t>active</a:t>
            </a:r>
            <a:r>
              <a:rPr lang="nb-NO" sz="1200"/>
              <a:t> file. Press </a:t>
            </a:r>
            <a:r>
              <a:rPr lang="nb-NO" sz="1200" err="1"/>
              <a:t>here</a:t>
            </a:r>
            <a:r>
              <a:rPr lang="nb-NO" sz="1200"/>
              <a:t>, and</a:t>
            </a:r>
          </a:p>
          <a:p>
            <a:pPr algn="l"/>
            <a:r>
              <a:rPr lang="nb-NO" sz="1200"/>
              <a:t>for </a:t>
            </a:r>
            <a:r>
              <a:rPr lang="nb-NO" sz="1200" err="1"/>
              <a:t>now</a:t>
            </a:r>
            <a:r>
              <a:rPr lang="nb-NO" sz="1200"/>
              <a:t> </a:t>
            </a:r>
            <a:r>
              <a:rPr lang="nb-NO" sz="1200" err="1"/>
              <a:t>select</a:t>
            </a:r>
            <a:r>
              <a:rPr lang="nb-NO" sz="1200"/>
              <a:t> </a:t>
            </a:r>
            <a:r>
              <a:rPr lang="nb-NO" sz="1200" err="1"/>
              <a:t>one</a:t>
            </a:r>
            <a:r>
              <a:rPr lang="nb-NO" sz="1200"/>
              <a:t> </a:t>
            </a:r>
            <a:r>
              <a:rPr lang="nb-NO" sz="1200" err="1"/>
              <a:t>of</a:t>
            </a:r>
            <a:r>
              <a:rPr lang="nb-NO" sz="1200"/>
              <a:t> </a:t>
            </a:r>
            <a:r>
              <a:rPr lang="nb-NO" sz="1200" err="1"/>
              <a:t>the</a:t>
            </a:r>
            <a:r>
              <a:rPr lang="nb-NO" sz="1200"/>
              <a:t> </a:t>
            </a:r>
            <a:r>
              <a:rPr lang="nb-NO" sz="1200" err="1"/>
              <a:t>options</a:t>
            </a:r>
            <a:r>
              <a:rPr lang="nb-NO" sz="1200"/>
              <a:t>, </a:t>
            </a:r>
          </a:p>
          <a:p>
            <a:pPr algn="l"/>
            <a:r>
              <a:rPr lang="nb-NO" sz="1200"/>
              <a:t>like /bin/</a:t>
            </a:r>
            <a:r>
              <a:rPr lang="nb-NO" sz="1200" err="1"/>
              <a:t>python3</a:t>
            </a:r>
            <a:endParaRPr lang="nb-NO" sz="1200"/>
          </a:p>
        </p:txBody>
      </p:sp>
      <p:cxnSp>
        <p:nvCxnSpPr>
          <p:cNvPr id="30" name="Straight Arrow Connector 29">
            <a:extLst>
              <a:ext uri="{FF2B5EF4-FFF2-40B4-BE49-F238E27FC236}">
                <a16:creationId xmlns:a16="http://schemas.microsoft.com/office/drawing/2014/main" id="{7E767183-2953-BF4E-ADA2-72D40E2B119F}"/>
              </a:ext>
            </a:extLst>
          </p:cNvPr>
          <p:cNvCxnSpPr>
            <a:cxnSpLocks/>
          </p:cNvCxnSpPr>
          <p:nvPr/>
        </p:nvCxnSpPr>
        <p:spPr>
          <a:xfrm flipV="1">
            <a:off x="7244862" y="4243644"/>
            <a:ext cx="1337886" cy="328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000CBB5-772F-F9F7-C5C3-3EE79A64244A}"/>
              </a:ext>
            </a:extLst>
          </p:cNvPr>
          <p:cNvCxnSpPr>
            <a:cxnSpLocks/>
          </p:cNvCxnSpPr>
          <p:nvPr/>
        </p:nvCxnSpPr>
        <p:spPr>
          <a:xfrm flipH="1">
            <a:off x="7118939" y="4307139"/>
            <a:ext cx="2422352" cy="994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FA4A8BF7-86E7-CADA-56C9-6C61A18A9E5A}"/>
              </a:ext>
            </a:extLst>
          </p:cNvPr>
          <p:cNvPicPr>
            <a:picLocks noChangeAspect="1"/>
          </p:cNvPicPr>
          <p:nvPr/>
        </p:nvPicPr>
        <p:blipFill rotWithShape="1">
          <a:blip r:embed="rId4"/>
          <a:srcRect r="48618"/>
          <a:stretch/>
        </p:blipFill>
        <p:spPr>
          <a:xfrm>
            <a:off x="9058924" y="5051006"/>
            <a:ext cx="2863445" cy="943107"/>
          </a:xfrm>
          <a:prstGeom prst="rect">
            <a:avLst/>
          </a:prstGeom>
        </p:spPr>
      </p:pic>
      <p:cxnSp>
        <p:nvCxnSpPr>
          <p:cNvPr id="18" name="Straight Arrow Connector 17">
            <a:extLst>
              <a:ext uri="{FF2B5EF4-FFF2-40B4-BE49-F238E27FC236}">
                <a16:creationId xmlns:a16="http://schemas.microsoft.com/office/drawing/2014/main" id="{1DB16162-56AD-0644-3168-E10F055A3896}"/>
              </a:ext>
            </a:extLst>
          </p:cNvPr>
          <p:cNvCxnSpPr>
            <a:cxnSpLocks/>
          </p:cNvCxnSpPr>
          <p:nvPr/>
        </p:nvCxnSpPr>
        <p:spPr>
          <a:xfrm flipV="1">
            <a:off x="6320956" y="5618285"/>
            <a:ext cx="2708744" cy="183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Footer Placeholder 6">
            <a:extLst>
              <a:ext uri="{FF2B5EF4-FFF2-40B4-BE49-F238E27FC236}">
                <a16:creationId xmlns:a16="http://schemas.microsoft.com/office/drawing/2014/main" id="{8FBAA27B-4E6D-5353-9582-2B1D98BE05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D2C947CF-B6EB-7B40-A245-11A2432E05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7636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653143" y="280589"/>
            <a:ext cx="11109600" cy="1125741"/>
          </a:xfrm>
        </p:spPr>
        <p:txBody>
          <a:bodyPr>
            <a:normAutofit/>
          </a:bodyPr>
          <a:lstStyle/>
          <a:p>
            <a:pPr>
              <a:lnSpc>
                <a:spcPct val="110000"/>
              </a:lnSpc>
            </a:pPr>
            <a:r>
              <a:rPr lang="nb-NO" sz="1600"/>
              <a:t>If </a:t>
            </a:r>
            <a:r>
              <a:rPr lang="nb-NO" sz="1600" err="1"/>
              <a:t>you</a:t>
            </a:r>
            <a:r>
              <a:rPr lang="nb-NO" sz="1600"/>
              <a:t> </a:t>
            </a:r>
            <a:r>
              <a:rPr lang="nb-NO" sz="1600" err="1"/>
              <a:t>open</a:t>
            </a:r>
            <a:r>
              <a:rPr lang="nb-NO" sz="1600"/>
              <a:t> </a:t>
            </a:r>
            <a:r>
              <a:rPr lang="nb-NO" sz="1600" err="1"/>
              <a:t>the</a:t>
            </a:r>
            <a:r>
              <a:rPr lang="nb-NO" sz="1600"/>
              <a:t> </a:t>
            </a:r>
            <a:r>
              <a:rPr lang="nb-NO" sz="1600" err="1"/>
              <a:t>Ansible</a:t>
            </a:r>
            <a:r>
              <a:rPr lang="nb-NO" sz="1600"/>
              <a:t> file </a:t>
            </a:r>
            <a:r>
              <a:rPr lang="nb-NO" sz="1600" err="1">
                <a:latin typeface="Consolas" panose="020B0609020204030204" pitchFamily="49" charset="0"/>
              </a:rPr>
              <a:t>ansible</a:t>
            </a:r>
            <a:r>
              <a:rPr lang="nb-NO" sz="1600">
                <a:latin typeface="Consolas" panose="020B0609020204030204" pitchFamily="49" charset="0"/>
              </a:rPr>
              <a:t>-first-</a:t>
            </a:r>
            <a:r>
              <a:rPr lang="nb-NO" sz="1600" err="1">
                <a:latin typeface="Consolas" panose="020B0609020204030204" pitchFamily="49" charset="0"/>
              </a:rPr>
              <a:t>playbook.yml</a:t>
            </a:r>
            <a:r>
              <a:rPr lang="nb-NO" sz="1600">
                <a:latin typeface="Consolas" panose="020B0609020204030204" pitchFamily="49" charset="0"/>
              </a:rPr>
              <a:t> </a:t>
            </a:r>
            <a:r>
              <a:rPr lang="nb-NO" sz="1600" err="1"/>
              <a:t>some</a:t>
            </a:r>
            <a:r>
              <a:rPr lang="nb-NO" sz="1600"/>
              <a:t> </a:t>
            </a:r>
            <a:r>
              <a:rPr lang="nb-NO" sz="1600" err="1"/>
              <a:t>errors</a:t>
            </a:r>
            <a:r>
              <a:rPr lang="nb-NO" sz="1600"/>
              <a:t> </a:t>
            </a:r>
            <a:r>
              <a:rPr lang="nb-NO" sz="1600" err="1"/>
              <a:t>will</a:t>
            </a:r>
            <a:r>
              <a:rPr lang="nb-NO" sz="1600"/>
              <a:t> show. </a:t>
            </a:r>
            <a:r>
              <a:rPr lang="nb-NO" sz="1600" err="1"/>
              <a:t>We</a:t>
            </a:r>
            <a:r>
              <a:rPr lang="nb-NO" sz="1600"/>
              <a:t> </a:t>
            </a:r>
            <a:r>
              <a:rPr lang="nb-NO" sz="1600" err="1"/>
              <a:t>will</a:t>
            </a:r>
            <a:r>
              <a:rPr lang="nb-NO" sz="1600"/>
              <a:t> </a:t>
            </a:r>
            <a:r>
              <a:rPr lang="nb-NO" sz="1600" err="1"/>
              <a:t>fix</a:t>
            </a:r>
            <a:r>
              <a:rPr lang="nb-NO" sz="1600"/>
              <a:t> </a:t>
            </a:r>
            <a:r>
              <a:rPr lang="nb-NO" sz="1600" err="1"/>
              <a:t>this</a:t>
            </a:r>
            <a:r>
              <a:rPr lang="nb-NO" sz="1600"/>
              <a:t> later in </a:t>
            </a:r>
            <a:r>
              <a:rPr lang="nb-NO" sz="1600" err="1"/>
              <a:t>the</a:t>
            </a:r>
            <a:r>
              <a:rPr lang="nb-NO" sz="1600"/>
              <a:t> lab, </a:t>
            </a:r>
            <a:r>
              <a:rPr lang="nb-NO" sz="1600" err="1"/>
              <a:t>after</a:t>
            </a:r>
            <a:r>
              <a:rPr lang="nb-NO" sz="1600"/>
              <a:t> </a:t>
            </a:r>
            <a:r>
              <a:rPr lang="nb-NO" sz="1600" err="1"/>
              <a:t>installing</a:t>
            </a:r>
            <a:r>
              <a:rPr lang="nb-NO" sz="1600"/>
              <a:t> </a:t>
            </a:r>
            <a:r>
              <a:rPr lang="nb-NO" sz="1600" err="1"/>
              <a:t>Ansible</a:t>
            </a:r>
            <a:endParaRPr lang="nb-NO" sz="1600">
              <a:latin typeface="Consolas" panose="020B0609020204030204" pitchFamily="49" charset="0"/>
            </a:endParaRPr>
          </a:p>
        </p:txBody>
      </p:sp>
      <p:pic>
        <p:nvPicPr>
          <p:cNvPr id="7" name="Picture 6">
            <a:extLst>
              <a:ext uri="{FF2B5EF4-FFF2-40B4-BE49-F238E27FC236}">
                <a16:creationId xmlns:a16="http://schemas.microsoft.com/office/drawing/2014/main" id="{50264CB1-7B07-3D62-C9C5-B4760B2398B4}"/>
              </a:ext>
            </a:extLst>
          </p:cNvPr>
          <p:cNvPicPr>
            <a:picLocks noChangeAspect="1"/>
          </p:cNvPicPr>
          <p:nvPr/>
        </p:nvPicPr>
        <p:blipFill>
          <a:blip r:embed="rId3"/>
          <a:stretch>
            <a:fillRect/>
          </a:stretch>
        </p:blipFill>
        <p:spPr>
          <a:xfrm>
            <a:off x="1093883" y="1171260"/>
            <a:ext cx="10002646" cy="4515480"/>
          </a:xfrm>
          <a:prstGeom prst="rect">
            <a:avLst/>
          </a:prstGeom>
        </p:spPr>
      </p:pic>
      <p:cxnSp>
        <p:nvCxnSpPr>
          <p:cNvPr id="8" name="Straight Arrow Connector 7">
            <a:extLst>
              <a:ext uri="{FF2B5EF4-FFF2-40B4-BE49-F238E27FC236}">
                <a16:creationId xmlns:a16="http://schemas.microsoft.com/office/drawing/2014/main" id="{77270D5C-063D-B1F6-4F3B-48C7E839B928}"/>
              </a:ext>
            </a:extLst>
          </p:cNvPr>
          <p:cNvCxnSpPr>
            <a:cxnSpLocks/>
          </p:cNvCxnSpPr>
          <p:nvPr/>
        </p:nvCxnSpPr>
        <p:spPr>
          <a:xfrm>
            <a:off x="7525512" y="843459"/>
            <a:ext cx="1132781" cy="4080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Footer Placeholder 6">
            <a:extLst>
              <a:ext uri="{FF2B5EF4-FFF2-40B4-BE49-F238E27FC236}">
                <a16:creationId xmlns:a16="http://schemas.microsoft.com/office/drawing/2014/main" id="{E4966BA8-6DBF-4EAA-4EE7-B7353A2504D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9455CF74-42D1-AD16-1F0F-70A933B9FDB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spTree>
    <p:extLst>
      <p:ext uri="{BB962C8B-B14F-4D97-AF65-F5344CB8AC3E}">
        <p14:creationId xmlns:p14="http://schemas.microsoft.com/office/powerpoint/2010/main" val="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9D49F-630A-8FFD-5853-F11EDBC809F5}"/>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AACA52BD-AA0E-8F4F-28BA-94928AD4380A}"/>
              </a:ext>
            </a:extLst>
          </p:cNvPr>
          <p:cNvPicPr>
            <a:picLocks noChangeAspect="1"/>
          </p:cNvPicPr>
          <p:nvPr/>
        </p:nvPicPr>
        <p:blipFill>
          <a:blip r:embed="rId3"/>
          <a:stretch>
            <a:fillRect/>
          </a:stretch>
        </p:blipFill>
        <p:spPr>
          <a:xfrm>
            <a:off x="5409560" y="1046369"/>
            <a:ext cx="6692794" cy="4955096"/>
          </a:xfrm>
          <a:prstGeom prst="rect">
            <a:avLst/>
          </a:prstGeom>
        </p:spPr>
      </p:pic>
      <p:pic>
        <p:nvPicPr>
          <p:cNvPr id="6" name="Picture 5">
            <a:extLst>
              <a:ext uri="{FF2B5EF4-FFF2-40B4-BE49-F238E27FC236}">
                <a16:creationId xmlns:a16="http://schemas.microsoft.com/office/drawing/2014/main" id="{6ADD749F-1DA1-AF2C-0283-BFED107DE53F}"/>
              </a:ext>
            </a:extLst>
          </p:cNvPr>
          <p:cNvPicPr>
            <a:picLocks noChangeAspect="1"/>
          </p:cNvPicPr>
          <p:nvPr/>
        </p:nvPicPr>
        <p:blipFill>
          <a:blip r:embed="rId4"/>
          <a:stretch>
            <a:fillRect/>
          </a:stretch>
        </p:blipFill>
        <p:spPr>
          <a:xfrm>
            <a:off x="5649171" y="336925"/>
            <a:ext cx="2505425" cy="56205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7288C0EF-7DE0-680D-9700-46BD74307FCE}"/>
              </a:ext>
            </a:extLst>
          </p:cNvPr>
          <p:cNvSpPr txBox="1">
            <a:spLocks noGrp="1"/>
          </p:cNvSpPr>
          <p:nvPr>
            <p:ph idx="1"/>
          </p:nvPr>
        </p:nvSpPr>
        <p:spPr>
          <a:xfrm>
            <a:off x="540000" y="972000"/>
            <a:ext cx="4500726" cy="4838400"/>
          </a:xfrm>
        </p:spPr>
        <p:txBody>
          <a:bodyPr>
            <a:normAutofit/>
          </a:bodyPr>
          <a:lstStyle/>
          <a:p>
            <a:pPr>
              <a:lnSpc>
                <a:spcPct val="110000"/>
              </a:lnSpc>
            </a:pPr>
            <a:r>
              <a:rPr lang="nb-NO" sz="1600"/>
              <a:t>VS Code has an integrated terminal you can use. In many cases this is a convenient way to SSH to your server when working on projects in VS Code</a:t>
            </a:r>
          </a:p>
          <a:p>
            <a:pPr>
              <a:lnSpc>
                <a:spcPct val="110000"/>
              </a:lnSpc>
            </a:pPr>
            <a:r>
              <a:rPr lang="nb-NO" sz="1600"/>
              <a:t>Select "Terminal" and "New Terminal"</a:t>
            </a:r>
            <a:br>
              <a:rPr lang="nb-NO" sz="1600"/>
            </a:br>
            <a:r>
              <a:rPr lang="nb-NO" sz="1600"/>
              <a:t>You can also use the shortcut (sorry again for the stupid Norwegian characters </a:t>
            </a:r>
            <a:r>
              <a:rPr lang="nb-NO" sz="1600">
                <a:sym typeface="Wingdings" panose="05000000000000000000" pitchFamily="2" charset="2"/>
              </a:rPr>
              <a:t>)</a:t>
            </a:r>
          </a:p>
          <a:p>
            <a:pPr>
              <a:lnSpc>
                <a:spcPct val="110000"/>
              </a:lnSpc>
            </a:pPr>
            <a:r>
              <a:rPr lang="nb-NO" sz="1600">
                <a:sym typeface="Wingdings" panose="05000000000000000000" pitchFamily="2" charset="2"/>
              </a:rPr>
              <a:t>The code window will split, and you will have a terminal in the lower half </a:t>
            </a:r>
            <a:br>
              <a:rPr lang="nb-NO" sz="1600">
                <a:sym typeface="Wingdings" panose="05000000000000000000" pitchFamily="2" charset="2"/>
              </a:rPr>
            </a:br>
            <a:r>
              <a:rPr lang="nb-NO" sz="1600">
                <a:sym typeface="Wingdings" panose="05000000000000000000" pitchFamily="2" charset="2"/>
              </a:rPr>
              <a:t>(I usually use a larger window than in this screenshot, it's just resized to show it all on the same screenshot</a:t>
            </a:r>
            <a:endParaRPr lang="nb-NO" sz="1600"/>
          </a:p>
        </p:txBody>
      </p:sp>
      <p:sp>
        <p:nvSpPr>
          <p:cNvPr id="124" name="Slide Number Placeholder 3">
            <a:extLst>
              <a:ext uri="{FF2B5EF4-FFF2-40B4-BE49-F238E27FC236}">
                <a16:creationId xmlns:a16="http://schemas.microsoft.com/office/drawing/2014/main" id="{BC8A4362-EE54-05BF-79D6-1CCDFC711A11}"/>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a:extLst>
              <a:ext uri="{FF2B5EF4-FFF2-40B4-BE49-F238E27FC236}">
                <a16:creationId xmlns:a16="http://schemas.microsoft.com/office/drawing/2014/main" id="{813C9DCE-F909-BCF2-077C-A17418FD7E08}"/>
              </a:ext>
            </a:extLst>
          </p:cNvPr>
          <p:cNvSpPr txBox="1">
            <a:spLocks noGrp="1"/>
          </p:cNvSpPr>
          <p:nvPr>
            <p:ph type="title"/>
          </p:nvPr>
        </p:nvSpPr>
        <p:spPr>
          <a:xfrm>
            <a:off x="540000" y="432000"/>
            <a:ext cx="11109600" cy="540000"/>
          </a:xfrm>
        </p:spPr>
        <p:txBody>
          <a:bodyPr anchor="ctr">
            <a:normAutofit/>
          </a:bodyPr>
          <a:lstStyle/>
          <a:p>
            <a:r>
              <a:rPr lang="en-GB"/>
              <a:t>Terminal in VS Code</a:t>
            </a:r>
          </a:p>
        </p:txBody>
      </p:sp>
      <p:cxnSp>
        <p:nvCxnSpPr>
          <p:cNvPr id="16" name="Straight Arrow Connector 15">
            <a:extLst>
              <a:ext uri="{FF2B5EF4-FFF2-40B4-BE49-F238E27FC236}">
                <a16:creationId xmlns:a16="http://schemas.microsoft.com/office/drawing/2014/main" id="{BE749882-121F-4841-08F4-667A4953A44E}"/>
              </a:ext>
            </a:extLst>
          </p:cNvPr>
          <p:cNvCxnSpPr>
            <a:cxnSpLocks/>
          </p:cNvCxnSpPr>
          <p:nvPr/>
        </p:nvCxnSpPr>
        <p:spPr>
          <a:xfrm flipV="1">
            <a:off x="4673592" y="702000"/>
            <a:ext cx="1220912" cy="175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a16="http://schemas.microsoft.com/office/drawing/2014/main" id="{7BE5955F-5C71-3F9B-EA60-0664008446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Footer Placeholder 6">
            <a:extLst>
              <a:ext uri="{FF2B5EF4-FFF2-40B4-BE49-F238E27FC236}">
                <a16:creationId xmlns:a16="http://schemas.microsoft.com/office/drawing/2014/main" id="{0F1C0A80-7FF0-347B-BA68-A661AE1C813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err="1"/>
              <a:t>Lab</a:t>
            </a:r>
            <a:r>
              <a:rPr lang="fr-FR" sz="1100"/>
              <a:t> </a:t>
            </a:r>
            <a:r>
              <a:rPr lang="fr-FR" sz="1100" err="1"/>
              <a:t>exercise</a:t>
            </a:r>
            <a:r>
              <a:rPr lang="fr-FR" sz="1100"/>
              <a:t> #3: Explore VS Code</a:t>
            </a:r>
            <a:endParaRPr lang="en-US" sz="1100"/>
          </a:p>
        </p:txBody>
      </p:sp>
      <p:cxnSp>
        <p:nvCxnSpPr>
          <p:cNvPr id="22" name="Straight Arrow Connector 21">
            <a:extLst>
              <a:ext uri="{FF2B5EF4-FFF2-40B4-BE49-F238E27FC236}">
                <a16:creationId xmlns:a16="http://schemas.microsoft.com/office/drawing/2014/main" id="{F6435B8D-5AA4-56A9-FA27-B9379272E126}"/>
              </a:ext>
            </a:extLst>
          </p:cNvPr>
          <p:cNvCxnSpPr>
            <a:cxnSpLocks/>
          </p:cNvCxnSpPr>
          <p:nvPr/>
        </p:nvCxnSpPr>
        <p:spPr>
          <a:xfrm>
            <a:off x="4226218" y="3959735"/>
            <a:ext cx="1483019" cy="283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Connector: Curved 4">
            <a:extLst>
              <a:ext uri="{FF2B5EF4-FFF2-40B4-BE49-F238E27FC236}">
                <a16:creationId xmlns:a16="http://schemas.microsoft.com/office/drawing/2014/main" id="{1E986AA4-D2A2-5BF7-3601-E552571BFDAB}"/>
              </a:ext>
            </a:extLst>
          </p:cNvPr>
          <p:cNvCxnSpPr>
            <a:cxnSpLocks/>
          </p:cNvCxnSpPr>
          <p:nvPr/>
        </p:nvCxnSpPr>
        <p:spPr>
          <a:xfrm flipV="1">
            <a:off x="2230452" y="702000"/>
            <a:ext cx="5007836" cy="2596677"/>
          </a:xfrm>
          <a:prstGeom prst="curvedConnector3">
            <a:avLst>
              <a:gd name="adj1" fmla="val 73379"/>
            </a:avLst>
          </a:prstGeom>
          <a:ln w="127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44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a:t>
            </a:r>
            <a:r>
              <a:rPr lang="nb-NO" sz="1600" err="1"/>
              <a:t>exercise</a:t>
            </a:r>
            <a:r>
              <a:rPr lang="nb-NO" sz="1600"/>
              <a:t>, </a:t>
            </a:r>
            <a:r>
              <a:rPr lang="nb-NO" sz="1600" err="1"/>
              <a:t>we</a:t>
            </a:r>
            <a:r>
              <a:rPr lang="nb-NO" sz="1600"/>
              <a:t> </a:t>
            </a:r>
            <a:r>
              <a:rPr lang="nb-NO" sz="1600" err="1"/>
              <a:t>will</a:t>
            </a:r>
            <a:r>
              <a:rPr lang="nb-NO" sz="1600"/>
              <a:t> </a:t>
            </a:r>
          </a:p>
          <a:p>
            <a:pPr lvl="1">
              <a:lnSpc>
                <a:spcPct val="110000"/>
              </a:lnSpc>
            </a:pPr>
            <a:r>
              <a:rPr lang="nb-NO" sz="1400" err="1"/>
              <a:t>Create</a:t>
            </a:r>
            <a:r>
              <a:rPr lang="nb-NO" sz="1400"/>
              <a:t> a Python </a:t>
            </a:r>
            <a:r>
              <a:rPr lang="nb-NO" sz="1400" err="1"/>
              <a:t>virtual</a:t>
            </a:r>
            <a:r>
              <a:rPr lang="nb-NO" sz="1400"/>
              <a:t> </a:t>
            </a:r>
            <a:r>
              <a:rPr lang="nb-NO" sz="1400" err="1"/>
              <a:t>environment</a:t>
            </a:r>
            <a:r>
              <a:rPr lang="nb-NO" sz="1400"/>
              <a:t> to </a:t>
            </a:r>
            <a:r>
              <a:rPr lang="nb-NO" sz="1400" err="1"/>
              <a:t>use</a:t>
            </a:r>
            <a:r>
              <a:rPr lang="nb-NO" sz="1400"/>
              <a:t> for </a:t>
            </a:r>
            <a:r>
              <a:rPr lang="nb-NO" sz="1400" err="1"/>
              <a:t>Ansible</a:t>
            </a:r>
            <a:r>
              <a:rPr lang="nb-NO" sz="1400"/>
              <a:t> </a:t>
            </a:r>
            <a:r>
              <a:rPr lang="nb-NO" sz="1400" err="1"/>
              <a:t>stuff</a:t>
            </a:r>
            <a:endParaRPr lang="nb-NO" sz="1400"/>
          </a:p>
          <a:p>
            <a:pPr lvl="1">
              <a:lnSpc>
                <a:spcPct val="110000"/>
              </a:lnSpc>
            </a:pPr>
            <a:r>
              <a:rPr lang="nb-NO" sz="1400" err="1"/>
              <a:t>Install</a:t>
            </a:r>
            <a:r>
              <a:rPr lang="nb-NO" sz="1400"/>
              <a:t> </a:t>
            </a:r>
            <a:r>
              <a:rPr lang="nb-NO" sz="1400" err="1"/>
              <a:t>Ansible</a:t>
            </a:r>
            <a:r>
              <a:rPr lang="nb-NO" sz="1400"/>
              <a:t> </a:t>
            </a:r>
            <a:r>
              <a:rPr lang="nb-NO" sz="1400" err="1"/>
              <a:t>on</a:t>
            </a:r>
            <a:r>
              <a:rPr lang="nb-NO" sz="1400"/>
              <a:t> </a:t>
            </a:r>
            <a:r>
              <a:rPr lang="nb-NO" sz="1400" err="1"/>
              <a:t>the</a:t>
            </a:r>
            <a:r>
              <a:rPr lang="nb-NO" sz="1400"/>
              <a:t> </a:t>
            </a:r>
            <a:r>
              <a:rPr lang="nb-NO" sz="1400" err="1"/>
              <a:t>Ubuntu</a:t>
            </a:r>
            <a:r>
              <a:rPr lang="nb-NO" sz="1400"/>
              <a:t> Server</a:t>
            </a:r>
          </a:p>
          <a:p>
            <a:pPr lvl="1">
              <a:lnSpc>
                <a:spcPct val="110000"/>
              </a:lnSpc>
            </a:pPr>
            <a:r>
              <a:rPr lang="nb-NO" sz="1400" err="1"/>
              <a:t>Configure</a:t>
            </a:r>
            <a:r>
              <a:rPr lang="nb-NO" sz="1400"/>
              <a:t> </a:t>
            </a:r>
            <a:r>
              <a:rPr lang="nb-NO" sz="1400" err="1"/>
              <a:t>VS</a:t>
            </a:r>
            <a:r>
              <a:rPr lang="nb-NO" sz="1400"/>
              <a:t> Code to </a:t>
            </a:r>
            <a:r>
              <a:rPr lang="nb-NO" sz="1400" err="1"/>
              <a:t>use</a:t>
            </a:r>
            <a:r>
              <a:rPr lang="nb-NO" sz="1400"/>
              <a:t> </a:t>
            </a:r>
            <a:r>
              <a:rPr lang="nb-NO" sz="1400" err="1"/>
              <a:t>Ansible</a:t>
            </a:r>
            <a:r>
              <a:rPr lang="nb-NO" sz="1400"/>
              <a:t> </a:t>
            </a:r>
            <a:r>
              <a:rPr lang="nb-NO" sz="1400" err="1"/>
              <a:t>on</a:t>
            </a:r>
            <a:r>
              <a:rPr lang="nb-NO" sz="1400"/>
              <a:t> </a:t>
            </a:r>
            <a:r>
              <a:rPr lang="nb-NO" sz="1400" err="1"/>
              <a:t>the</a:t>
            </a:r>
            <a:r>
              <a:rPr lang="nb-NO" sz="1400"/>
              <a:t> </a:t>
            </a:r>
            <a:r>
              <a:rPr lang="nb-NO" sz="1400" err="1"/>
              <a:t>remote</a:t>
            </a:r>
            <a:r>
              <a:rPr lang="nb-NO" sz="1400"/>
              <a:t> server</a:t>
            </a:r>
          </a:p>
          <a:p>
            <a:pPr>
              <a:lnSpc>
                <a:spcPct val="110000"/>
              </a:lnSpc>
            </a:pPr>
            <a:r>
              <a:rPr lang="nb-NO" sz="1600"/>
              <a:t>The first </a:t>
            </a:r>
            <a:r>
              <a:rPr lang="nb-NO" sz="1600" err="1"/>
              <a:t>couple</a:t>
            </a:r>
            <a:r>
              <a:rPr lang="nb-NO" sz="1600"/>
              <a:t> </a:t>
            </a:r>
            <a:r>
              <a:rPr lang="nb-NO" sz="1600" err="1"/>
              <a:t>of</a:t>
            </a:r>
            <a:r>
              <a:rPr lang="nb-NO" sz="1600"/>
              <a:t> slides </a:t>
            </a:r>
            <a:r>
              <a:rPr lang="nb-NO" sz="1600" err="1"/>
              <a:t>will</a:t>
            </a:r>
            <a:r>
              <a:rPr lang="nb-NO" sz="1600"/>
              <a:t> </a:t>
            </a:r>
            <a:r>
              <a:rPr lang="nb-NO" sz="1600" err="1"/>
              <a:t>explain</a:t>
            </a:r>
            <a:r>
              <a:rPr lang="nb-NO" sz="1600"/>
              <a:t> </a:t>
            </a:r>
            <a:r>
              <a:rPr lang="nb-NO" sz="1600" err="1"/>
              <a:t>briefly</a:t>
            </a:r>
            <a:r>
              <a:rPr lang="nb-NO" sz="1600"/>
              <a:t> </a:t>
            </a:r>
            <a:r>
              <a:rPr lang="nb-NO" sz="1600" err="1"/>
              <a:t>about</a:t>
            </a:r>
            <a:r>
              <a:rPr lang="nb-NO" sz="1600"/>
              <a:t> </a:t>
            </a:r>
            <a:r>
              <a:rPr lang="nb-NO" sz="1600" err="1"/>
              <a:t>Ansible</a:t>
            </a:r>
            <a:r>
              <a:rPr lang="nb-NO" sz="1600"/>
              <a:t> (for </a:t>
            </a:r>
            <a:r>
              <a:rPr lang="nb-NO" sz="1600" err="1"/>
              <a:t>your</a:t>
            </a:r>
            <a:r>
              <a:rPr lang="nb-NO" sz="1600"/>
              <a:t> </a:t>
            </a:r>
            <a:r>
              <a:rPr lang="nb-NO" sz="1600" err="1"/>
              <a:t>reference</a:t>
            </a:r>
            <a:r>
              <a:rPr lang="nb-NO" sz="1600"/>
              <a:t>)</a:t>
            </a:r>
          </a:p>
          <a:p>
            <a:pPr>
              <a:lnSpc>
                <a:spcPct val="110000"/>
              </a:lnSpc>
            </a:pPr>
            <a:r>
              <a:rPr lang="nb-NO" sz="1600" err="1"/>
              <a:t>Then</a:t>
            </a:r>
            <a:r>
              <a:rPr lang="nb-NO" sz="1600"/>
              <a:t> </a:t>
            </a:r>
            <a:r>
              <a:rPr lang="nb-NO" sz="1600" err="1"/>
              <a:t>the</a:t>
            </a:r>
            <a:r>
              <a:rPr lang="nb-NO" sz="1600"/>
              <a:t> </a:t>
            </a:r>
            <a:r>
              <a:rPr lang="nb-NO" sz="1600" err="1"/>
              <a:t>installation</a:t>
            </a:r>
            <a:r>
              <a:rPr lang="nb-NO" sz="1600"/>
              <a:t> </a:t>
            </a:r>
            <a:r>
              <a:rPr lang="nb-NO" sz="1600" err="1"/>
              <a:t>process</a:t>
            </a:r>
            <a:r>
              <a:rPr lang="nb-NO" sz="1600"/>
              <a:t> is </a:t>
            </a:r>
            <a:r>
              <a:rPr lang="nb-NO" sz="1600" err="1"/>
              <a:t>explained</a:t>
            </a:r>
            <a:r>
              <a:rPr lang="nb-NO" sz="1600"/>
              <a:t> </a:t>
            </a:r>
            <a:r>
              <a:rPr lang="nb-NO" sz="1600" err="1"/>
              <a:t>step</a:t>
            </a:r>
            <a:r>
              <a:rPr lang="nb-NO" sz="1600"/>
              <a:t> by </a:t>
            </a:r>
            <a:r>
              <a:rPr lang="nb-NO" sz="1600" err="1"/>
              <a:t>step</a:t>
            </a:r>
            <a:r>
              <a:rPr lang="nb-NO" sz="1600"/>
              <a:t>, </a:t>
            </a:r>
            <a:r>
              <a:rPr lang="nb-NO" sz="1600" err="1"/>
              <a:t>before</a:t>
            </a:r>
            <a:r>
              <a:rPr lang="nb-NO" sz="1600"/>
              <a:t> re-</a:t>
            </a:r>
            <a:r>
              <a:rPr lang="nb-NO" sz="1600" err="1"/>
              <a:t>opening</a:t>
            </a:r>
            <a:r>
              <a:rPr lang="nb-NO" sz="1600"/>
              <a:t> </a:t>
            </a:r>
            <a:r>
              <a:rPr lang="nb-NO" sz="1600" err="1"/>
              <a:t>the</a:t>
            </a:r>
            <a:r>
              <a:rPr lang="nb-NO" sz="1600"/>
              <a:t> first </a:t>
            </a:r>
            <a:r>
              <a:rPr lang="nb-NO" sz="1600" err="1"/>
              <a:t>playbook</a:t>
            </a:r>
            <a:r>
              <a:rPr lang="nb-NO" sz="1600"/>
              <a:t> </a:t>
            </a:r>
            <a:r>
              <a:rPr lang="nb-NO" sz="1600" err="1"/>
              <a:t>example</a:t>
            </a:r>
            <a:endParaRPr lang="nb-NO" sz="16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#4: Install Ansible</a:t>
            </a:r>
          </a:p>
        </p:txBody>
      </p:sp>
      <p:sp>
        <p:nvSpPr>
          <p:cNvPr id="3" name="Footer Placeholder 6">
            <a:extLst>
              <a:ext uri="{FF2B5EF4-FFF2-40B4-BE49-F238E27FC236}">
                <a16:creationId xmlns:a16="http://schemas.microsoft.com/office/drawing/2014/main" id="{855CA363-C58B-97B7-0D7A-9CB2FE0B8EA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336CBD7-B379-EC32-246C-7CAD902CB21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77239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a:t>Automation </a:t>
            </a:r>
            <a:r>
              <a:rPr lang="nb-NO" sz="1600" err="1"/>
              <a:t>using</a:t>
            </a:r>
            <a:r>
              <a:rPr lang="nb-NO" sz="1600"/>
              <a:t> "</a:t>
            </a:r>
            <a:r>
              <a:rPr lang="nb-NO" sz="1600" err="1"/>
              <a:t>playbooks</a:t>
            </a:r>
            <a:r>
              <a:rPr lang="nb-NO" sz="1600"/>
              <a:t>" </a:t>
            </a:r>
            <a:r>
              <a:rPr lang="nb-NO" sz="1600" err="1"/>
              <a:t>written</a:t>
            </a:r>
            <a:r>
              <a:rPr lang="nb-NO" sz="1600"/>
              <a:t> in </a:t>
            </a:r>
            <a:r>
              <a:rPr lang="nb-NO" sz="1600" err="1"/>
              <a:t>YAML</a:t>
            </a:r>
            <a:r>
              <a:rPr lang="nb-NO" sz="1600"/>
              <a:t> format</a:t>
            </a:r>
          </a:p>
          <a:p>
            <a:pPr>
              <a:lnSpc>
                <a:spcPct val="110000"/>
              </a:lnSpc>
            </a:pPr>
            <a:r>
              <a:rPr lang="nb-NO" sz="1600"/>
              <a:t>Agent-less </a:t>
            </a:r>
            <a:r>
              <a:rPr lang="nb-NO" sz="1600" err="1"/>
              <a:t>architecture</a:t>
            </a:r>
            <a:endParaRPr lang="nb-NO" sz="1600"/>
          </a:p>
          <a:p>
            <a:pPr lvl="1">
              <a:lnSpc>
                <a:spcPct val="110000"/>
              </a:lnSpc>
            </a:pPr>
            <a:r>
              <a:rPr lang="nb-NO" sz="1400"/>
              <a:t>No </a:t>
            </a:r>
            <a:r>
              <a:rPr lang="nb-NO" sz="1400" err="1"/>
              <a:t>installation</a:t>
            </a:r>
            <a:r>
              <a:rPr lang="nb-NO" sz="1400"/>
              <a:t> </a:t>
            </a:r>
            <a:r>
              <a:rPr lang="nb-NO" sz="1400" err="1"/>
              <a:t>on</a:t>
            </a:r>
            <a:r>
              <a:rPr lang="nb-NO" sz="1400"/>
              <a:t> </a:t>
            </a:r>
            <a:r>
              <a:rPr lang="nb-NO" sz="1400" err="1"/>
              <a:t>the</a:t>
            </a:r>
            <a:r>
              <a:rPr lang="nb-NO" sz="1400"/>
              <a:t> </a:t>
            </a:r>
            <a:r>
              <a:rPr lang="nb-NO" sz="1400" err="1"/>
              <a:t>managed</a:t>
            </a:r>
            <a:r>
              <a:rPr lang="nb-NO" sz="1400"/>
              <a:t> nodes</a:t>
            </a:r>
          </a:p>
          <a:p>
            <a:pPr>
              <a:lnSpc>
                <a:spcPct val="110000"/>
              </a:lnSpc>
            </a:pPr>
            <a:r>
              <a:rPr lang="nb-NO" sz="1600" err="1"/>
              <a:t>Idempotency</a:t>
            </a:r>
            <a:endParaRPr lang="nb-NO" sz="1600"/>
          </a:p>
          <a:p>
            <a:pPr lvl="1">
              <a:lnSpc>
                <a:spcPct val="110000"/>
              </a:lnSpc>
            </a:pPr>
            <a:r>
              <a:rPr lang="nb-NO" sz="1400" err="1"/>
              <a:t>Does</a:t>
            </a:r>
            <a:r>
              <a:rPr lang="nb-NO" sz="1400"/>
              <a:t> not </a:t>
            </a:r>
            <a:r>
              <a:rPr lang="nb-NO" sz="1400" err="1"/>
              <a:t>change</a:t>
            </a:r>
            <a:r>
              <a:rPr lang="nb-NO" sz="1400"/>
              <a:t>/</a:t>
            </a:r>
            <a:r>
              <a:rPr lang="nb-NO" sz="1400" err="1"/>
              <a:t>write</a:t>
            </a:r>
            <a:r>
              <a:rPr lang="nb-NO" sz="1400"/>
              <a:t> </a:t>
            </a:r>
            <a:r>
              <a:rPr lang="nb-NO" sz="1400" err="1"/>
              <a:t>if</a:t>
            </a:r>
            <a:r>
              <a:rPr lang="nb-NO" sz="1400"/>
              <a:t> target is </a:t>
            </a:r>
            <a:r>
              <a:rPr lang="nb-NO" sz="1400" err="1"/>
              <a:t>already</a:t>
            </a:r>
            <a:r>
              <a:rPr lang="nb-NO" sz="1400"/>
              <a:t> in </a:t>
            </a:r>
            <a:r>
              <a:rPr lang="nb-NO" sz="1400" err="1"/>
              <a:t>state</a:t>
            </a:r>
            <a:r>
              <a:rPr lang="nb-NO" sz="1400"/>
              <a:t> </a:t>
            </a:r>
            <a:r>
              <a:rPr lang="nb-NO" sz="1400" err="1"/>
              <a:t>described</a:t>
            </a:r>
            <a:r>
              <a:rPr lang="nb-NO" sz="1400"/>
              <a:t> by </a:t>
            </a:r>
            <a:r>
              <a:rPr lang="nb-NO" sz="1400" err="1"/>
              <a:t>playbook</a:t>
            </a:r>
            <a:endParaRPr lang="nb-NO" sz="1400"/>
          </a:p>
          <a:p>
            <a:pPr lvl="1">
              <a:lnSpc>
                <a:spcPct val="110000"/>
              </a:lnSpc>
            </a:pPr>
            <a:endParaRPr lang="nb-NO" sz="1400"/>
          </a:p>
          <a:p>
            <a:pPr>
              <a:lnSpc>
                <a:spcPct val="110000"/>
              </a:lnSpc>
            </a:pPr>
            <a:r>
              <a:rPr lang="nb-NO" sz="1600"/>
              <a:t>Control node</a:t>
            </a:r>
          </a:p>
          <a:p>
            <a:pPr lvl="1">
              <a:lnSpc>
                <a:spcPct val="110000"/>
              </a:lnSpc>
            </a:pPr>
            <a:r>
              <a:rPr lang="nb-NO" sz="1400"/>
              <a:t>System </a:t>
            </a:r>
            <a:r>
              <a:rPr lang="nb-NO" sz="1400" err="1"/>
              <a:t>where</a:t>
            </a:r>
            <a:r>
              <a:rPr lang="nb-NO" sz="1400"/>
              <a:t> </a:t>
            </a:r>
            <a:r>
              <a:rPr lang="nb-NO" sz="1400" err="1"/>
              <a:t>Ansible</a:t>
            </a:r>
            <a:r>
              <a:rPr lang="nb-NO" sz="1400"/>
              <a:t> is </a:t>
            </a:r>
            <a:r>
              <a:rPr lang="nb-NO" sz="1400" err="1"/>
              <a:t>installed</a:t>
            </a:r>
            <a:r>
              <a:rPr lang="nb-NO" sz="1400"/>
              <a:t> and runs </a:t>
            </a:r>
            <a:r>
              <a:rPr lang="nb-NO" sz="1400" err="1"/>
              <a:t>the</a:t>
            </a:r>
            <a:r>
              <a:rPr lang="nb-NO" sz="1400"/>
              <a:t> </a:t>
            </a:r>
            <a:r>
              <a:rPr lang="nb-NO" sz="1400" err="1"/>
              <a:t>playbooks</a:t>
            </a:r>
            <a:endParaRPr lang="nb-NO" sz="1400"/>
          </a:p>
          <a:p>
            <a:pPr>
              <a:lnSpc>
                <a:spcPct val="110000"/>
              </a:lnSpc>
            </a:pPr>
            <a:r>
              <a:rPr lang="nb-NO" sz="1600"/>
              <a:t>Inventory</a:t>
            </a:r>
          </a:p>
          <a:p>
            <a:pPr lvl="1">
              <a:lnSpc>
                <a:spcPct val="110000"/>
              </a:lnSpc>
            </a:pPr>
            <a:r>
              <a:rPr lang="nb-NO" sz="1400"/>
              <a:t>List </a:t>
            </a:r>
            <a:r>
              <a:rPr lang="nb-NO" sz="1400" err="1"/>
              <a:t>of</a:t>
            </a:r>
            <a:r>
              <a:rPr lang="nb-NO" sz="1400"/>
              <a:t> </a:t>
            </a:r>
            <a:r>
              <a:rPr lang="nb-NO" sz="1400" err="1"/>
              <a:t>managed</a:t>
            </a:r>
            <a:r>
              <a:rPr lang="nb-NO" sz="1400"/>
              <a:t> nodes </a:t>
            </a:r>
            <a:r>
              <a:rPr lang="nb-NO" sz="1400" err="1"/>
              <a:t>where</a:t>
            </a:r>
            <a:r>
              <a:rPr lang="nb-NO" sz="1400"/>
              <a:t> </a:t>
            </a:r>
            <a:r>
              <a:rPr lang="nb-NO" sz="1400" err="1"/>
              <a:t>the</a:t>
            </a:r>
            <a:r>
              <a:rPr lang="nb-NO" sz="1400"/>
              <a:t> </a:t>
            </a:r>
            <a:r>
              <a:rPr lang="nb-NO" sz="1400" err="1"/>
              <a:t>playbook</a:t>
            </a:r>
            <a:r>
              <a:rPr lang="nb-NO" sz="1400"/>
              <a:t> </a:t>
            </a:r>
            <a:r>
              <a:rPr lang="nb-NO" sz="1400" err="1"/>
              <a:t>will</a:t>
            </a:r>
            <a:r>
              <a:rPr lang="nb-NO" sz="1400"/>
              <a:t> </a:t>
            </a:r>
            <a:r>
              <a:rPr lang="nb-NO" sz="1400" err="1"/>
              <a:t>affect</a:t>
            </a:r>
            <a:endParaRPr lang="nb-NO" sz="1400"/>
          </a:p>
          <a:p>
            <a:pPr>
              <a:lnSpc>
                <a:spcPct val="110000"/>
              </a:lnSpc>
            </a:pPr>
            <a:r>
              <a:rPr lang="nb-NO" sz="1600" err="1"/>
              <a:t>Managed</a:t>
            </a:r>
            <a:r>
              <a:rPr lang="nb-NO" sz="1600"/>
              <a:t> nodes</a:t>
            </a:r>
          </a:p>
          <a:p>
            <a:pPr lvl="1">
              <a:lnSpc>
                <a:spcPct val="110000"/>
              </a:lnSpc>
            </a:pPr>
            <a:r>
              <a:rPr lang="nb-NO" sz="1400"/>
              <a:t>Remote systems </a:t>
            </a:r>
            <a:r>
              <a:rPr lang="nb-NO" sz="1400" err="1"/>
              <a:t>that</a:t>
            </a:r>
            <a:r>
              <a:rPr lang="nb-NO" sz="1400"/>
              <a:t> </a:t>
            </a:r>
            <a:r>
              <a:rPr lang="nb-NO" sz="1400" err="1"/>
              <a:t>are</a:t>
            </a:r>
            <a:r>
              <a:rPr lang="nb-NO" sz="1400"/>
              <a:t> </a:t>
            </a:r>
            <a:r>
              <a:rPr lang="nb-NO" sz="1400" err="1"/>
              <a:t>the</a:t>
            </a:r>
            <a:r>
              <a:rPr lang="nb-NO" sz="1400"/>
              <a:t> targets </a:t>
            </a:r>
            <a:r>
              <a:rPr lang="nb-NO" sz="1400" err="1"/>
              <a:t>of</a:t>
            </a:r>
            <a:r>
              <a:rPr lang="nb-NO" sz="1400"/>
              <a:t> </a:t>
            </a:r>
            <a:r>
              <a:rPr lang="nb-NO" sz="1400" err="1"/>
              <a:t>your</a:t>
            </a:r>
            <a:r>
              <a:rPr lang="nb-NO" sz="1400"/>
              <a:t> </a:t>
            </a:r>
            <a:r>
              <a:rPr lang="nb-NO" sz="1400" err="1"/>
              <a:t>playbooks</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What is Ansible</a:t>
            </a:r>
          </a:p>
        </p:txBody>
      </p:sp>
      <p:sp>
        <p:nvSpPr>
          <p:cNvPr id="2" name="Footer Placeholder 6">
            <a:extLst>
              <a:ext uri="{FF2B5EF4-FFF2-40B4-BE49-F238E27FC236}">
                <a16:creationId xmlns:a16="http://schemas.microsoft.com/office/drawing/2014/main" id="{77B193A8-0489-D0D8-DD7D-A9D19A927D9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E25DF2D-D2A1-6026-2A45-5B48A09582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5" name="Picture 4">
            <a:extLst>
              <a:ext uri="{FF2B5EF4-FFF2-40B4-BE49-F238E27FC236}">
                <a16:creationId xmlns:a16="http://schemas.microsoft.com/office/drawing/2014/main" id="{82DD04DF-520F-28F7-2148-51D7BB4981B2}"/>
              </a:ext>
            </a:extLst>
          </p:cNvPr>
          <p:cNvPicPr>
            <a:picLocks noChangeAspect="1"/>
          </p:cNvPicPr>
          <p:nvPr/>
        </p:nvPicPr>
        <p:blipFill>
          <a:blip r:embed="rId3"/>
          <a:stretch>
            <a:fillRect/>
          </a:stretch>
        </p:blipFill>
        <p:spPr>
          <a:xfrm>
            <a:off x="8401050" y="362149"/>
            <a:ext cx="3754063" cy="3352167"/>
          </a:xfrm>
          <a:prstGeom prst="rect">
            <a:avLst/>
          </a:prstGeom>
        </p:spPr>
      </p:pic>
    </p:spTree>
    <p:extLst>
      <p:ext uri="{BB962C8B-B14F-4D97-AF65-F5344CB8AC3E}">
        <p14:creationId xmlns:p14="http://schemas.microsoft.com/office/powerpoint/2010/main" val="33852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err="1"/>
              <a:t>Plugins</a:t>
            </a:r>
            <a:endParaRPr lang="nb-NO" sz="1600"/>
          </a:p>
          <a:p>
            <a:pPr lvl="1">
              <a:lnSpc>
                <a:spcPct val="110000"/>
              </a:lnSpc>
            </a:pPr>
            <a:r>
              <a:rPr lang="nb-NO" sz="1400" err="1"/>
              <a:t>Extends</a:t>
            </a:r>
            <a:r>
              <a:rPr lang="nb-NO" sz="1400"/>
              <a:t> </a:t>
            </a:r>
            <a:r>
              <a:rPr lang="nb-NO" sz="1400" err="1"/>
              <a:t>the</a:t>
            </a:r>
            <a:r>
              <a:rPr lang="nb-NO" sz="1400"/>
              <a:t> </a:t>
            </a:r>
            <a:r>
              <a:rPr lang="nb-NO" sz="1400" err="1"/>
              <a:t>core</a:t>
            </a:r>
            <a:r>
              <a:rPr lang="nb-NO" sz="1400"/>
              <a:t> </a:t>
            </a:r>
            <a:r>
              <a:rPr lang="nb-NO" sz="1400" err="1"/>
              <a:t>functionality</a:t>
            </a:r>
            <a:r>
              <a:rPr lang="nb-NO" sz="1400"/>
              <a:t> </a:t>
            </a:r>
            <a:r>
              <a:rPr lang="nb-NO" sz="1400" err="1"/>
              <a:t>of</a:t>
            </a:r>
            <a:r>
              <a:rPr lang="nb-NO" sz="1400"/>
              <a:t> </a:t>
            </a:r>
            <a:r>
              <a:rPr lang="nb-NO" sz="1400" err="1"/>
              <a:t>Ansible</a:t>
            </a:r>
            <a:endParaRPr lang="nb-NO" sz="1400"/>
          </a:p>
          <a:p>
            <a:pPr lvl="1">
              <a:lnSpc>
                <a:spcPct val="110000"/>
              </a:lnSpc>
            </a:pPr>
            <a:r>
              <a:rPr lang="nb-NO" sz="1400" err="1"/>
              <a:t>Examples</a:t>
            </a:r>
            <a:endParaRPr lang="nb-NO" sz="1400"/>
          </a:p>
          <a:p>
            <a:pPr lvl="2">
              <a:lnSpc>
                <a:spcPct val="110000"/>
              </a:lnSpc>
            </a:pPr>
            <a:r>
              <a:rPr lang="nb-NO" sz="1000" err="1"/>
              <a:t>cisco.ios.ios</a:t>
            </a:r>
            <a:r>
              <a:rPr lang="nb-NO" sz="1000"/>
              <a:t>  </a:t>
            </a:r>
            <a:r>
              <a:rPr lang="nb-NO" sz="1000" err="1"/>
              <a:t>cliconf</a:t>
            </a:r>
            <a:r>
              <a:rPr lang="nb-NO" sz="1000"/>
              <a:t> - To run CLI </a:t>
            </a:r>
            <a:r>
              <a:rPr lang="nb-NO" sz="1000" err="1"/>
              <a:t>commands</a:t>
            </a:r>
            <a:r>
              <a:rPr lang="nb-NO" sz="1000"/>
              <a:t> </a:t>
            </a:r>
            <a:r>
              <a:rPr lang="nb-NO" sz="1000" err="1"/>
              <a:t>on</a:t>
            </a:r>
            <a:r>
              <a:rPr lang="nb-NO" sz="1000"/>
              <a:t> Cisco IOS </a:t>
            </a:r>
            <a:r>
              <a:rPr lang="nb-NO" sz="1000" err="1"/>
              <a:t>device</a:t>
            </a:r>
            <a:endParaRPr lang="nb-NO" sz="1000"/>
          </a:p>
          <a:p>
            <a:pPr lvl="2">
              <a:lnSpc>
                <a:spcPct val="110000"/>
              </a:lnSpc>
            </a:pPr>
            <a:r>
              <a:rPr lang="nb-NO" sz="1000" err="1"/>
              <a:t>Become</a:t>
            </a:r>
            <a:r>
              <a:rPr lang="nb-NO" sz="1000"/>
              <a:t> </a:t>
            </a:r>
            <a:r>
              <a:rPr lang="nb-NO" sz="1000" err="1"/>
              <a:t>plugins</a:t>
            </a:r>
            <a:r>
              <a:rPr lang="nb-NO" sz="1000"/>
              <a:t>, </a:t>
            </a:r>
            <a:r>
              <a:rPr lang="nb-NO" sz="1000" err="1"/>
              <a:t>how</a:t>
            </a:r>
            <a:r>
              <a:rPr lang="nb-NO" sz="1000"/>
              <a:t> to </a:t>
            </a:r>
            <a:r>
              <a:rPr lang="nb-NO" sz="1000" err="1"/>
              <a:t>get</a:t>
            </a:r>
            <a:r>
              <a:rPr lang="nb-NO" sz="1000"/>
              <a:t> </a:t>
            </a:r>
            <a:r>
              <a:rPr lang="nb-NO" sz="1000" err="1"/>
              <a:t>write</a:t>
            </a:r>
            <a:r>
              <a:rPr lang="nb-NO" sz="1000"/>
              <a:t> </a:t>
            </a:r>
            <a:r>
              <a:rPr lang="nb-NO" sz="1000" err="1"/>
              <a:t>access</a:t>
            </a:r>
            <a:r>
              <a:rPr lang="nb-NO" sz="1000"/>
              <a:t> </a:t>
            </a:r>
            <a:r>
              <a:rPr lang="nb-NO" sz="1000" err="1"/>
              <a:t>on</a:t>
            </a:r>
            <a:r>
              <a:rPr lang="nb-NO" sz="1000"/>
              <a:t> </a:t>
            </a:r>
            <a:r>
              <a:rPr lang="nb-NO" sz="1000" err="1"/>
              <a:t>various</a:t>
            </a:r>
            <a:r>
              <a:rPr lang="nb-NO" sz="1000"/>
              <a:t> systems ("</a:t>
            </a:r>
            <a:r>
              <a:rPr lang="nb-NO" sz="1000" err="1"/>
              <a:t>sudo</a:t>
            </a:r>
            <a:r>
              <a:rPr lang="nb-NO" sz="1000"/>
              <a:t>", "</a:t>
            </a:r>
            <a:r>
              <a:rPr lang="nb-NO" sz="1000" err="1"/>
              <a:t>enable</a:t>
            </a:r>
            <a:r>
              <a:rPr lang="nb-NO" sz="1000"/>
              <a:t>" </a:t>
            </a:r>
            <a:r>
              <a:rPr lang="nb-NO" sz="1000" err="1"/>
              <a:t>etc</a:t>
            </a:r>
            <a:r>
              <a:rPr lang="nb-NO" sz="1000"/>
              <a:t>)</a:t>
            </a:r>
          </a:p>
          <a:p>
            <a:pPr lvl="2">
              <a:lnSpc>
                <a:spcPct val="110000"/>
              </a:lnSpc>
            </a:pPr>
            <a:r>
              <a:rPr lang="nb-NO" sz="1000"/>
              <a:t>Connection </a:t>
            </a:r>
            <a:r>
              <a:rPr lang="nb-NO" sz="1000" err="1"/>
              <a:t>plugins</a:t>
            </a:r>
            <a:r>
              <a:rPr lang="nb-NO" sz="1000"/>
              <a:t>, like SSH</a:t>
            </a:r>
          </a:p>
          <a:p>
            <a:pPr>
              <a:lnSpc>
                <a:spcPct val="110000"/>
              </a:lnSpc>
            </a:pPr>
            <a:r>
              <a:rPr lang="nb-NO" sz="1600" err="1"/>
              <a:t>Modules</a:t>
            </a:r>
            <a:endParaRPr lang="nb-NO" sz="1600"/>
          </a:p>
          <a:p>
            <a:pPr lvl="1">
              <a:lnSpc>
                <a:spcPct val="110000"/>
              </a:lnSpc>
            </a:pPr>
            <a:r>
              <a:rPr lang="nb-NO" sz="1400" err="1"/>
              <a:t>Built</a:t>
            </a:r>
            <a:r>
              <a:rPr lang="nb-NO" sz="1400"/>
              <a:t>-in or </a:t>
            </a:r>
            <a:r>
              <a:rPr lang="nb-NO" sz="1400" err="1"/>
              <a:t>custom</a:t>
            </a:r>
            <a:r>
              <a:rPr lang="nb-NO" sz="1400"/>
              <a:t> </a:t>
            </a:r>
            <a:r>
              <a:rPr lang="nb-NO" sz="1400" err="1"/>
              <a:t>code</a:t>
            </a:r>
            <a:r>
              <a:rPr lang="nb-NO" sz="1400"/>
              <a:t> </a:t>
            </a:r>
            <a:r>
              <a:rPr lang="nb-NO" sz="1400" err="1"/>
              <a:t>snippets</a:t>
            </a:r>
            <a:r>
              <a:rPr lang="nb-NO" sz="1400"/>
              <a:t> to </a:t>
            </a:r>
            <a:r>
              <a:rPr lang="nb-NO" sz="1400" err="1"/>
              <a:t>perform</a:t>
            </a:r>
            <a:r>
              <a:rPr lang="nb-NO" sz="1400"/>
              <a:t> </a:t>
            </a:r>
            <a:r>
              <a:rPr lang="nb-NO" sz="1400" err="1"/>
              <a:t>various</a:t>
            </a:r>
            <a:r>
              <a:rPr lang="nb-NO" sz="1400"/>
              <a:t> </a:t>
            </a:r>
            <a:r>
              <a:rPr lang="nb-NO" sz="1400" err="1"/>
              <a:t>tasks</a:t>
            </a:r>
            <a:endParaRPr lang="nb-NO" sz="1400"/>
          </a:p>
          <a:p>
            <a:pPr lvl="1">
              <a:lnSpc>
                <a:spcPct val="110000"/>
              </a:lnSpc>
            </a:pPr>
            <a:r>
              <a:rPr lang="nb-NO" sz="1400"/>
              <a:t>A </a:t>
            </a:r>
            <a:r>
              <a:rPr lang="nb-NO" sz="1400" err="1"/>
              <a:t>special</a:t>
            </a:r>
            <a:r>
              <a:rPr lang="nb-NO" sz="1400"/>
              <a:t> type </a:t>
            </a:r>
            <a:r>
              <a:rPr lang="nb-NO" sz="1400" err="1"/>
              <a:t>of</a:t>
            </a:r>
            <a:r>
              <a:rPr lang="nb-NO" sz="1400"/>
              <a:t> </a:t>
            </a:r>
            <a:r>
              <a:rPr lang="nb-NO" sz="1400" err="1"/>
              <a:t>plugin</a:t>
            </a:r>
            <a:endParaRPr lang="nb-NO" sz="1400"/>
          </a:p>
          <a:p>
            <a:pPr lvl="1">
              <a:lnSpc>
                <a:spcPct val="110000"/>
              </a:lnSpc>
            </a:pPr>
            <a:r>
              <a:rPr lang="nb-NO" sz="1400" err="1"/>
              <a:t>Examples</a:t>
            </a:r>
            <a:endParaRPr lang="nb-NO" sz="1400"/>
          </a:p>
          <a:p>
            <a:pPr lvl="2">
              <a:lnSpc>
                <a:spcPct val="110000"/>
              </a:lnSpc>
            </a:pPr>
            <a:r>
              <a:rPr lang="nb-NO" sz="1200" err="1"/>
              <a:t>cisco.ios.ios_config</a:t>
            </a:r>
            <a:endParaRPr lang="nb-NO" sz="1200"/>
          </a:p>
          <a:p>
            <a:pPr lvl="2">
              <a:lnSpc>
                <a:spcPct val="110000"/>
              </a:lnSpc>
            </a:pPr>
            <a:r>
              <a:rPr lang="en-US" sz="1200" err="1"/>
              <a:t>cisco.ise.endpoint</a:t>
            </a:r>
            <a:endParaRPr lang="nb-NO" sz="1200"/>
          </a:p>
          <a:p>
            <a:pPr lvl="2">
              <a:lnSpc>
                <a:spcPct val="110000"/>
              </a:lnSpc>
            </a:pP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Plugins and modules</a:t>
            </a:r>
          </a:p>
        </p:txBody>
      </p:sp>
      <p:sp>
        <p:nvSpPr>
          <p:cNvPr id="2" name="Footer Placeholder 6">
            <a:extLst>
              <a:ext uri="{FF2B5EF4-FFF2-40B4-BE49-F238E27FC236}">
                <a16:creationId xmlns:a16="http://schemas.microsoft.com/office/drawing/2014/main" id="{77B193A8-0489-D0D8-DD7D-A9D19A927D9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E25DF2D-D2A1-6026-2A45-5B48A09582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5" name="Picture 4">
            <a:extLst>
              <a:ext uri="{FF2B5EF4-FFF2-40B4-BE49-F238E27FC236}">
                <a16:creationId xmlns:a16="http://schemas.microsoft.com/office/drawing/2014/main" id="{C049DB05-19C9-75CF-1716-033099892C22}"/>
              </a:ext>
            </a:extLst>
          </p:cNvPr>
          <p:cNvPicPr>
            <a:picLocks noChangeAspect="1"/>
          </p:cNvPicPr>
          <p:nvPr/>
        </p:nvPicPr>
        <p:blipFill>
          <a:blip r:embed="rId3"/>
          <a:stretch>
            <a:fillRect/>
          </a:stretch>
        </p:blipFill>
        <p:spPr>
          <a:xfrm>
            <a:off x="5090145" y="3834943"/>
            <a:ext cx="2802905" cy="898367"/>
          </a:xfrm>
          <a:prstGeom prst="rect">
            <a:avLst/>
          </a:prstGeom>
        </p:spPr>
      </p:pic>
      <p:pic>
        <p:nvPicPr>
          <p:cNvPr id="7" name="Picture 6">
            <a:extLst>
              <a:ext uri="{FF2B5EF4-FFF2-40B4-BE49-F238E27FC236}">
                <a16:creationId xmlns:a16="http://schemas.microsoft.com/office/drawing/2014/main" id="{570286E5-094F-0920-9DAE-C4D4F72E6333}"/>
              </a:ext>
            </a:extLst>
          </p:cNvPr>
          <p:cNvPicPr>
            <a:picLocks noChangeAspect="1"/>
          </p:cNvPicPr>
          <p:nvPr/>
        </p:nvPicPr>
        <p:blipFill>
          <a:blip r:embed="rId4"/>
          <a:stretch>
            <a:fillRect/>
          </a:stretch>
        </p:blipFill>
        <p:spPr>
          <a:xfrm>
            <a:off x="5090145" y="4971006"/>
            <a:ext cx="2123456" cy="1041542"/>
          </a:xfrm>
          <a:prstGeom prst="rect">
            <a:avLst/>
          </a:prstGeom>
        </p:spPr>
      </p:pic>
      <p:cxnSp>
        <p:nvCxnSpPr>
          <p:cNvPr id="8" name="Straight Arrow Connector 7">
            <a:extLst>
              <a:ext uri="{FF2B5EF4-FFF2-40B4-BE49-F238E27FC236}">
                <a16:creationId xmlns:a16="http://schemas.microsoft.com/office/drawing/2014/main" id="{1FE24919-990F-8045-C81C-E62A932DC4D9}"/>
              </a:ext>
            </a:extLst>
          </p:cNvPr>
          <p:cNvCxnSpPr>
            <a:cxnSpLocks/>
          </p:cNvCxnSpPr>
          <p:nvPr/>
        </p:nvCxnSpPr>
        <p:spPr>
          <a:xfrm flipV="1">
            <a:off x="3106827" y="4284126"/>
            <a:ext cx="1983318" cy="449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710D42-F9CC-B8D3-F2EB-19D5514CCDBE}"/>
              </a:ext>
            </a:extLst>
          </p:cNvPr>
          <p:cNvCxnSpPr>
            <a:cxnSpLocks/>
            <a:endCxn id="7" idx="1"/>
          </p:cNvCxnSpPr>
          <p:nvPr/>
        </p:nvCxnSpPr>
        <p:spPr>
          <a:xfrm>
            <a:off x="3011577" y="5069860"/>
            <a:ext cx="2078568" cy="4219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5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600" dirty="0" err="1"/>
              <a:t>Installing</a:t>
            </a:r>
            <a:r>
              <a:rPr lang="nb-NO" sz="1600" dirty="0"/>
              <a:t> in a Python </a:t>
            </a:r>
            <a:r>
              <a:rPr lang="nb-NO" sz="1600" dirty="0" err="1"/>
              <a:t>VENV</a:t>
            </a:r>
            <a:r>
              <a:rPr lang="nb-NO" sz="1600" dirty="0"/>
              <a:t> (Virtual Environment)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400" dirty="0"/>
              <a:t>(</a:t>
            </a:r>
            <a:r>
              <a:rPr lang="nb-NO" sz="1400" dirty="0" err="1"/>
              <a:t>optional</a:t>
            </a:r>
            <a:r>
              <a:rPr lang="nb-NO" sz="1400" dirty="0"/>
              <a:t> info) </a:t>
            </a:r>
            <a:r>
              <a:rPr lang="nb-NO" sz="1400" dirty="0" err="1"/>
              <a:t>Ansible</a:t>
            </a:r>
            <a:r>
              <a:rPr lang="nb-NO" sz="1400" dirty="0"/>
              <a:t> </a:t>
            </a:r>
            <a:r>
              <a:rPr lang="nb-NO" sz="1400" dirty="0" err="1"/>
              <a:t>could</a:t>
            </a:r>
            <a:r>
              <a:rPr lang="nb-NO" sz="1400" dirty="0"/>
              <a:t> be </a:t>
            </a:r>
            <a:r>
              <a:rPr lang="nb-NO" sz="1400" dirty="0" err="1"/>
              <a:t>installed</a:t>
            </a:r>
            <a:r>
              <a:rPr lang="nb-NO" sz="1400" dirty="0"/>
              <a:t> </a:t>
            </a:r>
            <a:r>
              <a:rPr lang="nb-NO" sz="1400" dirty="0" err="1"/>
              <a:t>globally</a:t>
            </a:r>
            <a:r>
              <a:rPr lang="nb-NO" sz="1400" dirty="0"/>
              <a:t>. </a:t>
            </a:r>
            <a:r>
              <a:rPr lang="nb-NO" sz="1400" dirty="0" err="1"/>
              <a:t>But</a:t>
            </a:r>
            <a:r>
              <a:rPr lang="nb-NO" sz="1400" dirty="0"/>
              <a:t> by </a:t>
            </a:r>
            <a:r>
              <a:rPr lang="nb-NO" sz="1400" dirty="0" err="1"/>
              <a:t>using</a:t>
            </a:r>
            <a:r>
              <a:rPr lang="nb-NO" sz="1400" dirty="0"/>
              <a:t> </a:t>
            </a:r>
            <a:r>
              <a:rPr lang="nb-NO" sz="1400" dirty="0" err="1"/>
              <a:t>VENV</a:t>
            </a:r>
            <a:r>
              <a:rPr lang="nb-NO" sz="1400" dirty="0"/>
              <a:t> </a:t>
            </a:r>
            <a:r>
              <a:rPr lang="nb-NO" sz="1400" dirty="0" err="1"/>
              <a:t>we</a:t>
            </a:r>
            <a:r>
              <a:rPr lang="nb-NO" sz="1400" dirty="0"/>
              <a:t> </a:t>
            </a:r>
            <a:r>
              <a:rPr lang="nb-NO" sz="1400" dirty="0" err="1"/>
              <a:t>can</a:t>
            </a:r>
            <a:r>
              <a:rPr lang="nb-NO" sz="1400" dirty="0"/>
              <a:t> </a:t>
            </a:r>
            <a:r>
              <a:rPr lang="nb-NO" sz="1400" dirty="0" err="1"/>
              <a:t>control</a:t>
            </a:r>
            <a:r>
              <a:rPr lang="nb-NO" sz="1400" dirty="0"/>
              <a:t> </a:t>
            </a:r>
            <a:r>
              <a:rPr lang="nb-NO" sz="1400" dirty="0" err="1"/>
              <a:t>the</a:t>
            </a:r>
            <a:r>
              <a:rPr lang="nb-NO" sz="1400" dirty="0"/>
              <a:t> </a:t>
            </a:r>
            <a:r>
              <a:rPr lang="nb-NO" sz="1400" dirty="0" err="1"/>
              <a:t>environment</a:t>
            </a:r>
            <a:r>
              <a:rPr lang="nb-NO" sz="1400" dirty="0"/>
              <a:t> more </a:t>
            </a:r>
            <a:r>
              <a:rPr lang="nb-NO" sz="1400" dirty="0" err="1"/>
              <a:t>closely</a:t>
            </a:r>
            <a:r>
              <a:rPr lang="nb-NO" sz="1400" dirty="0"/>
              <a:t>. Most </a:t>
            </a:r>
            <a:r>
              <a:rPr lang="nb-NO" sz="1400" dirty="0" err="1"/>
              <a:t>projects</a:t>
            </a:r>
            <a:r>
              <a:rPr lang="nb-NO" sz="1400" dirty="0"/>
              <a:t> </a:t>
            </a:r>
            <a:r>
              <a:rPr lang="nb-NO" sz="1400" dirty="0" err="1"/>
              <a:t>will</a:t>
            </a:r>
            <a:r>
              <a:rPr lang="nb-NO" sz="1400" dirty="0"/>
              <a:t> have </a:t>
            </a:r>
            <a:r>
              <a:rPr lang="nb-NO" sz="1400" dirty="0" err="1"/>
              <a:t>some</a:t>
            </a:r>
            <a:r>
              <a:rPr lang="nb-NO" sz="1400" dirty="0"/>
              <a:t> </a:t>
            </a:r>
            <a:r>
              <a:rPr lang="nb-NO" sz="1400" dirty="0" err="1"/>
              <a:t>dependencies</a:t>
            </a:r>
            <a:r>
              <a:rPr lang="nb-NO" sz="1400" dirty="0"/>
              <a:t>, and by controlling </a:t>
            </a:r>
            <a:r>
              <a:rPr lang="nb-NO" sz="1400" dirty="0" err="1"/>
              <a:t>the</a:t>
            </a:r>
            <a:r>
              <a:rPr lang="nb-NO" sz="1400" dirty="0"/>
              <a:t> </a:t>
            </a:r>
            <a:r>
              <a:rPr lang="nb-NO" sz="1400" dirty="0" err="1"/>
              <a:t>environment</a:t>
            </a:r>
            <a:r>
              <a:rPr lang="nb-NO" sz="1400" dirty="0"/>
              <a:t> </a:t>
            </a:r>
            <a:r>
              <a:rPr lang="nb-NO" sz="1400" dirty="0" err="1"/>
              <a:t>you</a:t>
            </a:r>
            <a:r>
              <a:rPr lang="nb-NO" sz="1400" dirty="0"/>
              <a:t> </a:t>
            </a:r>
            <a:r>
              <a:rPr lang="nb-NO" sz="1400" dirty="0" err="1"/>
              <a:t>ensure</a:t>
            </a:r>
            <a:r>
              <a:rPr lang="nb-NO" sz="1400" dirty="0"/>
              <a:t> </a:t>
            </a:r>
            <a:r>
              <a:rPr lang="nb-NO" sz="1400" dirty="0" err="1"/>
              <a:t>that</a:t>
            </a:r>
            <a:r>
              <a:rPr lang="nb-NO" sz="1400" dirty="0"/>
              <a:t> </a:t>
            </a:r>
            <a:r>
              <a:rPr lang="nb-NO" sz="1400" dirty="0" err="1"/>
              <a:t>the</a:t>
            </a:r>
            <a:r>
              <a:rPr lang="nb-NO" sz="1400" dirty="0"/>
              <a:t> </a:t>
            </a:r>
            <a:r>
              <a:rPr lang="nb-NO" sz="1400" dirty="0" err="1"/>
              <a:t>packages</a:t>
            </a:r>
            <a:r>
              <a:rPr lang="nb-NO" sz="1400" dirty="0"/>
              <a:t> in </a:t>
            </a:r>
            <a:r>
              <a:rPr lang="nb-NO" sz="1400" dirty="0" err="1"/>
              <a:t>the</a:t>
            </a:r>
            <a:r>
              <a:rPr lang="nb-NO" sz="1400" dirty="0"/>
              <a:t> </a:t>
            </a:r>
            <a:r>
              <a:rPr lang="nb-NO" sz="1400" dirty="0" err="1"/>
              <a:t>environment</a:t>
            </a:r>
            <a:r>
              <a:rPr lang="nb-NO" sz="1400" dirty="0"/>
              <a:t> </a:t>
            </a:r>
            <a:r>
              <a:rPr lang="nb-NO" sz="1400" dirty="0" err="1"/>
              <a:t>are</a:t>
            </a:r>
            <a:r>
              <a:rPr lang="nb-NO" sz="1400" dirty="0"/>
              <a:t> </a:t>
            </a:r>
            <a:r>
              <a:rPr lang="nb-NO" sz="1400" dirty="0" err="1"/>
              <a:t>ones</a:t>
            </a:r>
            <a:r>
              <a:rPr lang="nb-NO" sz="1400" dirty="0"/>
              <a:t> </a:t>
            </a:r>
            <a:r>
              <a:rPr lang="nb-NO" sz="1400" dirty="0" err="1"/>
              <a:t>that</a:t>
            </a:r>
            <a:r>
              <a:rPr lang="nb-NO" sz="1400" dirty="0"/>
              <a:t> is </a:t>
            </a:r>
            <a:r>
              <a:rPr lang="nb-NO" sz="1400" dirty="0" err="1"/>
              <a:t>tested</a:t>
            </a:r>
            <a:r>
              <a:rPr lang="nb-NO" sz="1400" dirty="0"/>
              <a:t> to be </a:t>
            </a:r>
            <a:r>
              <a:rPr lang="nb-NO" sz="1400" dirty="0" err="1"/>
              <a:t>compatible</a:t>
            </a:r>
            <a:r>
              <a:rPr lang="nb-NO" sz="1400" dirty="0"/>
              <a:t> </a:t>
            </a:r>
            <a:r>
              <a:rPr lang="nb-NO" sz="1400" dirty="0" err="1"/>
              <a:t>with</a:t>
            </a:r>
            <a:r>
              <a:rPr lang="nb-NO" sz="1400" dirty="0"/>
              <a:t> </a:t>
            </a:r>
            <a:r>
              <a:rPr lang="nb-NO" sz="1400" dirty="0" err="1"/>
              <a:t>the</a:t>
            </a:r>
            <a:r>
              <a:rPr lang="nb-NO" sz="1400" dirty="0"/>
              <a:t> </a:t>
            </a:r>
            <a:r>
              <a:rPr lang="nb-NO" sz="1400" dirty="0" err="1"/>
              <a:t>project</a:t>
            </a:r>
            <a:r>
              <a:rPr lang="nb-NO" sz="1400" dirty="0"/>
              <a:t>. Here </a:t>
            </a:r>
            <a:r>
              <a:rPr lang="nb-NO" sz="1400" dirty="0" err="1"/>
              <a:t>we</a:t>
            </a:r>
            <a:r>
              <a:rPr lang="nb-NO" sz="1400" dirty="0"/>
              <a:t> just </a:t>
            </a:r>
            <a:r>
              <a:rPr lang="nb-NO" sz="1400" dirty="0" err="1"/>
              <a:t>use</a:t>
            </a:r>
            <a:r>
              <a:rPr lang="nb-NO" sz="1400" dirty="0"/>
              <a:t> </a:t>
            </a:r>
            <a:r>
              <a:rPr lang="nb-NO" sz="1400" dirty="0" err="1"/>
              <a:t>the</a:t>
            </a:r>
            <a:r>
              <a:rPr lang="nb-NO" sz="1400" dirty="0"/>
              <a:t> latest, </a:t>
            </a:r>
            <a:r>
              <a:rPr lang="nb-NO" sz="1400" dirty="0" err="1"/>
              <a:t>but</a:t>
            </a:r>
            <a:r>
              <a:rPr lang="nb-NO" sz="1400" dirty="0"/>
              <a:t> it is </a:t>
            </a:r>
            <a:r>
              <a:rPr lang="nb-NO" sz="1400" dirty="0" err="1"/>
              <a:t>shared</a:t>
            </a:r>
            <a:r>
              <a:rPr lang="nb-NO" sz="1400" dirty="0"/>
              <a:t> to list ("</a:t>
            </a:r>
            <a:r>
              <a:rPr lang="nb-NO" sz="1400" dirty="0" err="1"/>
              <a:t>freeze</a:t>
            </a:r>
            <a:r>
              <a:rPr lang="nb-NO" sz="1400" dirty="0"/>
              <a:t>") </a:t>
            </a:r>
            <a:r>
              <a:rPr lang="nb-NO" sz="1400" dirty="0" err="1"/>
              <a:t>the</a:t>
            </a:r>
            <a:r>
              <a:rPr lang="nb-NO" sz="1400" dirty="0"/>
              <a:t> </a:t>
            </a:r>
            <a:r>
              <a:rPr lang="nb-NO" sz="1400" dirty="0" err="1"/>
              <a:t>currently</a:t>
            </a:r>
            <a:r>
              <a:rPr lang="nb-NO" sz="1400" dirty="0"/>
              <a:t> </a:t>
            </a:r>
            <a:r>
              <a:rPr lang="nb-NO" sz="1400" dirty="0" err="1"/>
              <a:t>installed</a:t>
            </a:r>
            <a:r>
              <a:rPr lang="nb-NO" sz="1400" dirty="0"/>
              <a:t> </a:t>
            </a:r>
            <a:r>
              <a:rPr lang="nb-NO" sz="1400" dirty="0" err="1"/>
              <a:t>packages</a:t>
            </a:r>
            <a:r>
              <a:rPr lang="nb-NO" sz="1400" dirty="0"/>
              <a:t> and </a:t>
            </a:r>
            <a:r>
              <a:rPr lang="nb-NO" sz="1400" dirty="0" err="1"/>
              <a:t>versions</a:t>
            </a:r>
            <a:r>
              <a:rPr lang="nb-NO" sz="1400" dirty="0"/>
              <a:t> from an </a:t>
            </a:r>
            <a:r>
              <a:rPr lang="nb-NO" sz="1400" dirty="0" err="1"/>
              <a:t>environment</a:t>
            </a:r>
            <a:r>
              <a:rPr lang="nb-NO" sz="1400" dirty="0"/>
              <a:t> </a:t>
            </a:r>
            <a:r>
              <a:rPr lang="nb-NO" sz="1400" dirty="0" err="1"/>
              <a:t>when</a:t>
            </a:r>
            <a:r>
              <a:rPr lang="nb-NO" sz="1400" dirty="0"/>
              <a:t> </a:t>
            </a:r>
            <a:r>
              <a:rPr lang="nb-NO" sz="1400" dirty="0" err="1"/>
              <a:t>tested</a:t>
            </a:r>
            <a:r>
              <a:rPr lang="nb-NO" sz="1400" dirty="0"/>
              <a:t> OK, and </a:t>
            </a:r>
            <a:r>
              <a:rPr lang="nb-NO" sz="1400" dirty="0" err="1"/>
              <a:t>use</a:t>
            </a:r>
            <a:r>
              <a:rPr lang="nb-NO" sz="1400" dirty="0"/>
              <a:t> </a:t>
            </a:r>
            <a:r>
              <a:rPr lang="nb-NO" sz="1400" dirty="0" err="1"/>
              <a:t>this</a:t>
            </a:r>
            <a:r>
              <a:rPr lang="nb-NO" sz="1400" dirty="0"/>
              <a:t> as a </a:t>
            </a:r>
            <a:r>
              <a:rPr lang="nb-NO" sz="1400" dirty="0" err="1"/>
              <a:t>requirements</a:t>
            </a:r>
            <a:r>
              <a:rPr lang="nb-NO" sz="1400" dirty="0"/>
              <a:t> input </a:t>
            </a:r>
            <a:r>
              <a:rPr lang="nb-NO" sz="1400" dirty="0" err="1"/>
              <a:t>when</a:t>
            </a:r>
            <a:r>
              <a:rPr lang="nb-NO" sz="1400" dirty="0"/>
              <a:t> </a:t>
            </a:r>
            <a:r>
              <a:rPr lang="nb-NO" sz="1400" dirty="0" err="1"/>
              <a:t>reproducing</a:t>
            </a:r>
            <a:r>
              <a:rPr lang="nb-NO" sz="1400" dirty="0"/>
              <a:t> </a:t>
            </a:r>
            <a:r>
              <a:rPr lang="nb-NO" sz="1400" dirty="0" err="1"/>
              <a:t>the</a:t>
            </a:r>
            <a:r>
              <a:rPr lang="nb-NO" sz="1400" dirty="0"/>
              <a:t> </a:t>
            </a:r>
            <a:r>
              <a:rPr lang="nb-NO" sz="1400" dirty="0" err="1"/>
              <a:t>environment</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installation</a:t>
            </a:r>
          </a:p>
        </p:txBody>
      </p:sp>
      <p:sp>
        <p:nvSpPr>
          <p:cNvPr id="3" name="Footer Placeholder 6">
            <a:extLst>
              <a:ext uri="{FF2B5EF4-FFF2-40B4-BE49-F238E27FC236}">
                <a16:creationId xmlns:a16="http://schemas.microsoft.com/office/drawing/2014/main" id="{77FF1E93-AC1C-5651-2FC2-8ABE16F5AAA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84F2DA91-90C9-C865-9D2D-3CEDE26E5AB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
        <p:nvSpPr>
          <p:cNvPr id="7" name="TextBox 6">
            <a:extLst>
              <a:ext uri="{FF2B5EF4-FFF2-40B4-BE49-F238E27FC236}">
                <a16:creationId xmlns:a16="http://schemas.microsoft.com/office/drawing/2014/main" id="{F57809A5-5D18-E09A-D8A2-8E873756E594}"/>
              </a:ext>
            </a:extLst>
          </p:cNvPr>
          <p:cNvSpPr txBox="1"/>
          <p:nvPr/>
        </p:nvSpPr>
        <p:spPr>
          <a:xfrm>
            <a:off x="755153" y="1510922"/>
            <a:ext cx="9890101" cy="971228"/>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t> </a:t>
            </a:r>
            <a:r>
              <a:rPr lang="en-US" sz="1050" dirty="0" err="1"/>
              <a:t>sudo</a:t>
            </a:r>
            <a:r>
              <a:rPr lang="en-US" sz="1050" dirty="0"/>
              <a:t> apt install pip python3-venv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mkdir</a:t>
            </a:r>
            <a:r>
              <a:rPr lang="en-US" sz="1050">
                <a:solidFill>
                  <a:srgbClr val="EEE8D5"/>
                </a:solidFill>
                <a:latin typeface="Consolas" panose="020B0609020204030204" pitchFamily="49" charset="0"/>
              </a:rPr>
              <a:t> ~/automation-venv</a:t>
            </a:r>
            <a:endParaRPr lang="en-US" sz="1050" dirty="0"/>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python3 -m </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 ~/automation-venv/</a:t>
            </a:r>
            <a:endParaRPr lang="en-US" sz="1050" dirty="0">
              <a:solidFill>
                <a:srgbClr val="EEE8D5"/>
              </a:solidFill>
              <a:latin typeface="Consolas" panose="020B0609020204030204" pitchFamily="49" charset="0"/>
            </a:endParaRP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a:t>
            </a:r>
            <a:r>
              <a:rPr lang="fr-FR" sz="1050" dirty="0">
                <a:solidFill>
                  <a:srgbClr val="EEE8D5"/>
                </a:solidFill>
                <a:latin typeface="Consolas" panose="020B0609020204030204" pitchFamily="49" charset="0"/>
              </a:rPr>
              <a:t>bin/</a:t>
            </a:r>
            <a:r>
              <a:rPr lang="fr-FR" sz="1050" dirty="0" err="1">
                <a:solidFill>
                  <a:srgbClr val="EEE8D5"/>
                </a:solidFill>
                <a:latin typeface="Consolas" panose="020B0609020204030204" pitchFamily="49" charset="0"/>
              </a:rPr>
              <a:t>activate</a:t>
            </a:r>
            <a:endParaRPr lang="fr-FR" sz="1050" dirty="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pip</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install</a:t>
            </a:r>
            <a:r>
              <a:rPr lang="fr-FR" sz="1050" dirty="0">
                <a:solidFill>
                  <a:srgbClr val="EEE8D5"/>
                </a:solidFill>
                <a:latin typeface="Consolas" panose="020B0609020204030204" pitchFamily="49" charset="0"/>
              </a:rPr>
              <a:t> ansible ansible-</a:t>
            </a:r>
            <a:r>
              <a:rPr lang="fr-FR" sz="1050" dirty="0" err="1">
                <a:solidFill>
                  <a:srgbClr val="EEE8D5"/>
                </a:solidFill>
                <a:latin typeface="Consolas" panose="020B0609020204030204" pitchFamily="49" charset="0"/>
              </a:rPr>
              <a:t>lint</a:t>
            </a:r>
            <a:endParaRPr lang="en-US" sz="1050" dirty="0">
              <a:solidFill>
                <a:srgbClr val="EEE8D5"/>
              </a:solidFill>
              <a:latin typeface="Consolas" panose="020B0609020204030204" pitchFamily="49" charset="0"/>
            </a:endParaRPr>
          </a:p>
        </p:txBody>
      </p:sp>
      <p:sp>
        <p:nvSpPr>
          <p:cNvPr id="8" name="TextBox 7">
            <a:extLst>
              <a:ext uri="{FF2B5EF4-FFF2-40B4-BE49-F238E27FC236}">
                <a16:creationId xmlns:a16="http://schemas.microsoft.com/office/drawing/2014/main" id="{8062001E-013F-DBFC-98EA-B07E339612BF}"/>
              </a:ext>
            </a:extLst>
          </p:cNvPr>
          <p:cNvSpPr txBox="1"/>
          <p:nvPr/>
        </p:nvSpPr>
        <p:spPr>
          <a:xfrm>
            <a:off x="755153" y="2588728"/>
            <a:ext cx="9890101" cy="20376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ansible --version</a:t>
            </a:r>
          </a:p>
          <a:p>
            <a:pPr lvl="1"/>
            <a:r>
              <a:rPr lang="en-US" sz="1050">
                <a:solidFill>
                  <a:srgbClr val="EEE8D5"/>
                </a:solidFill>
                <a:latin typeface="Consolas" panose="020B0609020204030204" pitchFamily="49" charset="0"/>
              </a:rPr>
              <a:t>ansible [core 2.17.1]</a:t>
            </a:r>
          </a:p>
          <a:p>
            <a:pPr lvl="1"/>
            <a:r>
              <a:rPr lang="en-US" sz="1050">
                <a:solidFill>
                  <a:srgbClr val="EEE8D5"/>
                </a:solidFill>
                <a:latin typeface="Consolas" panose="020B0609020204030204" pitchFamily="49" charset="0"/>
              </a:rPr>
              <a:t>  config file = None</a:t>
            </a:r>
          </a:p>
          <a:p>
            <a:pPr lvl="1"/>
            <a:r>
              <a:rPr lang="en-US" sz="1050">
                <a:solidFill>
                  <a:srgbClr val="EEE8D5"/>
                </a:solidFill>
                <a:latin typeface="Consolas" panose="020B0609020204030204" pitchFamily="49" charset="0"/>
              </a:rPr>
              <a:t>  configured module search path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/.ansible/plugins/modules', '/</a:t>
            </a:r>
            <a:r>
              <a:rPr lang="en-US" sz="1050" err="1">
                <a:solidFill>
                  <a:srgbClr val="EEE8D5"/>
                </a:solidFill>
                <a:latin typeface="Consolas" panose="020B0609020204030204" pitchFamily="49" charset="0"/>
              </a:rPr>
              <a:t>usr</a:t>
            </a:r>
            <a:r>
              <a:rPr lang="en-US" sz="1050">
                <a:solidFill>
                  <a:srgbClr val="EEE8D5"/>
                </a:solidFill>
                <a:latin typeface="Consolas" panose="020B0609020204030204" pitchFamily="49" charset="0"/>
              </a:rPr>
              <a:t>/share/ansible/plugins/modules']</a:t>
            </a:r>
          </a:p>
          <a:p>
            <a:pPr lvl="1"/>
            <a:r>
              <a:rPr lang="en-US" sz="1050">
                <a:solidFill>
                  <a:srgbClr val="EEE8D5"/>
                </a:solidFill>
                <a:latin typeface="Consolas" panose="020B0609020204030204" pitchFamily="49" charset="0"/>
              </a:rPr>
              <a:t>  ansible python module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/automation-venv/lib/</a:t>
            </a:r>
            <a:r>
              <a:rPr lang="en-US" sz="1050" err="1">
                <a:solidFill>
                  <a:srgbClr val="EEE8D5"/>
                </a:solidFill>
                <a:latin typeface="Consolas" panose="020B0609020204030204" pitchFamily="49" charset="0"/>
              </a:rPr>
              <a:t>python3.12</a:t>
            </a:r>
            <a:r>
              <a:rPr lang="en-US" sz="1050">
                <a:solidFill>
                  <a:srgbClr val="EEE8D5"/>
                </a:solidFill>
                <a:latin typeface="Consolas" panose="020B0609020204030204" pitchFamily="49" charset="0"/>
              </a:rPr>
              <a:t>/site-packages/ansible</a:t>
            </a:r>
          </a:p>
          <a:p>
            <a:pPr lvl="1"/>
            <a:r>
              <a:rPr lang="en-US" sz="1050">
                <a:solidFill>
                  <a:srgbClr val="EEE8D5"/>
                </a:solidFill>
                <a:latin typeface="Consolas" panose="020B0609020204030204" pitchFamily="49" charset="0"/>
              </a:rPr>
              <a:t>  ansible collection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/.ansible/collections:/</a:t>
            </a:r>
            <a:r>
              <a:rPr lang="en-US" sz="1050" err="1">
                <a:solidFill>
                  <a:srgbClr val="EEE8D5"/>
                </a:solidFill>
                <a:latin typeface="Consolas" panose="020B0609020204030204" pitchFamily="49" charset="0"/>
              </a:rPr>
              <a:t>usr</a:t>
            </a:r>
            <a:r>
              <a:rPr lang="en-US" sz="1050">
                <a:solidFill>
                  <a:srgbClr val="EEE8D5"/>
                </a:solidFill>
                <a:latin typeface="Consolas" panose="020B0609020204030204" pitchFamily="49" charset="0"/>
              </a:rPr>
              <a:t>/share/ansible/collections</a:t>
            </a:r>
          </a:p>
          <a:p>
            <a:pPr lvl="1"/>
            <a:r>
              <a:rPr lang="en-US" sz="1050">
                <a:solidFill>
                  <a:srgbClr val="EEE8D5"/>
                </a:solidFill>
                <a:latin typeface="Consolas" panose="020B0609020204030204" pitchFamily="49" charset="0"/>
              </a:rPr>
              <a:t>  executable location =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/automation-venv/bin/ansible</a:t>
            </a:r>
          </a:p>
          <a:p>
            <a:pPr lvl="1"/>
            <a:r>
              <a:rPr lang="en-US" sz="1050">
                <a:solidFill>
                  <a:srgbClr val="EEE8D5"/>
                </a:solidFill>
                <a:latin typeface="Consolas" panose="020B0609020204030204" pitchFamily="49" charset="0"/>
              </a:rPr>
              <a:t>  python version = 3.12.3 (main, Apr 10 2024, 05:33:47) [GCC 13.2.0]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/automation-venv/bin/</a:t>
            </a:r>
            <a:r>
              <a:rPr lang="en-US" sz="1050" err="1">
                <a:solidFill>
                  <a:srgbClr val="EEE8D5"/>
                </a:solidFill>
                <a:latin typeface="Consolas" panose="020B0609020204030204" pitchFamily="49" charset="0"/>
              </a:rPr>
              <a:t>python3</a:t>
            </a:r>
            <a:r>
              <a:rPr lang="en-US" sz="1050">
                <a:solidFill>
                  <a:srgbClr val="EEE8D5"/>
                </a:solidFill>
                <a:latin typeface="Consolas" panose="020B0609020204030204" pitchFamily="49" charset="0"/>
              </a:rPr>
              <a:t>)</a:t>
            </a:r>
          </a:p>
          <a:p>
            <a:pPr lvl="1"/>
            <a:r>
              <a:rPr lang="en-US" sz="1050">
                <a:solidFill>
                  <a:srgbClr val="EEE8D5"/>
                </a:solidFill>
                <a:latin typeface="Consolas" panose="020B0609020204030204" pitchFamily="49" charset="0"/>
              </a:rPr>
              <a:t>  jinja version = 3.1.4</a:t>
            </a:r>
          </a:p>
          <a:p>
            <a:pPr lvl="1"/>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libyaml</a:t>
            </a:r>
            <a:r>
              <a:rPr lang="en-US" sz="1050">
                <a:solidFill>
                  <a:srgbClr val="EEE8D5"/>
                </a:solidFill>
                <a:latin typeface="Consolas" panose="020B0609020204030204" pitchFamily="49" charset="0"/>
              </a:rPr>
              <a:t> = True</a:t>
            </a: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9" name="Rectangle: Rounded Corners 8">
            <a:extLst>
              <a:ext uri="{FF2B5EF4-FFF2-40B4-BE49-F238E27FC236}">
                <a16:creationId xmlns:a16="http://schemas.microsoft.com/office/drawing/2014/main" id="{696415D3-221E-C514-59CA-A0A57109A27E}"/>
              </a:ext>
            </a:extLst>
          </p:cNvPr>
          <p:cNvSpPr/>
          <p:nvPr/>
        </p:nvSpPr>
        <p:spPr>
          <a:xfrm>
            <a:off x="5854890" y="3821370"/>
            <a:ext cx="3416109" cy="25930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46810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Ansible Collections</a:t>
            </a:r>
          </a:p>
        </p:txBody>
      </p:sp>
      <p:sp>
        <p:nvSpPr>
          <p:cNvPr id="2" name="Footer Placeholder 6">
            <a:extLst>
              <a:ext uri="{FF2B5EF4-FFF2-40B4-BE49-F238E27FC236}">
                <a16:creationId xmlns:a16="http://schemas.microsoft.com/office/drawing/2014/main" id="{BCDEC502-98D2-2BE1-83D7-7542319A002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DBF78579-E9B0-3316-8A52-54306D0ECA8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7" name="Picture 6">
            <a:extLst>
              <a:ext uri="{FF2B5EF4-FFF2-40B4-BE49-F238E27FC236}">
                <a16:creationId xmlns:a16="http://schemas.microsoft.com/office/drawing/2014/main" id="{7D670DAC-AB9A-4E67-B563-21F399B61E68}"/>
              </a:ext>
            </a:extLst>
          </p:cNvPr>
          <p:cNvPicPr>
            <a:picLocks noChangeAspect="1"/>
          </p:cNvPicPr>
          <p:nvPr/>
        </p:nvPicPr>
        <p:blipFill rotWithShape="1">
          <a:blip r:embed="rId3"/>
          <a:srcRect t="1130" b="15472"/>
          <a:stretch/>
        </p:blipFill>
        <p:spPr>
          <a:xfrm>
            <a:off x="540000" y="2364123"/>
            <a:ext cx="5725324" cy="1509521"/>
          </a:xfrm>
          <a:prstGeom prst="rect">
            <a:avLst/>
          </a:prstGeom>
        </p:spPr>
      </p:pic>
      <p:pic>
        <p:nvPicPr>
          <p:cNvPr id="9" name="Picture 8">
            <a:extLst>
              <a:ext uri="{FF2B5EF4-FFF2-40B4-BE49-F238E27FC236}">
                <a16:creationId xmlns:a16="http://schemas.microsoft.com/office/drawing/2014/main" id="{A86868A0-95B8-7ADB-9EF3-DC56E2D3FA45}"/>
              </a:ext>
            </a:extLst>
          </p:cNvPr>
          <p:cNvPicPr>
            <a:picLocks noChangeAspect="1"/>
          </p:cNvPicPr>
          <p:nvPr/>
        </p:nvPicPr>
        <p:blipFill>
          <a:blip r:embed="rId4"/>
          <a:stretch>
            <a:fillRect/>
          </a:stretch>
        </p:blipFill>
        <p:spPr>
          <a:xfrm>
            <a:off x="540000" y="3975944"/>
            <a:ext cx="6115904" cy="2019582"/>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2CEB6283-97FE-9E3F-7985-A0425839CF3A}"/>
              </a:ext>
            </a:extLst>
          </p:cNvPr>
          <p:cNvSpPr txBox="1">
            <a:spLocks/>
          </p:cNvSpPr>
          <p:nvPr/>
        </p:nvSpPr>
        <p:spPr bwMode="gray">
          <a:xfrm>
            <a:off x="540000" y="800856"/>
            <a:ext cx="11109600" cy="509237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A collection is a premade collection of playbooks, roles, modules and plugins, usually for a specific purpose or type of devices</a:t>
            </a:r>
            <a:endParaRPr lang="nb-NO" sz="1600" dirty="0"/>
          </a:p>
          <a:p>
            <a:pPr lvl="1">
              <a:lnSpc>
                <a:spcPct val="110000"/>
              </a:lnSpc>
            </a:pPr>
            <a:r>
              <a:rPr lang="nb-NO" sz="1400" dirty="0" err="1">
                <a:hlinkClick r:id="rId5"/>
              </a:rPr>
              <a:t>https</a:t>
            </a:r>
            <a:r>
              <a:rPr lang="nb-NO" sz="1400" dirty="0">
                <a:hlinkClick r:id="rId5"/>
              </a:rPr>
              <a:t>://</a:t>
            </a:r>
            <a:r>
              <a:rPr lang="nb-NO" sz="1400" dirty="0" err="1">
                <a:hlinkClick r:id="rId5"/>
              </a:rPr>
              <a:t>docs.ansible.com</a:t>
            </a:r>
            <a:r>
              <a:rPr lang="nb-NO" sz="1400" dirty="0">
                <a:hlinkClick r:id="rId5"/>
              </a:rPr>
              <a:t>/</a:t>
            </a:r>
            <a:r>
              <a:rPr lang="nb-NO" sz="1400" dirty="0" err="1">
                <a:hlinkClick r:id="rId5"/>
              </a:rPr>
              <a:t>ansible</a:t>
            </a:r>
            <a:r>
              <a:rPr lang="nb-NO" sz="1400" dirty="0">
                <a:hlinkClick r:id="rId5"/>
              </a:rPr>
              <a:t>/latest/</a:t>
            </a:r>
            <a:r>
              <a:rPr lang="nb-NO" sz="1400" dirty="0" err="1">
                <a:hlinkClick r:id="rId5"/>
              </a:rPr>
              <a:t>collections</a:t>
            </a:r>
            <a:r>
              <a:rPr lang="nb-NO" sz="1400" dirty="0">
                <a:hlinkClick r:id="rId5"/>
              </a:rPr>
              <a:t>/</a:t>
            </a:r>
            <a:r>
              <a:rPr lang="nb-NO" sz="1400" dirty="0" err="1">
                <a:hlinkClick r:id="rId5"/>
              </a:rPr>
              <a:t>index.html#list-of-collections</a:t>
            </a:r>
            <a:endParaRPr lang="nb-NO" sz="1400" dirty="0"/>
          </a:p>
          <a:p>
            <a:pPr>
              <a:lnSpc>
                <a:spcPct val="110000"/>
              </a:lnSpc>
            </a:pPr>
            <a:r>
              <a:rPr lang="nb-NO" sz="1600" dirty="0"/>
              <a:t>This is </a:t>
            </a:r>
            <a:r>
              <a:rPr lang="nb-NO" sz="1600" dirty="0" err="1"/>
              <a:t>how</a:t>
            </a:r>
            <a:r>
              <a:rPr lang="nb-NO" sz="1600" dirty="0"/>
              <a:t> to </a:t>
            </a:r>
            <a:r>
              <a:rPr lang="nb-NO" sz="1600" dirty="0" err="1"/>
              <a:t>look</a:t>
            </a:r>
            <a:r>
              <a:rPr lang="nb-NO" sz="1600" dirty="0"/>
              <a:t> up </a:t>
            </a:r>
            <a:r>
              <a:rPr lang="nb-NO" sz="1600" dirty="0" err="1"/>
              <a:t>which</a:t>
            </a:r>
            <a:r>
              <a:rPr lang="nb-NO" sz="1600" dirty="0"/>
              <a:t> </a:t>
            </a:r>
            <a:r>
              <a:rPr lang="nb-NO" sz="1600" dirty="0" err="1"/>
              <a:t>collections</a:t>
            </a:r>
            <a:r>
              <a:rPr lang="nb-NO" sz="1600" dirty="0"/>
              <a:t> </a:t>
            </a:r>
            <a:r>
              <a:rPr lang="nb-NO" sz="1600" dirty="0" err="1"/>
              <a:t>you</a:t>
            </a:r>
            <a:r>
              <a:rPr lang="nb-NO" sz="1600" dirty="0"/>
              <a:t> have </a:t>
            </a:r>
            <a:r>
              <a:rPr lang="nb-NO" sz="1600" dirty="0" err="1"/>
              <a:t>installed</a:t>
            </a:r>
            <a:r>
              <a:rPr lang="nb-NO" sz="1600" dirty="0"/>
              <a:t> in </a:t>
            </a:r>
            <a:r>
              <a:rPr lang="nb-NO" sz="1600" dirty="0" err="1"/>
              <a:t>your</a:t>
            </a:r>
            <a:r>
              <a:rPr lang="nb-NO" sz="1600" dirty="0"/>
              <a:t> </a:t>
            </a:r>
            <a:r>
              <a:rPr lang="nb-NO" sz="1600" dirty="0" err="1"/>
              <a:t>environment</a:t>
            </a:r>
            <a:endParaRPr lang="nb-NO" sz="1600" dirty="0"/>
          </a:p>
        </p:txBody>
      </p:sp>
    </p:spTree>
    <p:extLst>
      <p:ext uri="{BB962C8B-B14F-4D97-AF65-F5344CB8AC3E}">
        <p14:creationId xmlns:p14="http://schemas.microsoft.com/office/powerpoint/2010/main" val="125077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476900" cy="3416320"/>
          </a:xfrm>
          <a:prstGeom prst="rect">
            <a:avLst/>
          </a:prstGeom>
          <a:noFill/>
        </p:spPr>
        <p:txBody>
          <a:bodyPr wrap="square">
            <a:spAutoFit/>
          </a:bodyPr>
          <a:lstStyle/>
          <a:p>
            <a:r>
              <a:rPr lang="en-US" dirty="0"/>
              <a:t>© Andreas </a:t>
            </a:r>
            <a:r>
              <a:rPr lang="en-US"/>
              <a:t>Koksrud 2025. </a:t>
            </a:r>
            <a:r>
              <a:rPr lang="en-US" dirty="0"/>
              <a:t>All rights reserved. This presentation is provided for educational and informational purposes only. You may distribute and learn from this presentation, but commercial use or any form of monetization is strictly prohibited without prior </a:t>
            </a:r>
            <a:r>
              <a:rPr lang="en-US"/>
              <a:t>written consent</a:t>
            </a:r>
            <a:endParaRPr lang="en-US" dirty="0"/>
          </a:p>
          <a:p>
            <a:endParaRPr lang="en-US" dirty="0"/>
          </a:p>
          <a:p>
            <a:r>
              <a:rPr lang="en-US" dirty="0"/>
              <a:t>Any slides marked Kjetil Teigen Hansen or the </a:t>
            </a:r>
            <a:r>
              <a:rPr lang="en-US" dirty="0" err="1"/>
              <a:t>Conscia</a:t>
            </a:r>
            <a:r>
              <a:rPr lang="en-US" dirty="0"/>
              <a:t> logo will also have full or co-ownership </a:t>
            </a:r>
            <a:r>
              <a:rPr lang="en-US"/>
              <a:t>by Kjetil</a:t>
            </a:r>
          </a:p>
          <a:p>
            <a:endParaRPr lang="en-US"/>
          </a:p>
          <a:p>
            <a:r>
              <a:rPr lang="en-US"/>
              <a:t>Any slides marked François Vergès or the SemFio logo will also have full or co-ownership by François</a:t>
            </a:r>
            <a:endParaRPr lang="en-US" dirty="0"/>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406761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92370"/>
          </a:xfrm>
        </p:spPr>
        <p:txBody>
          <a:bodyPr>
            <a:normAutofit/>
          </a:bodyPr>
          <a:lstStyle/>
          <a:p>
            <a:pPr>
              <a:lnSpc>
                <a:spcPct val="110000"/>
              </a:lnSpc>
            </a:pPr>
            <a:r>
              <a:rPr lang="nb-NO" sz="1400" dirty="0" err="1"/>
              <a:t>Navigating</a:t>
            </a:r>
            <a:r>
              <a:rPr lang="nb-NO" sz="1400" dirty="0"/>
              <a:t> </a:t>
            </a:r>
            <a:r>
              <a:rPr lang="nb-NO" sz="1400" dirty="0" err="1"/>
              <a:t>the</a:t>
            </a:r>
            <a:r>
              <a:rPr lang="nb-NO" sz="1400" dirty="0"/>
              <a:t> </a:t>
            </a:r>
            <a:r>
              <a:rPr lang="nb-NO" sz="1400" dirty="0" err="1"/>
              <a:t>documentation</a:t>
            </a:r>
            <a:endParaRPr lang="nb-NO" sz="1400" dirty="0"/>
          </a:p>
          <a:p>
            <a:pPr>
              <a:lnSpc>
                <a:spcPct val="110000"/>
              </a:lnSpc>
            </a:pPr>
            <a:r>
              <a:rPr lang="nb-NO" sz="1400" dirty="0" err="1">
                <a:hlinkClick r:id="rId3"/>
              </a:rPr>
              <a:t>https</a:t>
            </a:r>
            <a:r>
              <a:rPr lang="nb-NO" sz="1400" dirty="0">
                <a:hlinkClick r:id="rId3"/>
              </a:rPr>
              <a:t>://</a:t>
            </a:r>
            <a:r>
              <a:rPr lang="nb-NO" sz="1400" dirty="0" err="1">
                <a:hlinkClick r:id="rId3"/>
              </a:rPr>
              <a:t>docs.ansible.com</a:t>
            </a:r>
            <a:r>
              <a:rPr lang="nb-NO" sz="1400" dirty="0">
                <a:hlinkClick r:id="rId3"/>
              </a:rPr>
              <a:t>/</a:t>
            </a:r>
            <a:r>
              <a:rPr lang="nb-NO" sz="1400" dirty="0" err="1">
                <a:hlinkClick r:id="rId3"/>
              </a:rPr>
              <a:t>ansible</a:t>
            </a:r>
            <a:r>
              <a:rPr lang="nb-NO" sz="1400" dirty="0">
                <a:hlinkClick r:id="rId3"/>
              </a:rPr>
              <a:t>/latest/</a:t>
            </a:r>
            <a:r>
              <a:rPr lang="nb-NO" sz="1400" dirty="0" err="1">
                <a:hlinkClick r:id="rId3"/>
              </a:rPr>
              <a:t>collections</a:t>
            </a:r>
            <a:r>
              <a:rPr lang="nb-NO" sz="1400" dirty="0">
                <a:hlinkClick r:id="rId3"/>
              </a:rPr>
              <a:t>/</a:t>
            </a:r>
            <a:r>
              <a:rPr lang="nb-NO" sz="1400" dirty="0" err="1">
                <a:hlinkClick r:id="rId3"/>
              </a:rPr>
              <a:t>index.html#list-of-collections</a:t>
            </a: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Ansible Collections</a:t>
            </a:r>
          </a:p>
        </p:txBody>
      </p:sp>
      <p:pic>
        <p:nvPicPr>
          <p:cNvPr id="3" name="Picture 2">
            <a:extLst>
              <a:ext uri="{FF2B5EF4-FFF2-40B4-BE49-F238E27FC236}">
                <a16:creationId xmlns:a16="http://schemas.microsoft.com/office/drawing/2014/main" id="{239ACFC8-173D-DC74-B0A3-696A2B66F272}"/>
              </a:ext>
            </a:extLst>
          </p:cNvPr>
          <p:cNvPicPr>
            <a:picLocks noChangeAspect="1"/>
          </p:cNvPicPr>
          <p:nvPr/>
        </p:nvPicPr>
        <p:blipFill rotWithShape="1">
          <a:blip r:embed="rId4"/>
          <a:srcRect r="44211"/>
          <a:stretch/>
        </p:blipFill>
        <p:spPr>
          <a:xfrm>
            <a:off x="226908" y="2337034"/>
            <a:ext cx="1638468" cy="3026639"/>
          </a:xfrm>
          <a:prstGeom prst="rect">
            <a:avLst/>
          </a:prstGeom>
        </p:spPr>
      </p:pic>
      <p:pic>
        <p:nvPicPr>
          <p:cNvPr id="7" name="Picture 6">
            <a:extLst>
              <a:ext uri="{FF2B5EF4-FFF2-40B4-BE49-F238E27FC236}">
                <a16:creationId xmlns:a16="http://schemas.microsoft.com/office/drawing/2014/main" id="{52A60F10-AEF6-ED03-3095-C22AC630EA84}"/>
              </a:ext>
            </a:extLst>
          </p:cNvPr>
          <p:cNvPicPr>
            <a:picLocks noChangeAspect="1"/>
          </p:cNvPicPr>
          <p:nvPr/>
        </p:nvPicPr>
        <p:blipFill>
          <a:blip r:embed="rId5"/>
          <a:stretch>
            <a:fillRect/>
          </a:stretch>
        </p:blipFill>
        <p:spPr>
          <a:xfrm>
            <a:off x="2543574" y="1877168"/>
            <a:ext cx="3372594" cy="4090455"/>
          </a:xfrm>
          <a:prstGeom prst="rect">
            <a:avLst/>
          </a:prstGeom>
        </p:spPr>
      </p:pic>
      <p:pic>
        <p:nvPicPr>
          <p:cNvPr id="9" name="Picture 8">
            <a:extLst>
              <a:ext uri="{FF2B5EF4-FFF2-40B4-BE49-F238E27FC236}">
                <a16:creationId xmlns:a16="http://schemas.microsoft.com/office/drawing/2014/main" id="{6CFEA48C-1BC9-4C25-2592-55C133B06764}"/>
              </a:ext>
            </a:extLst>
          </p:cNvPr>
          <p:cNvPicPr>
            <a:picLocks noChangeAspect="1"/>
          </p:cNvPicPr>
          <p:nvPr/>
        </p:nvPicPr>
        <p:blipFill>
          <a:blip r:embed="rId6"/>
          <a:stretch>
            <a:fillRect/>
          </a:stretch>
        </p:blipFill>
        <p:spPr>
          <a:xfrm>
            <a:off x="8552266" y="788570"/>
            <a:ext cx="3410426" cy="1962424"/>
          </a:xfrm>
          <a:prstGeom prst="rect">
            <a:avLst/>
          </a:prstGeom>
        </p:spPr>
      </p:pic>
      <p:pic>
        <p:nvPicPr>
          <p:cNvPr id="11" name="Picture 10">
            <a:extLst>
              <a:ext uri="{FF2B5EF4-FFF2-40B4-BE49-F238E27FC236}">
                <a16:creationId xmlns:a16="http://schemas.microsoft.com/office/drawing/2014/main" id="{048B6A1A-FB79-E01C-84F4-801DB33B13E3}"/>
              </a:ext>
            </a:extLst>
          </p:cNvPr>
          <p:cNvPicPr>
            <a:picLocks noChangeAspect="1"/>
          </p:cNvPicPr>
          <p:nvPr/>
        </p:nvPicPr>
        <p:blipFill>
          <a:blip r:embed="rId7"/>
          <a:stretch>
            <a:fillRect/>
          </a:stretch>
        </p:blipFill>
        <p:spPr>
          <a:xfrm>
            <a:off x="6989011" y="3822543"/>
            <a:ext cx="4973681" cy="1170278"/>
          </a:xfrm>
          <a:prstGeom prst="rect">
            <a:avLst/>
          </a:prstGeom>
        </p:spPr>
      </p:pic>
      <p:cxnSp>
        <p:nvCxnSpPr>
          <p:cNvPr id="13" name="Straight Arrow Connector 12">
            <a:extLst>
              <a:ext uri="{FF2B5EF4-FFF2-40B4-BE49-F238E27FC236}">
                <a16:creationId xmlns:a16="http://schemas.microsoft.com/office/drawing/2014/main" id="{043FDF76-650E-664A-6950-61FF8B625ECD}"/>
              </a:ext>
            </a:extLst>
          </p:cNvPr>
          <p:cNvCxnSpPr/>
          <p:nvPr/>
        </p:nvCxnSpPr>
        <p:spPr>
          <a:xfrm flipV="1">
            <a:off x="822960" y="4224528"/>
            <a:ext cx="1720614" cy="996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1DF3D52-1978-598A-4AA7-4F713D9A4DDF}"/>
              </a:ext>
            </a:extLst>
          </p:cNvPr>
          <p:cNvCxnSpPr>
            <a:cxnSpLocks/>
          </p:cNvCxnSpPr>
          <p:nvPr/>
        </p:nvCxnSpPr>
        <p:spPr>
          <a:xfrm flipV="1">
            <a:off x="3581400" y="2099916"/>
            <a:ext cx="4786223" cy="608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8BF0BEF-AD42-B279-AE4A-B511D401801C}"/>
              </a:ext>
            </a:extLst>
          </p:cNvPr>
          <p:cNvCxnSpPr>
            <a:cxnSpLocks/>
          </p:cNvCxnSpPr>
          <p:nvPr/>
        </p:nvCxnSpPr>
        <p:spPr>
          <a:xfrm>
            <a:off x="3581400" y="2708275"/>
            <a:ext cx="3407611" cy="15162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0190F51F-81F8-0E60-769D-362E06E53CD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F340342-FF92-B5AF-4139-3E83B013C09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spTree>
    <p:extLst>
      <p:ext uri="{BB962C8B-B14F-4D97-AF65-F5344CB8AC3E}">
        <p14:creationId xmlns:p14="http://schemas.microsoft.com/office/powerpoint/2010/main" val="8790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62B4A05-916E-A35E-8CF6-67FE46A27FA1}"/>
              </a:ext>
            </a:extLst>
          </p:cNvPr>
          <p:cNvPicPr>
            <a:picLocks noChangeAspect="1"/>
          </p:cNvPicPr>
          <p:nvPr/>
        </p:nvPicPr>
        <p:blipFill rotWithShape="1">
          <a:blip r:embed="rId3"/>
          <a:srcRect b="16664"/>
          <a:stretch/>
        </p:blipFill>
        <p:spPr>
          <a:xfrm>
            <a:off x="755153" y="3611914"/>
            <a:ext cx="5687219" cy="1016179"/>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40000" y="972000"/>
            <a:ext cx="8465264" cy="5275800"/>
          </a:xfrm>
        </p:spPr>
        <p:txBody>
          <a:bodyPr>
            <a:normAutofit/>
          </a:bodyPr>
          <a:lstStyle/>
          <a:p>
            <a:pPr>
              <a:lnSpc>
                <a:spcPct val="110000"/>
              </a:lnSpc>
            </a:pPr>
            <a:r>
              <a:rPr lang="nb-NO" sz="1400" dirty="0" err="1"/>
              <a:t>Check</a:t>
            </a:r>
            <a:r>
              <a:rPr lang="nb-NO" sz="1400" dirty="0"/>
              <a:t> </a:t>
            </a:r>
            <a:r>
              <a:rPr lang="nb-NO" sz="1400" dirty="0" err="1"/>
              <a:t>which</a:t>
            </a:r>
            <a:r>
              <a:rPr lang="nb-NO" sz="1400" dirty="0"/>
              <a:t> Python </a:t>
            </a:r>
            <a:r>
              <a:rPr lang="nb-NO" sz="1400" dirty="0" err="1"/>
              <a:t>environment</a:t>
            </a:r>
            <a:r>
              <a:rPr lang="nb-NO" sz="1400" dirty="0"/>
              <a:t> is used by </a:t>
            </a:r>
            <a:r>
              <a:rPr lang="nb-NO" sz="1400" dirty="0" err="1"/>
              <a:t>Ansible</a:t>
            </a: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Select </a:t>
            </a:r>
            <a:r>
              <a:rPr lang="nb-NO" sz="1400" dirty="0" err="1"/>
              <a:t>python</a:t>
            </a:r>
            <a:r>
              <a:rPr lang="nb-NO" sz="1400" dirty="0"/>
              <a:t> </a:t>
            </a:r>
            <a:r>
              <a:rPr lang="nb-NO" sz="1400" dirty="0" err="1"/>
              <a:t>environment</a:t>
            </a:r>
            <a:r>
              <a:rPr lang="nb-NO" sz="1400" dirty="0"/>
              <a:t> (VS Code, </a:t>
            </a:r>
            <a:r>
              <a:rPr lang="nb-NO" sz="1400" dirty="0" err="1"/>
              <a:t>bottom</a:t>
            </a:r>
            <a:r>
              <a:rPr lang="nb-NO" sz="1400" dirty="0"/>
              <a:t> line)</a:t>
            </a:r>
          </a:p>
          <a:p>
            <a:pPr>
              <a:lnSpc>
                <a:spcPct val="110000"/>
              </a:lnSpc>
            </a:pPr>
            <a:endParaRPr lang="nb-NO" sz="1400" dirty="0"/>
          </a:p>
          <a:p>
            <a:pPr>
              <a:lnSpc>
                <a:spcPct val="110000"/>
              </a:lnSpc>
            </a:pPr>
            <a:endParaRPr lang="nb-NO" sz="1400" dirty="0"/>
          </a:p>
          <a:p>
            <a:pPr>
              <a:lnSpc>
                <a:spcPct val="110000"/>
              </a:lnSpc>
            </a:pPr>
            <a:r>
              <a:rPr lang="nb-NO" sz="1400" dirty="0"/>
              <a:t>Select «Enter interpreter </a:t>
            </a:r>
            <a:r>
              <a:rPr lang="nb-NO" sz="1400" dirty="0" err="1"/>
              <a:t>path</a:t>
            </a:r>
            <a:r>
              <a:rPr lang="nb-NO" sz="1400" dirty="0"/>
              <a:t>...»</a:t>
            </a:r>
          </a:p>
          <a:p>
            <a:pPr>
              <a:lnSpc>
                <a:spcPct val="110000"/>
              </a:lnSpc>
            </a:pPr>
            <a:endParaRPr lang="nb-NO" sz="1400" dirty="0"/>
          </a:p>
          <a:p>
            <a:pPr>
              <a:lnSpc>
                <a:spcPct val="110000"/>
              </a:lnSpc>
            </a:pPr>
            <a:endParaRPr lang="nb-NO" sz="1400" dirty="0"/>
          </a:p>
          <a:p>
            <a:pPr>
              <a:lnSpc>
                <a:spcPct val="110000"/>
              </a:lnSpc>
            </a:pPr>
            <a:endParaRPr lang="nb-NO" sz="1400" dirty="0"/>
          </a:p>
          <a:p>
            <a:pPr>
              <a:lnSpc>
                <a:spcPct val="110000"/>
              </a:lnSpc>
            </a:pPr>
            <a:r>
              <a:rPr lang="nb-NO" sz="1400" dirty="0"/>
              <a:t>Enter </a:t>
            </a:r>
            <a:r>
              <a:rPr lang="nb-NO" sz="1400" dirty="0" err="1"/>
              <a:t>the</a:t>
            </a:r>
            <a:r>
              <a:rPr lang="nb-NO" sz="1400" dirty="0"/>
              <a:t> </a:t>
            </a:r>
            <a:r>
              <a:rPr lang="nb-NO" sz="1400" dirty="0" err="1"/>
              <a:t>python</a:t>
            </a:r>
            <a:r>
              <a:rPr lang="nb-NO" sz="1400" dirty="0"/>
              <a:t> </a:t>
            </a:r>
            <a:r>
              <a:rPr lang="nb-NO" sz="1400" dirty="0" err="1"/>
              <a:t>environment</a:t>
            </a:r>
            <a:r>
              <a:rPr lang="nb-NO" sz="1400" dirty="0"/>
              <a:t> </a:t>
            </a:r>
            <a:r>
              <a:rPr lang="nb-NO" sz="1400" dirty="0" err="1"/>
              <a:t>that</a:t>
            </a:r>
            <a:r>
              <a:rPr lang="nb-NO" sz="1400" dirty="0"/>
              <a:t> </a:t>
            </a:r>
            <a:r>
              <a:rPr lang="nb-NO" sz="1400" dirty="0" err="1"/>
              <a:t>Ansible</a:t>
            </a:r>
            <a:r>
              <a:rPr lang="nb-NO" sz="1400" dirty="0"/>
              <a:t> </a:t>
            </a:r>
            <a:r>
              <a:rPr lang="nb-NO" sz="1400" dirty="0" err="1"/>
              <a:t>use</a:t>
            </a:r>
            <a:r>
              <a:rPr lang="nb-NO" sz="1400" dirty="0"/>
              <a:t>, </a:t>
            </a:r>
            <a:r>
              <a:rPr lang="nb-NO" sz="1400" dirty="0" err="1"/>
              <a:t>into</a:t>
            </a:r>
            <a:r>
              <a:rPr lang="nb-NO" sz="1400" dirty="0"/>
              <a:t> </a:t>
            </a:r>
            <a:r>
              <a:rPr lang="nb-NO" sz="1400" dirty="0" err="1"/>
              <a:t>this</a:t>
            </a:r>
            <a:r>
              <a:rPr lang="nb-NO" sz="1400" dirty="0"/>
              <a:t> line and press Enter</a:t>
            </a:r>
          </a:p>
          <a:p>
            <a:pPr>
              <a:lnSpc>
                <a:spcPct val="110000"/>
              </a:lnSpc>
            </a:pPr>
            <a:endParaRPr lang="nb-NO" sz="1400" dirty="0"/>
          </a:p>
          <a:p>
            <a:pPr>
              <a:lnSpc>
                <a:spcPct val="110000"/>
              </a:lnSpc>
            </a:pPr>
            <a:endParaRPr lang="nb-NO" sz="1400" dirty="0"/>
          </a:p>
          <a:p>
            <a:pPr>
              <a:lnSpc>
                <a:spcPct val="110000"/>
              </a:lnSpc>
            </a:pPr>
            <a:r>
              <a:rPr lang="nb-NO" sz="1400" dirty="0" err="1"/>
              <a:t>Bottom</a:t>
            </a:r>
            <a:r>
              <a:rPr lang="nb-NO" sz="1400" dirty="0"/>
              <a:t> line </a:t>
            </a:r>
            <a:r>
              <a:rPr lang="nb-NO" sz="1400" dirty="0" err="1"/>
              <a:t>should</a:t>
            </a:r>
            <a:r>
              <a:rPr lang="nb-NO" sz="1400" dirty="0"/>
              <a:t> </a:t>
            </a:r>
            <a:r>
              <a:rPr lang="nb-NO" sz="1400" dirty="0" err="1"/>
              <a:t>now</a:t>
            </a:r>
            <a:r>
              <a:rPr lang="nb-NO" sz="1400" dirty="0"/>
              <a:t> show </a:t>
            </a:r>
            <a:r>
              <a:rPr lang="nb-NO" sz="1400" dirty="0" err="1"/>
              <a:t>the</a:t>
            </a:r>
            <a:r>
              <a:rPr lang="nb-NO" sz="1400" dirty="0"/>
              <a:t> </a:t>
            </a:r>
            <a:r>
              <a:rPr lang="nb-NO" sz="1400" dirty="0" err="1"/>
              <a:t>Ansible</a:t>
            </a:r>
            <a:r>
              <a:rPr lang="nb-NO" sz="1400" dirty="0"/>
              <a:t> </a:t>
            </a:r>
            <a:r>
              <a:rPr lang="nb-NO" sz="1400" dirty="0" err="1"/>
              <a:t>version</a:t>
            </a:r>
            <a:r>
              <a:rPr lang="nb-NO" sz="1400" dirty="0"/>
              <a:t> </a:t>
            </a:r>
            <a:r>
              <a:rPr lang="nb-NO" sz="1400"/>
              <a:t>(2.18.1) </a:t>
            </a:r>
            <a:r>
              <a:rPr lang="nb-NO" sz="1400" dirty="0"/>
              <a:t>and Python </a:t>
            </a:r>
            <a:r>
              <a:rPr lang="nb-NO" sz="1400" dirty="0" err="1"/>
              <a:t>version</a:t>
            </a:r>
            <a:r>
              <a:rPr lang="nb-NO" sz="1400" dirty="0"/>
              <a:t> and </a:t>
            </a:r>
            <a:r>
              <a:rPr lang="nb-NO" sz="1400" dirty="0" err="1"/>
              <a:t>venv</a:t>
            </a:r>
            <a:endParaRPr lang="nb-NO" sz="1400" dirty="0"/>
          </a:p>
        </p:txBody>
      </p:sp>
      <p:pic>
        <p:nvPicPr>
          <p:cNvPr id="6" name="Picture 5">
            <a:extLst>
              <a:ext uri="{FF2B5EF4-FFF2-40B4-BE49-F238E27FC236}">
                <a16:creationId xmlns:a16="http://schemas.microsoft.com/office/drawing/2014/main" id="{BC118955-017A-7218-BB6B-D0BB0299B8CD}"/>
              </a:ext>
            </a:extLst>
          </p:cNvPr>
          <p:cNvPicPr>
            <a:picLocks noChangeAspect="1"/>
          </p:cNvPicPr>
          <p:nvPr/>
        </p:nvPicPr>
        <p:blipFill>
          <a:blip r:embed="rId4"/>
          <a:stretch>
            <a:fillRect/>
          </a:stretch>
        </p:blipFill>
        <p:spPr>
          <a:xfrm>
            <a:off x="755153" y="5034971"/>
            <a:ext cx="2962688" cy="628738"/>
          </a:xfrm>
          <a:prstGeom prst="rect">
            <a:avLst/>
          </a:prstGeom>
        </p:spPr>
      </p:pic>
      <p:pic>
        <p:nvPicPr>
          <p:cNvPr id="13" name="Picture 12">
            <a:extLst>
              <a:ext uri="{FF2B5EF4-FFF2-40B4-BE49-F238E27FC236}">
                <a16:creationId xmlns:a16="http://schemas.microsoft.com/office/drawing/2014/main" id="{3015E50D-B367-F00A-464A-7AD575C0650F}"/>
              </a:ext>
            </a:extLst>
          </p:cNvPr>
          <p:cNvPicPr>
            <a:picLocks noChangeAspect="1"/>
          </p:cNvPicPr>
          <p:nvPr/>
        </p:nvPicPr>
        <p:blipFill rotWithShape="1">
          <a:blip r:embed="rId5"/>
          <a:srcRect t="43120" b="-1"/>
          <a:stretch/>
        </p:blipFill>
        <p:spPr>
          <a:xfrm>
            <a:off x="755153" y="2547808"/>
            <a:ext cx="3238952" cy="709837"/>
          </a:xfrm>
          <a:prstGeom prst="rect">
            <a:avLst/>
          </a:prstGeom>
        </p:spPr>
      </p:pic>
      <p:sp>
        <p:nvSpPr>
          <p:cNvPr id="9" name="TextBox 8">
            <a:extLst>
              <a:ext uri="{FF2B5EF4-FFF2-40B4-BE49-F238E27FC236}">
                <a16:creationId xmlns:a16="http://schemas.microsoft.com/office/drawing/2014/main" id="{76667482-48B7-C29F-CD5F-748E1DA51AFA}"/>
              </a:ext>
            </a:extLst>
          </p:cNvPr>
          <p:cNvSpPr txBox="1"/>
          <p:nvPr/>
        </p:nvSpPr>
        <p:spPr>
          <a:xfrm>
            <a:off x="755153" y="1499027"/>
            <a:ext cx="9890101"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ansible --version | grep "python version"</a:t>
            </a:r>
          </a:p>
          <a:p>
            <a:pPr lvl="1"/>
            <a:r>
              <a:rPr lang="en-US" sz="1050">
                <a:solidFill>
                  <a:srgbClr val="EEE8D5"/>
                </a:solidFill>
                <a:latin typeface="Consolas" panose="020B0609020204030204" pitchFamily="49" charset="0"/>
              </a:rPr>
              <a:t>  python version = 3.12.3 (main, Apr 10 2024, 05:33:47) [GCC 13.2.0] (/home/</a:t>
            </a:r>
            <a:r>
              <a:rPr lang="en-US" sz="1050" err="1">
                <a:solidFill>
                  <a:srgbClr val="EEE8D5"/>
                </a:solidFill>
                <a:latin typeface="Consolas" panose="020B0609020204030204" pitchFamily="49" charset="0"/>
              </a:rPr>
              <a:t>devnet-adm</a:t>
            </a:r>
            <a:r>
              <a:rPr lang="en-US" sz="1050">
                <a:solidFill>
                  <a:srgbClr val="EEE8D5"/>
                </a:solidFill>
                <a:latin typeface="Consolas" panose="020B0609020204030204" pitchFamily="49" charset="0"/>
              </a:rPr>
              <a:t>/automation-venv/bin/</a:t>
            </a:r>
            <a:r>
              <a:rPr lang="en-US" sz="1050" err="1">
                <a:solidFill>
                  <a:srgbClr val="EEE8D5"/>
                </a:solidFill>
                <a:latin typeface="Consolas" panose="020B0609020204030204" pitchFamily="49" charset="0"/>
              </a:rPr>
              <a:t>python3</a:t>
            </a:r>
            <a:r>
              <a:rPr lang="en-US" sz="1050">
                <a:solidFill>
                  <a:srgbClr val="EEE8D5"/>
                </a:solidFill>
                <a:latin typeface="Consolas" panose="020B0609020204030204" pitchFamily="49" charset="0"/>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Python environment for Ansible</a:t>
            </a:r>
          </a:p>
        </p:txBody>
      </p:sp>
      <p:cxnSp>
        <p:nvCxnSpPr>
          <p:cNvPr id="8" name="Straight Arrow Connector 7">
            <a:extLst>
              <a:ext uri="{FF2B5EF4-FFF2-40B4-BE49-F238E27FC236}">
                <a16:creationId xmlns:a16="http://schemas.microsoft.com/office/drawing/2014/main" id="{87407839-F583-F4F8-6870-7596EB34EDF4}"/>
              </a:ext>
            </a:extLst>
          </p:cNvPr>
          <p:cNvCxnSpPr>
            <a:cxnSpLocks/>
          </p:cNvCxnSpPr>
          <p:nvPr/>
        </p:nvCxnSpPr>
        <p:spPr>
          <a:xfrm>
            <a:off x="2467155" y="3101665"/>
            <a:ext cx="475830" cy="584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1A11297B-9D47-93B8-252D-68759FA77E1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E2DB7780-0CB7-A551-3EA7-484C310E45A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cxnSp>
        <p:nvCxnSpPr>
          <p:cNvPr id="10" name="Straight Arrow Connector 9">
            <a:extLst>
              <a:ext uri="{FF2B5EF4-FFF2-40B4-BE49-F238E27FC236}">
                <a16:creationId xmlns:a16="http://schemas.microsoft.com/office/drawing/2014/main" id="{114731E6-C0B6-42E8-0546-511317D59522}"/>
              </a:ext>
            </a:extLst>
          </p:cNvPr>
          <p:cNvCxnSpPr>
            <a:cxnSpLocks/>
          </p:cNvCxnSpPr>
          <p:nvPr/>
        </p:nvCxnSpPr>
        <p:spPr>
          <a:xfrm flipH="1">
            <a:off x="3555894" y="2059321"/>
            <a:ext cx="3838776" cy="332124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029ED1AA-DA0B-547F-1943-6B940D5DB07C}"/>
              </a:ext>
            </a:extLst>
          </p:cNvPr>
          <p:cNvSpPr txBox="1"/>
          <p:nvPr/>
        </p:nvSpPr>
        <p:spPr>
          <a:xfrm>
            <a:off x="7082711" y="5020795"/>
            <a:ext cx="3953884" cy="246221"/>
          </a:xfrm>
          <a:prstGeom prst="rect">
            <a:avLst/>
          </a:prstGeom>
          <a:noFill/>
          <a:ln>
            <a:solidFill>
              <a:srgbClr val="002B36"/>
            </a:solidFill>
          </a:ln>
        </p:spPr>
        <p:txBody>
          <a:bodyPr wrap="square">
            <a:spAutoFit/>
          </a:bodyPr>
          <a:lstStyle/>
          <a:p>
            <a:r>
              <a:rPr lang="en-US" sz="1000" dirty="0">
                <a:latin typeface="Consolas" panose="020B0609020204030204" pitchFamily="49" charset="0"/>
              </a:rPr>
              <a:t>/home/</a:t>
            </a:r>
            <a:r>
              <a:rPr lang="en-US" sz="1000" err="1">
                <a:latin typeface="Consolas" panose="020B0609020204030204" pitchFamily="49" charset="0"/>
              </a:rPr>
              <a:t>devnet-adm</a:t>
            </a:r>
            <a:r>
              <a:rPr lang="en-US" sz="1000">
                <a:latin typeface="Consolas" panose="020B0609020204030204" pitchFamily="49" charset="0"/>
              </a:rPr>
              <a:t>/automation-venv/</a:t>
            </a:r>
            <a:r>
              <a:rPr lang="en-US" sz="1000" dirty="0">
                <a:latin typeface="Consolas" panose="020B0609020204030204" pitchFamily="49" charset="0"/>
              </a:rPr>
              <a:t>bin/python3</a:t>
            </a:r>
          </a:p>
        </p:txBody>
      </p:sp>
      <p:sp>
        <p:nvSpPr>
          <p:cNvPr id="11" name="TextBox 10">
            <a:extLst>
              <a:ext uri="{FF2B5EF4-FFF2-40B4-BE49-F238E27FC236}">
                <a16:creationId xmlns:a16="http://schemas.microsoft.com/office/drawing/2014/main" id="{0F34EEA7-B11A-98EB-777E-80FC0B0E9C3D}"/>
              </a:ext>
            </a:extLst>
          </p:cNvPr>
          <p:cNvSpPr txBox="1"/>
          <p:nvPr/>
        </p:nvSpPr>
        <p:spPr>
          <a:xfrm>
            <a:off x="8199860" y="3670679"/>
            <a:ext cx="3712395" cy="954107"/>
          </a:xfrm>
          <a:prstGeom prst="rect">
            <a:avLst/>
          </a:prstGeom>
          <a:noFill/>
        </p:spPr>
        <p:txBody>
          <a:bodyPr wrap="square">
            <a:spAutoFit/>
          </a:bodyPr>
          <a:lstStyle/>
          <a:p>
            <a:r>
              <a:rPr lang="nb-NO" sz="1400">
                <a:solidFill>
                  <a:srgbClr val="FF0000"/>
                </a:solidFill>
              </a:rPr>
              <a:t>!! Common mistake: !!</a:t>
            </a:r>
          </a:p>
          <a:p>
            <a:r>
              <a:rPr lang="nb-NO" sz="1400">
                <a:solidFill>
                  <a:srgbClr val="FF0000"/>
                </a:solidFill>
              </a:rPr>
              <a:t>Do not type here…</a:t>
            </a:r>
          </a:p>
          <a:p>
            <a:r>
              <a:rPr lang="nb-NO" sz="1400">
                <a:solidFill>
                  <a:srgbClr val="FF0000"/>
                </a:solidFill>
              </a:rPr>
              <a:t>Press here. </a:t>
            </a:r>
          </a:p>
          <a:p>
            <a:r>
              <a:rPr lang="nb-NO" sz="1400">
                <a:solidFill>
                  <a:srgbClr val="FF0000"/>
                </a:solidFill>
              </a:rPr>
              <a:t>Then type here…</a:t>
            </a:r>
          </a:p>
        </p:txBody>
      </p:sp>
      <p:cxnSp>
        <p:nvCxnSpPr>
          <p:cNvPr id="12" name="Straight Arrow Connector 11">
            <a:extLst>
              <a:ext uri="{FF2B5EF4-FFF2-40B4-BE49-F238E27FC236}">
                <a16:creationId xmlns:a16="http://schemas.microsoft.com/office/drawing/2014/main" id="{D887D5DE-F9A2-B378-EE09-C579F1C02C87}"/>
              </a:ext>
            </a:extLst>
          </p:cNvPr>
          <p:cNvCxnSpPr>
            <a:cxnSpLocks/>
          </p:cNvCxnSpPr>
          <p:nvPr/>
        </p:nvCxnSpPr>
        <p:spPr>
          <a:xfrm flipH="1">
            <a:off x="5989320" y="4025672"/>
            <a:ext cx="2245900" cy="0"/>
          </a:xfrm>
          <a:prstGeom prst="straightConnector1">
            <a:avLst/>
          </a:prstGeom>
          <a:ln>
            <a:solidFill>
              <a:srgbClr val="FF0000">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1BE1350-F254-C90D-E6FF-EF31BAFA56C4}"/>
              </a:ext>
            </a:extLst>
          </p:cNvPr>
          <p:cNvCxnSpPr>
            <a:cxnSpLocks/>
          </p:cNvCxnSpPr>
          <p:nvPr/>
        </p:nvCxnSpPr>
        <p:spPr>
          <a:xfrm flipH="1">
            <a:off x="5700203" y="4254272"/>
            <a:ext cx="2535017" cy="272008"/>
          </a:xfrm>
          <a:prstGeom prst="straightConnector1">
            <a:avLst/>
          </a:prstGeom>
          <a:ln>
            <a:solidFill>
              <a:srgbClr val="FF0000">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7B15931-B38D-4B0E-5902-7C0E5047639D}"/>
              </a:ext>
            </a:extLst>
          </p:cNvPr>
          <p:cNvCxnSpPr>
            <a:cxnSpLocks/>
          </p:cNvCxnSpPr>
          <p:nvPr/>
        </p:nvCxnSpPr>
        <p:spPr>
          <a:xfrm flipH="1">
            <a:off x="3817620" y="4478787"/>
            <a:ext cx="4427044" cy="954107"/>
          </a:xfrm>
          <a:prstGeom prst="straightConnector1">
            <a:avLst/>
          </a:prstGeom>
          <a:ln>
            <a:solidFill>
              <a:srgbClr val="FF0000">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288DA2B5-D354-23DE-E48F-09D3325E6688}"/>
              </a:ext>
            </a:extLst>
          </p:cNvPr>
          <p:cNvPicPr>
            <a:picLocks noChangeAspect="1"/>
          </p:cNvPicPr>
          <p:nvPr/>
        </p:nvPicPr>
        <p:blipFill>
          <a:blip r:embed="rId6"/>
          <a:stretch>
            <a:fillRect/>
          </a:stretch>
        </p:blipFill>
        <p:spPr>
          <a:xfrm>
            <a:off x="8862060" y="5852847"/>
            <a:ext cx="3298584" cy="211733"/>
          </a:xfrm>
          <a:prstGeom prst="rect">
            <a:avLst/>
          </a:prstGeom>
        </p:spPr>
      </p:pic>
    </p:spTree>
    <p:extLst>
      <p:ext uri="{BB962C8B-B14F-4D97-AF65-F5344CB8AC3E}">
        <p14:creationId xmlns:p14="http://schemas.microsoft.com/office/powerpoint/2010/main" val="255480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VS Code - Choose file type</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972000"/>
            <a:ext cx="8202609" cy="5215440"/>
          </a:xfrm>
        </p:spPr>
        <p:txBody>
          <a:bodyPr>
            <a:normAutofit/>
          </a:bodyPr>
          <a:lstStyle/>
          <a:p>
            <a:pPr>
              <a:lnSpc>
                <a:spcPct val="110000"/>
              </a:lnSpc>
            </a:pPr>
            <a:r>
              <a:rPr lang="nb-NO" sz="1600"/>
              <a:t>If not auto </a:t>
            </a:r>
            <a:r>
              <a:rPr lang="nb-NO" sz="1600" err="1"/>
              <a:t>detected</a:t>
            </a:r>
            <a:r>
              <a:rPr lang="nb-NO" sz="1600"/>
              <a:t>, file type </a:t>
            </a:r>
            <a:r>
              <a:rPr lang="nb-NO" sz="1600" err="1"/>
              <a:t>can</a:t>
            </a:r>
            <a:r>
              <a:rPr lang="nb-NO" sz="1600"/>
              <a:t> be </a:t>
            </a:r>
            <a:r>
              <a:rPr lang="nb-NO" sz="1600" err="1"/>
              <a:t>changed</a:t>
            </a:r>
            <a:r>
              <a:rPr lang="nb-NO" sz="1600"/>
              <a:t> for </a:t>
            </a:r>
            <a:r>
              <a:rPr lang="nb-NO" sz="1600" err="1"/>
              <a:t>open</a:t>
            </a:r>
            <a:r>
              <a:rPr lang="nb-NO" sz="1600"/>
              <a:t> files</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Pro tip: If </a:t>
            </a:r>
            <a:r>
              <a:rPr lang="nb-NO" sz="1600" err="1"/>
              <a:t>the</a:t>
            </a:r>
            <a:r>
              <a:rPr lang="nb-NO" sz="1600"/>
              <a:t> file </a:t>
            </a:r>
            <a:r>
              <a:rPr lang="nb-NO" sz="1600" err="1"/>
              <a:t>name</a:t>
            </a:r>
            <a:r>
              <a:rPr lang="nb-NO" sz="1600"/>
              <a:t> </a:t>
            </a:r>
            <a:r>
              <a:rPr lang="nb-NO" sz="1600" err="1"/>
              <a:t>contains</a:t>
            </a:r>
            <a:r>
              <a:rPr lang="nb-NO" sz="1600"/>
              <a:t> </a:t>
            </a:r>
            <a:r>
              <a:rPr lang="nb-NO" sz="1600" err="1"/>
              <a:t>the</a:t>
            </a:r>
            <a:r>
              <a:rPr lang="nb-NO" sz="1600"/>
              <a:t> </a:t>
            </a:r>
            <a:r>
              <a:rPr lang="nb-NO" sz="1600" err="1"/>
              <a:t>word</a:t>
            </a:r>
            <a:r>
              <a:rPr lang="nb-NO" sz="1600"/>
              <a:t> «</a:t>
            </a:r>
            <a:r>
              <a:rPr lang="nb-NO" sz="1600" err="1"/>
              <a:t>playbook</a:t>
            </a:r>
            <a:r>
              <a:rPr lang="nb-NO" sz="1600"/>
              <a:t>», it </a:t>
            </a:r>
            <a:r>
              <a:rPr lang="nb-NO" sz="1600" err="1"/>
              <a:t>will</a:t>
            </a:r>
            <a:r>
              <a:rPr lang="nb-NO" sz="1600"/>
              <a:t> </a:t>
            </a:r>
            <a:r>
              <a:rPr lang="nb-NO" sz="1600" i="1" err="1"/>
              <a:t>automatically</a:t>
            </a:r>
            <a:r>
              <a:rPr lang="nb-NO" sz="1600"/>
              <a:t> be </a:t>
            </a:r>
            <a:r>
              <a:rPr lang="nb-NO" sz="1600" err="1"/>
              <a:t>recognized</a:t>
            </a:r>
            <a:r>
              <a:rPr lang="nb-NO" sz="1600"/>
              <a:t> as </a:t>
            </a:r>
            <a:r>
              <a:rPr lang="nb-NO" sz="1600" err="1"/>
              <a:t>Ansible</a:t>
            </a:r>
            <a:r>
              <a:rPr lang="nb-NO" sz="1600"/>
              <a:t> by </a:t>
            </a:r>
            <a:r>
              <a:rPr lang="nb-NO" sz="1600" err="1"/>
              <a:t>VS</a:t>
            </a:r>
            <a:r>
              <a:rPr lang="nb-NO" sz="1600"/>
              <a:t> Code (and not general </a:t>
            </a:r>
            <a:r>
              <a:rPr lang="nb-NO" sz="1600" err="1"/>
              <a:t>YAML</a:t>
            </a:r>
            <a:r>
              <a:rPr lang="nb-NO" sz="1600"/>
              <a:t>)</a:t>
            </a:r>
          </a:p>
          <a:p>
            <a:pPr lvl="1">
              <a:lnSpc>
                <a:spcPct val="110000"/>
              </a:lnSpc>
            </a:pPr>
            <a:r>
              <a:rPr lang="nb-NO" sz="1400" err="1"/>
              <a:t>interface-playbook.yaml</a:t>
            </a:r>
            <a:endParaRPr lang="nb-NO" sz="1400"/>
          </a:p>
          <a:p>
            <a:pPr lvl="1">
              <a:lnSpc>
                <a:spcPct val="110000"/>
              </a:lnSpc>
            </a:pPr>
            <a:r>
              <a:rPr lang="nb-NO" sz="1400"/>
              <a:t>demo-</a:t>
            </a:r>
            <a:r>
              <a:rPr lang="nb-NO" sz="1400" err="1"/>
              <a:t>playbook.</a:t>
            </a:r>
            <a:r>
              <a:rPr lang="nb-NO" sz="1400"/>
              <a:t>yaml</a:t>
            </a:r>
          </a:p>
          <a:p>
            <a:pPr>
              <a:lnSpc>
                <a:spcPct val="110000"/>
              </a:lnSpc>
            </a:pPr>
            <a:r>
              <a:rPr lang="nb-NO" sz="1600"/>
              <a:t>There are also other ways to get VS Code to auto recognize </a:t>
            </a:r>
            <a:br>
              <a:rPr lang="nb-NO" sz="1600"/>
            </a:br>
            <a:r>
              <a:rPr lang="nb-NO" sz="1600"/>
              <a:t>playbooks, like putting them in a "playbooks" subfolder</a:t>
            </a:r>
          </a:p>
          <a:p>
            <a:pPr marL="0" indent="0">
              <a:lnSpc>
                <a:spcPct val="110000"/>
              </a:lnSpc>
              <a:buNone/>
            </a:pPr>
            <a:endParaRPr lang="nb-NO" sz="1600"/>
          </a:p>
          <a:p>
            <a:pPr>
              <a:lnSpc>
                <a:spcPct val="110000"/>
              </a:lnSpc>
            </a:pPr>
            <a:endParaRPr lang="nb-NO" sz="1600"/>
          </a:p>
          <a:p>
            <a:pPr marL="0" indent="0">
              <a:lnSpc>
                <a:spcPct val="110000"/>
              </a:lnSpc>
              <a:buNone/>
            </a:pPr>
            <a:endParaRPr lang="nb-NO" sz="1600"/>
          </a:p>
          <a:p>
            <a:pPr marL="0" indent="0">
              <a:lnSpc>
                <a:spcPct val="110000"/>
              </a:lnSpc>
              <a:buNone/>
            </a:pPr>
            <a:endParaRPr lang="nb-NO" sz="1600"/>
          </a:p>
        </p:txBody>
      </p:sp>
      <p:pic>
        <p:nvPicPr>
          <p:cNvPr id="10" name="Picture 9">
            <a:extLst>
              <a:ext uri="{FF2B5EF4-FFF2-40B4-BE49-F238E27FC236}">
                <a16:creationId xmlns:a16="http://schemas.microsoft.com/office/drawing/2014/main" id="{89AD7208-33E1-786F-68C4-B07CE69D9B90}"/>
              </a:ext>
            </a:extLst>
          </p:cNvPr>
          <p:cNvPicPr>
            <a:picLocks noChangeAspect="1"/>
          </p:cNvPicPr>
          <p:nvPr/>
        </p:nvPicPr>
        <p:blipFill>
          <a:blip r:embed="rId3"/>
          <a:stretch>
            <a:fillRect/>
          </a:stretch>
        </p:blipFill>
        <p:spPr>
          <a:xfrm>
            <a:off x="767105" y="1512000"/>
            <a:ext cx="3905795" cy="590632"/>
          </a:xfrm>
          <a:prstGeom prst="rect">
            <a:avLst/>
          </a:prstGeom>
        </p:spPr>
      </p:pic>
      <p:pic>
        <p:nvPicPr>
          <p:cNvPr id="13" name="Picture 12">
            <a:extLst>
              <a:ext uri="{FF2B5EF4-FFF2-40B4-BE49-F238E27FC236}">
                <a16:creationId xmlns:a16="http://schemas.microsoft.com/office/drawing/2014/main" id="{64C063CB-5F33-4B77-965C-B90C6AE27B39}"/>
              </a:ext>
            </a:extLst>
          </p:cNvPr>
          <p:cNvPicPr>
            <a:picLocks noChangeAspect="1"/>
          </p:cNvPicPr>
          <p:nvPr/>
        </p:nvPicPr>
        <p:blipFill>
          <a:blip r:embed="rId4"/>
          <a:stretch>
            <a:fillRect/>
          </a:stretch>
        </p:blipFill>
        <p:spPr>
          <a:xfrm>
            <a:off x="5017813" y="1512000"/>
            <a:ext cx="3724795" cy="1933845"/>
          </a:xfrm>
          <a:prstGeom prst="rect">
            <a:avLst/>
          </a:prstGeom>
        </p:spPr>
      </p:pic>
      <p:cxnSp>
        <p:nvCxnSpPr>
          <p:cNvPr id="14" name="Straight Arrow Connector 13">
            <a:extLst>
              <a:ext uri="{FF2B5EF4-FFF2-40B4-BE49-F238E27FC236}">
                <a16:creationId xmlns:a16="http://schemas.microsoft.com/office/drawing/2014/main" id="{EBD79003-BA5F-9EC4-AB1E-B169474A75BA}"/>
              </a:ext>
            </a:extLst>
          </p:cNvPr>
          <p:cNvCxnSpPr>
            <a:cxnSpLocks/>
          </p:cNvCxnSpPr>
          <p:nvPr/>
        </p:nvCxnSpPr>
        <p:spPr>
          <a:xfrm>
            <a:off x="3536830" y="1942305"/>
            <a:ext cx="1846053" cy="931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6">
            <a:extLst>
              <a:ext uri="{FF2B5EF4-FFF2-40B4-BE49-F238E27FC236}">
                <a16:creationId xmlns:a16="http://schemas.microsoft.com/office/drawing/2014/main" id="{5FE68121-81AE-F2E5-DCD9-C328BBA3F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53BC320-EB76-AACD-B492-E0CEFD69F83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6" name="Picture 5">
            <a:extLst>
              <a:ext uri="{FF2B5EF4-FFF2-40B4-BE49-F238E27FC236}">
                <a16:creationId xmlns:a16="http://schemas.microsoft.com/office/drawing/2014/main" id="{1A22FA48-CED5-1B6C-EB5E-342CFF2A83C0}"/>
              </a:ext>
            </a:extLst>
          </p:cNvPr>
          <p:cNvPicPr>
            <a:picLocks noChangeAspect="1"/>
          </p:cNvPicPr>
          <p:nvPr/>
        </p:nvPicPr>
        <p:blipFill>
          <a:blip r:embed="rId5"/>
          <a:stretch>
            <a:fillRect/>
          </a:stretch>
        </p:blipFill>
        <p:spPr>
          <a:xfrm>
            <a:off x="7151184" y="5158170"/>
            <a:ext cx="4944165" cy="857370"/>
          </a:xfrm>
          <a:prstGeom prst="rect">
            <a:avLst/>
          </a:prstGeom>
        </p:spPr>
      </p:pic>
    </p:spTree>
    <p:extLst>
      <p:ext uri="{BB962C8B-B14F-4D97-AF65-F5344CB8AC3E}">
        <p14:creationId xmlns:p14="http://schemas.microsoft.com/office/powerpoint/2010/main" val="232783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Ansible-lint</a:t>
            </a:r>
          </a:p>
        </p:txBody>
      </p:sp>
      <p:sp>
        <p:nvSpPr>
          <p:cNvPr id="2" name="The distance between the headline and the start of the body copy is always constant.…">
            <a:extLst>
              <a:ext uri="{FF2B5EF4-FFF2-40B4-BE49-F238E27FC236}">
                <a16:creationId xmlns:a16="http://schemas.microsoft.com/office/drawing/2014/main" id="{9796E8C1-5924-9DB3-B51B-75296717F89F}"/>
              </a:ext>
            </a:extLst>
          </p:cNvPr>
          <p:cNvSpPr txBox="1">
            <a:spLocks noGrp="1"/>
          </p:cNvSpPr>
          <p:nvPr>
            <p:ph idx="1"/>
          </p:nvPr>
        </p:nvSpPr>
        <p:spPr>
          <a:xfrm>
            <a:off x="539999" y="755650"/>
            <a:ext cx="7873845" cy="5397500"/>
          </a:xfrm>
        </p:spPr>
        <p:txBody>
          <a:bodyPr>
            <a:normAutofit lnSpcReduction="10000"/>
          </a:bodyPr>
          <a:lstStyle/>
          <a:p>
            <a:pPr>
              <a:lnSpc>
                <a:spcPct val="110000"/>
              </a:lnSpc>
            </a:pPr>
            <a:r>
              <a:rPr lang="en-GB" sz="1600" dirty="0"/>
              <a:t>Linting (syntax checking) is done on file save</a:t>
            </a:r>
          </a:p>
          <a:p>
            <a:pPr>
              <a:lnSpc>
                <a:spcPct val="110000"/>
              </a:lnSpc>
            </a:pPr>
            <a:r>
              <a:rPr lang="en-GB" sz="1600" dirty="0"/>
              <a:t>The «</a:t>
            </a:r>
            <a:r>
              <a:rPr lang="en-GB" sz="1600" dirty="0">
                <a:latin typeface="Consolas" panose="020B0609020204030204" pitchFamily="49" charset="0"/>
              </a:rPr>
              <a:t>ansible-first-</a:t>
            </a:r>
            <a:r>
              <a:rPr lang="en-GB" sz="1600" dirty="0" err="1">
                <a:latin typeface="Consolas" panose="020B0609020204030204" pitchFamily="49" charset="0"/>
              </a:rPr>
              <a:t>playbook.yml</a:t>
            </a:r>
            <a:r>
              <a:rPr lang="en-GB" sz="1600" dirty="0"/>
              <a:t>» should have an error that shows on first save, when ansible-lint runs in the background</a:t>
            </a:r>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endParaRPr lang="en-GB" sz="1600" dirty="0"/>
          </a:p>
          <a:p>
            <a:pPr>
              <a:lnSpc>
                <a:spcPct val="110000"/>
              </a:lnSpc>
            </a:pPr>
            <a:r>
              <a:rPr lang="en-GB" sz="1600" dirty="0"/>
              <a:t>Try to fix this yourself </a:t>
            </a:r>
            <a:r>
              <a:rPr lang="en-GB" sz="1600" dirty="0">
                <a:sym typeface="Wingdings" panose="05000000000000000000" pitchFamily="2" charset="2"/>
              </a:rPr>
              <a:t></a:t>
            </a:r>
          </a:p>
          <a:p>
            <a:pPr>
              <a:lnSpc>
                <a:spcPct val="110000"/>
              </a:lnSpc>
            </a:pPr>
            <a:r>
              <a:rPr lang="en-GB" sz="1600" dirty="0">
                <a:sym typeface="Wingdings" panose="05000000000000000000" pitchFamily="2" charset="2"/>
              </a:rPr>
              <a:t>(optional info) You can also specify ansible-lint to exclude certain errors, like the "line too long" error. </a:t>
            </a:r>
          </a:p>
          <a:p>
            <a:pPr lvl="1">
              <a:lnSpc>
                <a:spcPct val="110000"/>
              </a:lnSpc>
            </a:pPr>
            <a:r>
              <a:rPr lang="en-GB" sz="1400" dirty="0">
                <a:sym typeface="Wingdings" panose="05000000000000000000" pitchFamily="2" charset="2"/>
              </a:rPr>
              <a:t>Open Settings (Ctrl-,) and search for "ansible-lint"</a:t>
            </a:r>
            <a:br>
              <a:rPr lang="en-GB" sz="1400" dirty="0">
                <a:sym typeface="Wingdings" panose="05000000000000000000" pitchFamily="2" charset="2"/>
              </a:rPr>
            </a:br>
            <a:r>
              <a:rPr lang="en-GB" sz="1400" dirty="0">
                <a:sym typeface="Wingdings" panose="05000000000000000000" pitchFamily="2" charset="2"/>
              </a:rPr>
              <a:t>Enter </a:t>
            </a:r>
            <a:r>
              <a:rPr lang="en-GB" sz="1400" dirty="0" err="1">
                <a:latin typeface="Consolas" panose="020B0609020204030204" pitchFamily="49" charset="0"/>
                <a:sym typeface="Wingdings" panose="05000000000000000000" pitchFamily="2" charset="2"/>
              </a:rPr>
              <a:t>-x</a:t>
            </a:r>
            <a:r>
              <a:rPr lang="en-GB" sz="1400" dirty="0">
                <a:latin typeface="Consolas" panose="020B0609020204030204" pitchFamily="49" charset="0"/>
                <a:sym typeface="Wingdings" panose="05000000000000000000" pitchFamily="2" charset="2"/>
              </a:rPr>
              <a:t> </a:t>
            </a:r>
            <a:r>
              <a:rPr lang="en-GB" sz="1400" dirty="0" err="1">
                <a:latin typeface="Consolas" panose="020B0609020204030204" pitchFamily="49" charset="0"/>
                <a:sym typeface="Wingdings" panose="05000000000000000000" pitchFamily="2" charset="2"/>
              </a:rPr>
              <a:t>yaml</a:t>
            </a:r>
            <a:r>
              <a:rPr lang="en-GB" sz="1400" dirty="0">
                <a:latin typeface="Consolas" panose="020B0609020204030204" pitchFamily="49" charset="0"/>
                <a:sym typeface="Wingdings" panose="05000000000000000000" pitchFamily="2" charset="2"/>
              </a:rPr>
              <a:t>[line-length]</a:t>
            </a:r>
            <a:endParaRPr lang="en-GB" sz="1400" dirty="0">
              <a:latin typeface="Consolas" panose="020B0609020204030204" pitchFamily="49" charset="0"/>
            </a:endParaRPr>
          </a:p>
        </p:txBody>
      </p:sp>
      <p:sp>
        <p:nvSpPr>
          <p:cNvPr id="3" name="Footer Placeholder 6">
            <a:extLst>
              <a:ext uri="{FF2B5EF4-FFF2-40B4-BE49-F238E27FC236}">
                <a16:creationId xmlns:a16="http://schemas.microsoft.com/office/drawing/2014/main" id="{5FE68121-81AE-F2E5-DCD9-C328BBA3F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53BC320-EB76-AACD-B492-E0CEFD69F83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 Install Ansible</a:t>
            </a:r>
          </a:p>
        </p:txBody>
      </p:sp>
      <p:pic>
        <p:nvPicPr>
          <p:cNvPr id="6" name="Picture 5">
            <a:extLst>
              <a:ext uri="{FF2B5EF4-FFF2-40B4-BE49-F238E27FC236}">
                <a16:creationId xmlns:a16="http://schemas.microsoft.com/office/drawing/2014/main" id="{04E65978-1008-7A95-E700-4C9A7AAF775C}"/>
              </a:ext>
            </a:extLst>
          </p:cNvPr>
          <p:cNvPicPr>
            <a:picLocks noChangeAspect="1"/>
          </p:cNvPicPr>
          <p:nvPr/>
        </p:nvPicPr>
        <p:blipFill>
          <a:blip r:embed="rId3"/>
          <a:stretch>
            <a:fillRect/>
          </a:stretch>
        </p:blipFill>
        <p:spPr>
          <a:xfrm>
            <a:off x="791768" y="2081024"/>
            <a:ext cx="7087589" cy="2695951"/>
          </a:xfrm>
          <a:prstGeom prst="rect">
            <a:avLst/>
          </a:prstGeom>
        </p:spPr>
      </p:pic>
      <p:pic>
        <p:nvPicPr>
          <p:cNvPr id="7" name="Picture 6">
            <a:extLst>
              <a:ext uri="{FF2B5EF4-FFF2-40B4-BE49-F238E27FC236}">
                <a16:creationId xmlns:a16="http://schemas.microsoft.com/office/drawing/2014/main" id="{E70A9FC5-9E1C-CD63-96A5-06B37A215839}"/>
              </a:ext>
            </a:extLst>
          </p:cNvPr>
          <p:cNvPicPr>
            <a:picLocks noChangeAspect="1"/>
          </p:cNvPicPr>
          <p:nvPr/>
        </p:nvPicPr>
        <p:blipFill>
          <a:blip r:embed="rId4"/>
          <a:stretch>
            <a:fillRect/>
          </a:stretch>
        </p:blipFill>
        <p:spPr>
          <a:xfrm>
            <a:off x="6927849" y="5242511"/>
            <a:ext cx="3708401" cy="793464"/>
          </a:xfrm>
          <a:prstGeom prst="rect">
            <a:avLst/>
          </a:prstGeom>
        </p:spPr>
      </p:pic>
      <p:cxnSp>
        <p:nvCxnSpPr>
          <p:cNvPr id="5" name="Straight Arrow Connector 4">
            <a:extLst>
              <a:ext uri="{FF2B5EF4-FFF2-40B4-BE49-F238E27FC236}">
                <a16:creationId xmlns:a16="http://schemas.microsoft.com/office/drawing/2014/main" id="{BD871EDE-EE23-5166-D361-BCAC3CDBFFBF}"/>
              </a:ext>
            </a:extLst>
          </p:cNvPr>
          <p:cNvCxnSpPr>
            <a:cxnSpLocks/>
          </p:cNvCxnSpPr>
          <p:nvPr/>
        </p:nvCxnSpPr>
        <p:spPr>
          <a:xfrm>
            <a:off x="3840480" y="5852160"/>
            <a:ext cx="3087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373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lab, </a:t>
            </a:r>
            <a:r>
              <a:rPr lang="nb-NO" sz="1600" err="1"/>
              <a:t>you</a:t>
            </a:r>
            <a:r>
              <a:rPr lang="nb-NO" sz="1600"/>
              <a:t> </a:t>
            </a:r>
            <a:r>
              <a:rPr lang="nb-NO" sz="1600" err="1"/>
              <a:t>will</a:t>
            </a:r>
            <a:r>
              <a:rPr lang="nb-NO" sz="1600"/>
              <a:t> be given a simple </a:t>
            </a:r>
            <a:r>
              <a:rPr lang="nb-NO" sz="1600" err="1"/>
              <a:t>example</a:t>
            </a:r>
            <a:r>
              <a:rPr lang="nb-NO" sz="1600"/>
              <a:t> to </a:t>
            </a:r>
            <a:r>
              <a:rPr lang="nb-NO" sz="1600" err="1"/>
              <a:t>get</a:t>
            </a:r>
            <a:r>
              <a:rPr lang="nb-NO" sz="1600"/>
              <a:t> </a:t>
            </a:r>
            <a:r>
              <a:rPr lang="nb-NO" sz="1600" err="1"/>
              <a:t>you</a:t>
            </a:r>
            <a:r>
              <a:rPr lang="nb-NO" sz="1600"/>
              <a:t> </a:t>
            </a:r>
            <a:r>
              <a:rPr lang="nb-NO" sz="1600" err="1"/>
              <a:t>started</a:t>
            </a:r>
            <a:r>
              <a:rPr lang="nb-NO" sz="1600"/>
              <a:t> </a:t>
            </a:r>
            <a:r>
              <a:rPr lang="nb-NO" sz="1600" err="1"/>
              <a:t>with</a:t>
            </a:r>
            <a:r>
              <a:rPr lang="nb-NO" sz="1600"/>
              <a:t> </a:t>
            </a:r>
            <a:r>
              <a:rPr lang="nb-NO" sz="1600" err="1"/>
              <a:t>Ansible</a:t>
            </a:r>
            <a:endParaRPr lang="nb-NO" sz="1600"/>
          </a:p>
          <a:p>
            <a:pPr>
              <a:lnSpc>
                <a:spcPct val="110000"/>
              </a:lnSpc>
            </a:pPr>
            <a:r>
              <a:rPr lang="nb-NO" sz="1600"/>
              <a:t>The </a:t>
            </a:r>
            <a:r>
              <a:rPr lang="nb-NO" sz="1600" err="1"/>
              <a:t>Ansible</a:t>
            </a:r>
            <a:r>
              <a:rPr lang="nb-NO" sz="1600"/>
              <a:t> </a:t>
            </a:r>
            <a:r>
              <a:rPr lang="nb-NO" sz="1600" err="1"/>
              <a:t>section</a:t>
            </a:r>
            <a:r>
              <a:rPr lang="nb-NO" sz="1600"/>
              <a:t> </a:t>
            </a:r>
            <a:r>
              <a:rPr lang="nb-NO" sz="1600" err="1"/>
              <a:t>of</a:t>
            </a:r>
            <a:r>
              <a:rPr lang="nb-NO" sz="1600"/>
              <a:t> </a:t>
            </a:r>
            <a:r>
              <a:rPr lang="nb-NO" sz="1600" err="1"/>
              <a:t>Day2</a:t>
            </a:r>
            <a:r>
              <a:rPr lang="nb-NO" sz="1600"/>
              <a:t> </a:t>
            </a:r>
            <a:r>
              <a:rPr lang="nb-NO" sz="1600" err="1"/>
              <a:t>will</a:t>
            </a:r>
            <a:r>
              <a:rPr lang="nb-NO" sz="1600"/>
              <a:t> </a:t>
            </a:r>
            <a:r>
              <a:rPr lang="nb-NO" sz="1600" err="1"/>
              <a:t>include</a:t>
            </a:r>
            <a:r>
              <a:rPr lang="nb-NO" sz="1600"/>
              <a:t> more </a:t>
            </a:r>
            <a:r>
              <a:rPr lang="nb-NO" sz="1600" err="1"/>
              <a:t>exercises</a:t>
            </a:r>
            <a:r>
              <a:rPr lang="nb-NO" sz="1600"/>
              <a:t> for </a:t>
            </a:r>
            <a:r>
              <a:rPr lang="nb-NO" sz="1600" err="1"/>
              <a:t>you</a:t>
            </a:r>
            <a:r>
              <a:rPr lang="nb-NO" sz="1600"/>
              <a:t> to do, </a:t>
            </a:r>
            <a:r>
              <a:rPr lang="nb-NO" sz="1600" err="1"/>
              <a:t>including</a:t>
            </a:r>
            <a:r>
              <a:rPr lang="nb-NO" sz="1600"/>
              <a:t> </a:t>
            </a:r>
            <a:r>
              <a:rPr lang="nb-NO" sz="1600" err="1"/>
              <a:t>example</a:t>
            </a:r>
            <a:r>
              <a:rPr lang="nb-NO" sz="1600"/>
              <a:t> </a:t>
            </a:r>
            <a:r>
              <a:rPr lang="nb-NO" sz="1600" err="1"/>
              <a:t>solutions</a:t>
            </a:r>
            <a:endParaRPr lang="nb-NO" sz="1600"/>
          </a:p>
          <a:p>
            <a:pPr marL="0" indent="0">
              <a:lnSpc>
                <a:spcPct val="110000"/>
              </a:lnSpc>
              <a:buNone/>
            </a:pPr>
            <a:endParaRPr lang="nb-NO" sz="10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#5: Explore Ansible</a:t>
            </a:r>
          </a:p>
        </p:txBody>
      </p:sp>
      <p:sp>
        <p:nvSpPr>
          <p:cNvPr id="3" name="Footer Placeholder 6">
            <a:extLst>
              <a:ext uri="{FF2B5EF4-FFF2-40B4-BE49-F238E27FC236}">
                <a16:creationId xmlns:a16="http://schemas.microsoft.com/office/drawing/2014/main" id="{9D3E58D1-6427-C8CC-C4ED-CD9DD644C1D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C76EA7-DE23-854E-87C7-0357221CF8D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Tree>
    <p:extLst>
      <p:ext uri="{BB962C8B-B14F-4D97-AF65-F5344CB8AC3E}">
        <p14:creationId xmlns:p14="http://schemas.microsoft.com/office/powerpoint/2010/main" val="324084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Gather facts </a:t>
            </a:r>
          </a:p>
        </p:txBody>
      </p:sp>
      <p:sp>
        <p:nvSpPr>
          <p:cNvPr id="6" name="The distance between the headline and the start of the body copy is always constant.…">
            <a:extLst>
              <a:ext uri="{FF2B5EF4-FFF2-40B4-BE49-F238E27FC236}">
                <a16:creationId xmlns:a16="http://schemas.microsoft.com/office/drawing/2014/main" id="{D33A7F7C-0CFF-12D8-D3F9-55EA11817DA1}"/>
              </a:ext>
            </a:extLst>
          </p:cNvPr>
          <p:cNvSpPr txBox="1">
            <a:spLocks noGrp="1"/>
          </p:cNvSpPr>
          <p:nvPr>
            <p:ph idx="1"/>
          </p:nvPr>
        </p:nvSpPr>
        <p:spPr>
          <a:xfrm>
            <a:off x="540000" y="972000"/>
            <a:ext cx="7191410" cy="5044598"/>
          </a:xfrm>
        </p:spPr>
        <p:txBody>
          <a:bodyPr>
            <a:normAutofit/>
          </a:bodyPr>
          <a:lstStyle/>
          <a:p>
            <a:pPr>
              <a:lnSpc>
                <a:spcPct val="110000"/>
              </a:lnSpc>
            </a:pPr>
            <a:r>
              <a:rPr lang="nb-NO" sz="1600" err="1"/>
              <a:t>Create</a:t>
            </a:r>
            <a:r>
              <a:rPr lang="nb-NO" sz="1600"/>
              <a:t> a folder</a:t>
            </a:r>
          </a:p>
          <a:p>
            <a:pPr>
              <a:lnSpc>
                <a:spcPct val="110000"/>
              </a:lnSpc>
            </a:pPr>
            <a:endParaRPr lang="nb-NO" sz="1600"/>
          </a:p>
          <a:p>
            <a:pPr>
              <a:lnSpc>
                <a:spcPct val="110000"/>
              </a:lnSpc>
            </a:pPr>
            <a:r>
              <a:rPr lang="nb-NO" sz="1600"/>
              <a:t>Shows up </a:t>
            </a:r>
            <a:r>
              <a:rPr lang="nb-NO" sz="1600" err="1"/>
              <a:t>automatically</a:t>
            </a:r>
            <a:r>
              <a:rPr lang="nb-NO" sz="1600"/>
              <a:t> in </a:t>
            </a:r>
            <a:r>
              <a:rPr lang="nb-NO" sz="1600" err="1"/>
              <a:t>VS</a:t>
            </a:r>
            <a:r>
              <a:rPr lang="nb-NO" sz="1600"/>
              <a:t> Code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Create</a:t>
            </a:r>
            <a:r>
              <a:rPr lang="nb-NO" sz="1600"/>
              <a:t> files and folders in </a:t>
            </a:r>
            <a:r>
              <a:rPr lang="nb-NO" sz="1600" err="1"/>
              <a:t>VS</a:t>
            </a:r>
            <a:r>
              <a:rPr lang="nb-NO" sz="1600"/>
              <a:t> Code, right </a:t>
            </a:r>
            <a:r>
              <a:rPr lang="nb-NO" sz="1600" err="1"/>
              <a:t>click</a:t>
            </a:r>
            <a:r>
              <a:rPr lang="nb-NO" sz="1600"/>
              <a:t> to </a:t>
            </a:r>
            <a:r>
              <a:rPr lang="nb-NO" sz="1600" err="1"/>
              <a:t>get</a:t>
            </a:r>
            <a:r>
              <a:rPr lang="nb-NO" sz="1600"/>
              <a:t> </a:t>
            </a:r>
            <a:r>
              <a:rPr lang="nb-NO" sz="1600" err="1"/>
              <a:t>menu</a:t>
            </a:r>
            <a:endParaRPr lang="nb-NO" sz="1600"/>
          </a:p>
          <a:p>
            <a:pPr>
              <a:lnSpc>
                <a:spcPct val="110000"/>
              </a:lnSpc>
            </a:pPr>
            <a:endParaRPr lang="nb-NO" sz="1600"/>
          </a:p>
          <a:p>
            <a:pPr>
              <a:lnSpc>
                <a:spcPct val="110000"/>
              </a:lnSpc>
            </a:pPr>
            <a:r>
              <a:rPr lang="nb-NO" sz="1600" err="1"/>
              <a:t>Create</a:t>
            </a:r>
            <a:r>
              <a:rPr lang="nb-NO" sz="1600"/>
              <a:t> </a:t>
            </a:r>
            <a:r>
              <a:rPr lang="nb-NO" sz="1600" err="1"/>
              <a:t>the</a:t>
            </a:r>
            <a:r>
              <a:rPr lang="nb-NO" sz="1600"/>
              <a:t> file "</a:t>
            </a:r>
            <a:r>
              <a:rPr lang="nb-NO" sz="1600" err="1"/>
              <a:t>gather_facts-playbook.yml</a:t>
            </a:r>
            <a:r>
              <a:rPr lang="nb-NO" sz="1600"/>
              <a:t>"</a:t>
            </a:r>
          </a:p>
          <a:p>
            <a:pPr>
              <a:lnSpc>
                <a:spcPct val="110000"/>
              </a:lnSpc>
            </a:pPr>
            <a:endParaRPr lang="nb-NO" sz="1600"/>
          </a:p>
          <a:p>
            <a:pPr>
              <a:lnSpc>
                <a:spcPct val="110000"/>
              </a:lnSpc>
            </a:pPr>
            <a:r>
              <a:rPr lang="nb-NO" sz="1600" err="1"/>
              <a:t>Copy-paste</a:t>
            </a:r>
            <a:r>
              <a:rPr lang="nb-NO" sz="1600"/>
              <a:t> from </a:t>
            </a:r>
            <a:r>
              <a:rPr lang="nb-NO" sz="1600" err="1"/>
              <a:t>this</a:t>
            </a:r>
            <a:r>
              <a:rPr lang="nb-NO" sz="1600"/>
              <a:t> </a:t>
            </a:r>
            <a:r>
              <a:rPr lang="nb-NO" sz="1600" err="1"/>
              <a:t>textbox</a:t>
            </a:r>
            <a:r>
              <a:rPr lang="nb-NO" sz="1600"/>
              <a:t> to </a:t>
            </a:r>
            <a:r>
              <a:rPr lang="nb-NO" sz="1600" err="1"/>
              <a:t>VS</a:t>
            </a:r>
            <a:r>
              <a:rPr lang="nb-NO" sz="1600"/>
              <a:t> Code</a:t>
            </a:r>
          </a:p>
        </p:txBody>
      </p:sp>
      <p:sp>
        <p:nvSpPr>
          <p:cNvPr id="2" name="Footer Placeholder 6">
            <a:extLst>
              <a:ext uri="{FF2B5EF4-FFF2-40B4-BE49-F238E27FC236}">
                <a16:creationId xmlns:a16="http://schemas.microsoft.com/office/drawing/2014/main" id="{8B7157A5-9DD8-CC1E-095B-05C4C1980BD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4D754D07-9E11-A566-0AB6-8DAFC56BFA0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16" name="Picture 15">
            <a:extLst>
              <a:ext uri="{FF2B5EF4-FFF2-40B4-BE49-F238E27FC236}">
                <a16:creationId xmlns:a16="http://schemas.microsoft.com/office/drawing/2014/main" id="{4D9DADFD-10FA-19A6-98E4-610C81750C85}"/>
              </a:ext>
            </a:extLst>
          </p:cNvPr>
          <p:cNvPicPr>
            <a:picLocks noChangeAspect="1"/>
          </p:cNvPicPr>
          <p:nvPr/>
        </p:nvPicPr>
        <p:blipFill rotWithShape="1">
          <a:blip r:embed="rId3">
            <a:extLst>
              <a:ext uri="{28A0092B-C50C-407E-A947-70E740481C1C}">
                <a14:useLocalDpi xmlns:a14="http://schemas.microsoft.com/office/drawing/2010/main" val="0"/>
              </a:ext>
            </a:extLst>
          </a:blip>
          <a:srcRect l="526" r="526"/>
          <a:stretch/>
        </p:blipFill>
        <p:spPr>
          <a:xfrm>
            <a:off x="736662" y="2254580"/>
            <a:ext cx="2521368" cy="1629002"/>
          </a:xfrm>
          <a:prstGeom prst="rect">
            <a:avLst/>
          </a:prstGeom>
        </p:spPr>
      </p:pic>
      <p:pic>
        <p:nvPicPr>
          <p:cNvPr id="18" name="Picture 17">
            <a:extLst>
              <a:ext uri="{FF2B5EF4-FFF2-40B4-BE49-F238E27FC236}">
                <a16:creationId xmlns:a16="http://schemas.microsoft.com/office/drawing/2014/main" id="{DE5F48FC-3C42-5859-4351-E0D25B460A59}"/>
              </a:ext>
            </a:extLst>
          </p:cNvPr>
          <p:cNvPicPr>
            <a:picLocks noChangeAspect="1"/>
          </p:cNvPicPr>
          <p:nvPr/>
        </p:nvPicPr>
        <p:blipFill rotWithShape="1">
          <a:blip r:embed="rId4">
            <a:extLst>
              <a:ext uri="{28A0092B-C50C-407E-A947-70E740481C1C}">
                <a14:useLocalDpi xmlns:a14="http://schemas.microsoft.com/office/drawing/2010/main" val="0"/>
              </a:ext>
            </a:extLst>
          </a:blip>
          <a:srcRect t="7889" b="7889"/>
          <a:stretch/>
        </p:blipFill>
        <p:spPr>
          <a:xfrm>
            <a:off x="720000" y="4149543"/>
            <a:ext cx="3658111" cy="573691"/>
          </a:xfrm>
          <a:prstGeom prst="rect">
            <a:avLst/>
          </a:prstGeom>
        </p:spPr>
      </p:pic>
      <p:pic>
        <p:nvPicPr>
          <p:cNvPr id="20" name="Picture 19">
            <a:extLst>
              <a:ext uri="{FF2B5EF4-FFF2-40B4-BE49-F238E27FC236}">
                <a16:creationId xmlns:a16="http://schemas.microsoft.com/office/drawing/2014/main" id="{D269A6E6-DC19-3C34-5B65-3556FAACB2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6209" y="5010546"/>
            <a:ext cx="2229163" cy="428685"/>
          </a:xfrm>
          <a:prstGeom prst="rect">
            <a:avLst/>
          </a:prstGeom>
        </p:spPr>
      </p:pic>
      <p:cxnSp>
        <p:nvCxnSpPr>
          <p:cNvPr id="21" name="Straight Arrow Connector 20">
            <a:extLst>
              <a:ext uri="{FF2B5EF4-FFF2-40B4-BE49-F238E27FC236}">
                <a16:creationId xmlns:a16="http://schemas.microsoft.com/office/drawing/2014/main" id="{EC927A16-2591-A872-203C-B66E8FFBC2DB}"/>
              </a:ext>
            </a:extLst>
          </p:cNvPr>
          <p:cNvCxnSpPr>
            <a:cxnSpLocks/>
          </p:cNvCxnSpPr>
          <p:nvPr/>
        </p:nvCxnSpPr>
        <p:spPr>
          <a:xfrm flipV="1">
            <a:off x="3742124" y="972000"/>
            <a:ext cx="6114594" cy="4591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3E6F7D2-C565-37C9-CA40-083E631696E4}"/>
              </a:ext>
            </a:extLst>
          </p:cNvPr>
          <p:cNvSpPr txBox="1"/>
          <p:nvPr/>
        </p:nvSpPr>
        <p:spPr>
          <a:xfrm>
            <a:off x="9856718" y="296996"/>
            <a:ext cx="2234512" cy="1169551"/>
          </a:xfrm>
          <a:prstGeom prst="rect">
            <a:avLst/>
          </a:prstGeom>
          <a:noFill/>
          <a:ln>
            <a:solidFill>
              <a:srgbClr val="002B36"/>
            </a:solidFill>
          </a:ln>
        </p:spPr>
        <p:txBody>
          <a:bodyPr wrap="square">
            <a:spAutoFit/>
          </a:bodyPr>
          <a:lstStyle/>
          <a:p>
            <a:r>
              <a:rPr lang="en-US" sz="500">
                <a:latin typeface="Consolas" panose="020B0609020204030204" pitchFamily="49" charset="0"/>
              </a:rPr>
              <a:t>---</a:t>
            </a:r>
          </a:p>
          <a:p>
            <a:r>
              <a:rPr lang="en-US" sz="500">
                <a:latin typeface="Consolas" panose="020B0609020204030204" pitchFamily="49" charset="0"/>
              </a:rPr>
              <a:t>- name: IOS Facts</a:t>
            </a:r>
          </a:p>
          <a:p>
            <a:r>
              <a:rPr lang="en-US" sz="500">
                <a:latin typeface="Consolas" panose="020B0609020204030204" pitchFamily="49" charset="0"/>
              </a:rPr>
              <a:t>  hosts: </a:t>
            </a:r>
            <a:r>
              <a:rPr lang="en-US" sz="500" err="1">
                <a:latin typeface="Consolas" panose="020B0609020204030204" pitchFamily="49" charset="0"/>
              </a:rPr>
              <a:t>wlc</a:t>
            </a:r>
            <a:endParaRPr lang="en-US" sz="500">
              <a:latin typeface="Consolas" panose="020B0609020204030204" pitchFamily="49" charset="0"/>
            </a:endParaRPr>
          </a:p>
          <a:p>
            <a:r>
              <a:rPr lang="en-US" sz="500">
                <a:latin typeface="Consolas" panose="020B0609020204030204" pitchFamily="49" charset="0"/>
              </a:rPr>
              <a:t>  connection: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gather_facts</a:t>
            </a:r>
            <a:r>
              <a:rPr lang="en-US" sz="500">
                <a:latin typeface="Consolas" panose="020B0609020204030204" pitchFamily="49" charset="0"/>
              </a:rPr>
              <a:t>: false</a:t>
            </a:r>
          </a:p>
          <a:p>
            <a:r>
              <a:rPr lang="en-US" sz="500">
                <a:latin typeface="Consolas" panose="020B0609020204030204" pitchFamily="49" charset="0"/>
              </a:rPr>
              <a:t>  tasks:</a:t>
            </a:r>
          </a:p>
          <a:p>
            <a:r>
              <a:rPr lang="en-US" sz="500">
                <a:latin typeface="Consolas" panose="020B0609020204030204" pitchFamily="49" charset="0"/>
              </a:rPr>
              <a:t>    - name: Gather all legacy facts</a:t>
            </a:r>
          </a:p>
          <a:p>
            <a:r>
              <a:rPr lang="en-US" sz="500">
                <a:latin typeface="Consolas" panose="020B0609020204030204" pitchFamily="49" charset="0"/>
              </a:rPr>
              <a:t>      </a:t>
            </a:r>
            <a:r>
              <a:rPr lang="en-US" sz="500" err="1">
                <a:latin typeface="Consolas" panose="020B0609020204030204" pitchFamily="49" charset="0"/>
              </a:rPr>
              <a:t>cisco.ios.ios_facts</a:t>
            </a:r>
            <a:r>
              <a:rPr lang="en-US" sz="500">
                <a:latin typeface="Consolas" panose="020B0609020204030204" pitchFamily="49" charset="0"/>
              </a:rPr>
              <a:t>:</a:t>
            </a:r>
          </a:p>
          <a:p>
            <a:r>
              <a:rPr lang="en-US" sz="500">
                <a:latin typeface="Consolas" panose="020B0609020204030204" pitchFamily="49" charset="0"/>
              </a:rPr>
              <a:t>        </a:t>
            </a:r>
            <a:r>
              <a:rPr lang="en-US" sz="500" err="1">
                <a:latin typeface="Consolas" panose="020B0609020204030204" pitchFamily="49" charset="0"/>
              </a:rPr>
              <a:t>gather_subset</a:t>
            </a:r>
            <a:r>
              <a:rPr lang="en-US" sz="500">
                <a:latin typeface="Consolas" panose="020B0609020204030204" pitchFamily="49" charset="0"/>
              </a:rPr>
              <a:t>: all</a:t>
            </a:r>
          </a:p>
          <a:p>
            <a:r>
              <a:rPr lang="en-US" sz="500">
                <a:latin typeface="Consolas" panose="020B0609020204030204" pitchFamily="49" charset="0"/>
              </a:rPr>
              <a:t>      register: </a:t>
            </a:r>
            <a:r>
              <a:rPr lang="en-US" sz="500" err="1">
                <a:latin typeface="Consolas" panose="020B0609020204030204" pitchFamily="49" charset="0"/>
              </a:rPr>
              <a:t>facts1</a:t>
            </a:r>
            <a:endParaRPr lang="en-US" sz="500">
              <a:latin typeface="Consolas" panose="020B0609020204030204" pitchFamily="49" charset="0"/>
            </a:endParaRPr>
          </a:p>
          <a:p>
            <a:r>
              <a:rPr lang="en-US" sz="500">
                <a:latin typeface="Consolas" panose="020B0609020204030204" pitchFamily="49" charset="0"/>
              </a:rPr>
              <a:t>    - name: Show facts</a:t>
            </a:r>
          </a:p>
          <a:p>
            <a:r>
              <a:rPr lang="en-US" sz="500">
                <a:latin typeface="Consolas" panose="020B0609020204030204" pitchFamily="49" charset="0"/>
              </a:rPr>
              <a:t>      </a:t>
            </a:r>
            <a:r>
              <a:rPr lang="en-US" sz="500" err="1">
                <a:latin typeface="Consolas" panose="020B0609020204030204" pitchFamily="49" charset="0"/>
              </a:rPr>
              <a:t>ansible.builtin.debug</a:t>
            </a:r>
            <a:r>
              <a:rPr lang="en-US" sz="500">
                <a:latin typeface="Consolas" panose="020B0609020204030204" pitchFamily="49" charset="0"/>
              </a:rPr>
              <a:t>:</a:t>
            </a:r>
          </a:p>
          <a:p>
            <a:r>
              <a:rPr lang="en-US" sz="500">
                <a:latin typeface="Consolas" panose="020B0609020204030204" pitchFamily="49" charset="0"/>
              </a:rPr>
              <a:t>        msg: "{{ </a:t>
            </a:r>
            <a:r>
              <a:rPr lang="en-US" sz="500" err="1">
                <a:latin typeface="Consolas" panose="020B0609020204030204" pitchFamily="49" charset="0"/>
              </a:rPr>
              <a:t>facts1</a:t>
            </a:r>
            <a:r>
              <a:rPr lang="en-US" sz="500">
                <a:latin typeface="Consolas" panose="020B0609020204030204" pitchFamily="49" charset="0"/>
              </a:rPr>
              <a:t> }}"</a:t>
            </a:r>
          </a:p>
          <a:p>
            <a:endParaRPr lang="en-US" sz="500">
              <a:latin typeface="Consolas" panose="020B0609020204030204" pitchFamily="49" charset="0"/>
            </a:endParaRPr>
          </a:p>
        </p:txBody>
      </p:sp>
      <p:sp>
        <p:nvSpPr>
          <p:cNvPr id="25" name="TextBox 24">
            <a:extLst>
              <a:ext uri="{FF2B5EF4-FFF2-40B4-BE49-F238E27FC236}">
                <a16:creationId xmlns:a16="http://schemas.microsoft.com/office/drawing/2014/main" id="{12CEB653-12FE-B936-BD74-ADCDEF5D70BF}"/>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pic>
        <p:nvPicPr>
          <p:cNvPr id="28" name="Picture 27">
            <a:extLst>
              <a:ext uri="{FF2B5EF4-FFF2-40B4-BE49-F238E27FC236}">
                <a16:creationId xmlns:a16="http://schemas.microsoft.com/office/drawing/2014/main" id="{041E496F-A3DC-1F55-A8AB-BFC57EF2B8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76758" y="2623738"/>
            <a:ext cx="3762802" cy="3222401"/>
          </a:xfrm>
          <a:prstGeom prst="rect">
            <a:avLst/>
          </a:prstGeom>
        </p:spPr>
      </p:pic>
      <p:cxnSp>
        <p:nvCxnSpPr>
          <p:cNvPr id="29" name="Straight Arrow Connector 28">
            <a:extLst>
              <a:ext uri="{FF2B5EF4-FFF2-40B4-BE49-F238E27FC236}">
                <a16:creationId xmlns:a16="http://schemas.microsoft.com/office/drawing/2014/main" id="{4AA91FC9-26E9-A112-C75C-D38CEBFA6814}"/>
              </a:ext>
            </a:extLst>
          </p:cNvPr>
          <p:cNvCxnSpPr>
            <a:cxnSpLocks/>
            <a:endCxn id="28" idx="0"/>
          </p:cNvCxnSpPr>
          <p:nvPr/>
        </p:nvCxnSpPr>
        <p:spPr>
          <a:xfrm flipH="1">
            <a:off x="10058160" y="1507812"/>
            <a:ext cx="282652" cy="1115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F17347B-4AA5-0EC7-FCAE-5D92674F68F4}"/>
              </a:ext>
            </a:extLst>
          </p:cNvPr>
          <p:cNvSpPr txBox="1"/>
          <p:nvPr/>
        </p:nvSpPr>
        <p:spPr>
          <a:xfrm>
            <a:off x="618000" y="1466509"/>
            <a:ext cx="7147917"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mkdir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Lab5_Ansible-gather_facts</a:t>
            </a:r>
            <a:endParaRPr lang="fr-FR"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3113B6B0-9682-C6CB-E2C3-D2A2139ECC6B}"/>
              </a:ext>
            </a:extLst>
          </p:cNvPr>
          <p:cNvPicPr>
            <a:picLocks noChangeAspect="1"/>
          </p:cNvPicPr>
          <p:nvPr/>
        </p:nvPicPr>
        <p:blipFill rotWithShape="1">
          <a:blip r:embed="rId7"/>
          <a:srcRect t="21950" b="3360"/>
          <a:stretch/>
        </p:blipFill>
        <p:spPr>
          <a:xfrm>
            <a:off x="3101582" y="4366827"/>
            <a:ext cx="2457793" cy="355762"/>
          </a:xfrm>
          <a:prstGeom prst="rect">
            <a:avLst/>
          </a:prstGeom>
        </p:spPr>
      </p:pic>
    </p:spTree>
    <p:extLst>
      <p:ext uri="{BB962C8B-B14F-4D97-AF65-F5344CB8AC3E}">
        <p14:creationId xmlns:p14="http://schemas.microsoft.com/office/powerpoint/2010/main" val="57513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hosts file</a:t>
            </a:r>
          </a:p>
        </p:txBody>
      </p:sp>
      <p:sp>
        <p:nvSpPr>
          <p:cNvPr id="6" name="The distance between the headline and the start of the body copy is always constant.…">
            <a:extLst>
              <a:ext uri="{FF2B5EF4-FFF2-40B4-BE49-F238E27FC236}">
                <a16:creationId xmlns:a16="http://schemas.microsoft.com/office/drawing/2014/main" id="{D33A7F7C-0CFF-12D8-D3F9-55EA11817DA1}"/>
              </a:ext>
            </a:extLst>
          </p:cNvPr>
          <p:cNvSpPr txBox="1">
            <a:spLocks noGrp="1"/>
          </p:cNvSpPr>
          <p:nvPr>
            <p:ph idx="1"/>
          </p:nvPr>
        </p:nvSpPr>
        <p:spPr>
          <a:xfrm>
            <a:off x="540000" y="972000"/>
            <a:ext cx="4575464" cy="4592038"/>
          </a:xfrm>
        </p:spPr>
        <p:txBody>
          <a:bodyPr>
            <a:normAutofit/>
          </a:bodyPr>
          <a:lstStyle/>
          <a:p>
            <a:pPr>
              <a:lnSpc>
                <a:spcPct val="110000"/>
              </a:lnSpc>
            </a:pPr>
            <a:r>
              <a:rPr lang="nb-NO" sz="1600" dirty="0" err="1"/>
              <a:t>Let’s</a:t>
            </a:r>
            <a:r>
              <a:rPr lang="nb-NO" sz="1600" dirty="0"/>
              <a:t> </a:t>
            </a:r>
            <a:r>
              <a:rPr lang="nb-NO" sz="1600" dirty="0" err="1"/>
              <a:t>create</a:t>
            </a:r>
            <a:r>
              <a:rPr lang="nb-NO" sz="1600" dirty="0"/>
              <a:t> a file </a:t>
            </a:r>
            <a:r>
              <a:rPr lang="nb-NO" sz="1600" dirty="0" err="1"/>
              <a:t>named</a:t>
            </a:r>
            <a:r>
              <a:rPr lang="nb-NO" sz="1600" dirty="0"/>
              <a:t> </a:t>
            </a:r>
            <a:r>
              <a:rPr lang="nb-NO" sz="1600" dirty="0" err="1"/>
              <a:t>hosts.yml</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It shows up in </a:t>
            </a:r>
            <a:r>
              <a:rPr lang="nb-NO" sz="1600" dirty="0" err="1"/>
              <a:t>the</a:t>
            </a:r>
            <a:r>
              <a:rPr lang="nb-NO" sz="1600" dirty="0"/>
              <a:t> folder as </a:t>
            </a:r>
            <a:r>
              <a:rPr lang="nb-NO" sz="1600" dirty="0" err="1"/>
              <a:t>well</a:t>
            </a:r>
            <a:endParaRPr lang="nb-NO" sz="1600" dirty="0"/>
          </a:p>
        </p:txBody>
      </p:sp>
      <p:sp>
        <p:nvSpPr>
          <p:cNvPr id="4" name="Footer Placeholder 6">
            <a:extLst>
              <a:ext uri="{FF2B5EF4-FFF2-40B4-BE49-F238E27FC236}">
                <a16:creationId xmlns:a16="http://schemas.microsoft.com/office/drawing/2014/main" id="{17301EEE-DB8B-DDE6-2EC5-CA50E9CF5C8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5D1F7A92-C360-088A-2BFA-E464B512002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8" name="TextBox 7">
            <a:extLst>
              <a:ext uri="{FF2B5EF4-FFF2-40B4-BE49-F238E27FC236}">
                <a16:creationId xmlns:a16="http://schemas.microsoft.com/office/drawing/2014/main" id="{8928A11D-61E0-D194-E095-83A6945E510F}"/>
              </a:ext>
            </a:extLst>
          </p:cNvPr>
          <p:cNvSpPr txBox="1"/>
          <p:nvPr/>
        </p:nvSpPr>
        <p:spPr>
          <a:xfrm>
            <a:off x="9856718" y="296996"/>
            <a:ext cx="2234512" cy="784830"/>
          </a:xfrm>
          <a:prstGeom prst="rect">
            <a:avLst/>
          </a:prstGeom>
          <a:noFill/>
          <a:ln>
            <a:solidFill>
              <a:srgbClr val="002B36"/>
            </a:solidFill>
          </a:ln>
        </p:spPr>
        <p:txBody>
          <a:bodyPr wrap="square">
            <a:spAutoFit/>
          </a:bodyPr>
          <a:lstStyle/>
          <a:p>
            <a:r>
              <a:rPr lang="en-US" sz="500" dirty="0" err="1">
                <a:latin typeface="Consolas" panose="020B0609020204030204" pitchFamily="49" charset="0"/>
              </a:rPr>
              <a:t>wlc</a:t>
            </a:r>
            <a:r>
              <a:rPr lang="en-US" sz="500" dirty="0">
                <a:latin typeface="Consolas" panose="020B0609020204030204" pitchFamily="49" charset="0"/>
              </a:rPr>
              <a:t>:</a:t>
            </a:r>
          </a:p>
          <a:p>
            <a:r>
              <a:rPr lang="en-US" sz="500" dirty="0">
                <a:latin typeface="Consolas" panose="020B0609020204030204" pitchFamily="49" charset="0"/>
              </a:rPr>
              <a:t>  hosts:</a:t>
            </a:r>
          </a:p>
          <a:p>
            <a:r>
              <a:rPr lang="en-US" sz="500" dirty="0">
                <a:latin typeface="Consolas" panose="020B0609020204030204" pitchFamily="49" charset="0"/>
              </a:rPr>
              <a:t>    192.168.10.{WLC-IP}:</a:t>
            </a:r>
          </a:p>
          <a:p>
            <a:r>
              <a:rPr lang="en-US" sz="500" dirty="0">
                <a:latin typeface="Consolas" panose="020B0609020204030204" pitchFamily="49" charset="0"/>
              </a:rPr>
              <a:t>  vars:</a:t>
            </a:r>
          </a:p>
          <a:p>
            <a:r>
              <a:rPr lang="en-US" sz="500" dirty="0">
                <a:latin typeface="Consolas" panose="020B0609020204030204" pitchFamily="49" charset="0"/>
              </a:rPr>
              <a:t>    </a:t>
            </a:r>
            <a:r>
              <a:rPr lang="en-US" sz="500" dirty="0" err="1">
                <a:latin typeface="Consolas" panose="020B0609020204030204" pitchFamily="49" charset="0"/>
              </a:rPr>
              <a:t>ansible_connection</a:t>
            </a:r>
            <a:r>
              <a:rPr lang="en-US" sz="500" dirty="0">
                <a:latin typeface="Consolas" panose="020B0609020204030204" pitchFamily="49" charset="0"/>
              </a:rPr>
              <a:t>: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ansible_network_os</a:t>
            </a:r>
            <a:r>
              <a:rPr lang="en-US" sz="500" dirty="0">
                <a:latin typeface="Consolas" panose="020B0609020204030204" pitchFamily="49" charset="0"/>
              </a:rPr>
              <a:t>: </a:t>
            </a:r>
            <a:r>
              <a:rPr lang="en-US" sz="500" dirty="0" err="1">
                <a:latin typeface="Consolas" panose="020B0609020204030204" pitchFamily="49" charset="0"/>
              </a:rPr>
              <a:t>ios</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ansible_ssh_pass</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ansible_password</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ansible_user</a:t>
            </a:r>
            <a:r>
              <a:rPr lang="en-US" sz="500" dirty="0">
                <a:latin typeface="Consolas" panose="020B0609020204030204" pitchFamily="49" charset="0"/>
              </a:rPr>
              <a:t>: </a:t>
            </a:r>
            <a:r>
              <a:rPr lang="en-US" sz="500" dirty="0" err="1">
                <a:latin typeface="Consolas" panose="020B0609020204030204" pitchFamily="49" charset="0"/>
              </a:rPr>
              <a:t>devnet-adm</a:t>
            </a:r>
            <a:endParaRPr lang="en-US" sz="500" dirty="0">
              <a:latin typeface="Consolas" panose="020B0609020204030204" pitchFamily="49" charset="0"/>
            </a:endParaRPr>
          </a:p>
        </p:txBody>
      </p:sp>
      <p:sp>
        <p:nvSpPr>
          <p:cNvPr id="9" name="TextBox 8">
            <a:extLst>
              <a:ext uri="{FF2B5EF4-FFF2-40B4-BE49-F238E27FC236}">
                <a16:creationId xmlns:a16="http://schemas.microsoft.com/office/drawing/2014/main" id="{17DE3E7F-EEBC-12A2-C27B-3EB30C84980C}"/>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pic>
        <p:nvPicPr>
          <p:cNvPr id="11" name="Picture 10">
            <a:extLst>
              <a:ext uri="{FF2B5EF4-FFF2-40B4-BE49-F238E27FC236}">
                <a16:creationId xmlns:a16="http://schemas.microsoft.com/office/drawing/2014/main" id="{0657F2E5-C1D0-5271-98F9-0C9B91D9D3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381" y="1477746"/>
            <a:ext cx="2172157" cy="638264"/>
          </a:xfrm>
          <a:prstGeom prst="rect">
            <a:avLst/>
          </a:prstGeom>
        </p:spPr>
      </p:pic>
      <p:pic>
        <p:nvPicPr>
          <p:cNvPr id="14" name="Picture 13">
            <a:extLst>
              <a:ext uri="{FF2B5EF4-FFF2-40B4-BE49-F238E27FC236}">
                <a16:creationId xmlns:a16="http://schemas.microsoft.com/office/drawing/2014/main" id="{7608F687-685D-C88B-3341-A9421C76EA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1527" y="2635000"/>
            <a:ext cx="6239746" cy="1126198"/>
          </a:xfrm>
          <a:prstGeom prst="rect">
            <a:avLst/>
          </a:prstGeom>
        </p:spPr>
      </p:pic>
      <p:pic>
        <p:nvPicPr>
          <p:cNvPr id="17" name="Picture 16">
            <a:extLst>
              <a:ext uri="{FF2B5EF4-FFF2-40B4-BE49-F238E27FC236}">
                <a16:creationId xmlns:a16="http://schemas.microsoft.com/office/drawing/2014/main" id="{A2E35820-F204-C5BA-5DAF-EE7048B44A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85595" y="2472387"/>
            <a:ext cx="3376805" cy="1591261"/>
          </a:xfrm>
          <a:prstGeom prst="rect">
            <a:avLst/>
          </a:prstGeom>
        </p:spPr>
      </p:pic>
      <p:cxnSp>
        <p:nvCxnSpPr>
          <p:cNvPr id="18" name="Straight Arrow Connector 17">
            <a:extLst>
              <a:ext uri="{FF2B5EF4-FFF2-40B4-BE49-F238E27FC236}">
                <a16:creationId xmlns:a16="http://schemas.microsoft.com/office/drawing/2014/main" id="{F15954A3-9EAE-986F-8780-828A4F5F6201}"/>
              </a:ext>
            </a:extLst>
          </p:cNvPr>
          <p:cNvCxnSpPr>
            <a:cxnSpLocks/>
          </p:cNvCxnSpPr>
          <p:nvPr/>
        </p:nvCxnSpPr>
        <p:spPr>
          <a:xfrm flipH="1">
            <a:off x="10340812" y="1158770"/>
            <a:ext cx="282652" cy="974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DB4A062-D4C8-4665-8039-CC9542FF187B}"/>
              </a:ext>
            </a:extLst>
          </p:cNvPr>
          <p:cNvSpPr txBox="1"/>
          <p:nvPr/>
        </p:nvSpPr>
        <p:spPr>
          <a:xfrm>
            <a:off x="6555350" y="1037878"/>
            <a:ext cx="2226527" cy="646331"/>
          </a:xfrm>
          <a:prstGeom prst="rect">
            <a:avLst/>
          </a:prstGeom>
          <a:noFill/>
        </p:spPr>
        <p:txBody>
          <a:bodyPr wrap="square">
            <a:spAutoFit/>
          </a:bodyPr>
          <a:lstStyle/>
          <a:p>
            <a:r>
              <a:rPr lang="nb-NO" sz="1800" dirty="0" err="1"/>
              <a:t>Change</a:t>
            </a:r>
            <a:r>
              <a:rPr lang="nb-NO" sz="1800" dirty="0"/>
              <a:t> to YOUR</a:t>
            </a:r>
          </a:p>
          <a:p>
            <a:r>
              <a:rPr lang="nb-NO" dirty="0" err="1"/>
              <a:t>WLC</a:t>
            </a:r>
            <a:r>
              <a:rPr lang="nb-NO" dirty="0"/>
              <a:t> IP</a:t>
            </a:r>
          </a:p>
        </p:txBody>
      </p:sp>
      <p:cxnSp>
        <p:nvCxnSpPr>
          <p:cNvPr id="7" name="Straight Arrow Connector 6">
            <a:extLst>
              <a:ext uri="{FF2B5EF4-FFF2-40B4-BE49-F238E27FC236}">
                <a16:creationId xmlns:a16="http://schemas.microsoft.com/office/drawing/2014/main" id="{1E0C9EB3-0AB0-E738-366E-B2263BDF154E}"/>
              </a:ext>
            </a:extLst>
          </p:cNvPr>
          <p:cNvCxnSpPr>
            <a:cxnSpLocks/>
          </p:cNvCxnSpPr>
          <p:nvPr/>
        </p:nvCxnSpPr>
        <p:spPr>
          <a:xfrm>
            <a:off x="7524326" y="1477746"/>
            <a:ext cx="2400604" cy="1314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0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Fix dependencies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11226550" cy="338554"/>
          </a:xfrm>
          <a:prstGeom prst="rect">
            <a:avLst/>
          </a:prstGeom>
          <a:noFill/>
        </p:spPr>
        <p:txBody>
          <a:bodyPr wrap="square">
            <a:spAutoFit/>
          </a:bodyPr>
          <a:lstStyle/>
          <a:p>
            <a:pPr marL="285750" indent="-285750">
              <a:buFont typeface="Arial" panose="020B0604020202020204" pitchFamily="34" charset="0"/>
              <a:buChar char="•"/>
            </a:pPr>
            <a:r>
              <a:rPr lang="en-GB" sz="1600"/>
              <a:t>Try to run the playbook with the following command. Something is missing.</a:t>
            </a:r>
            <a:endParaRPr lang="nb-NO" sz="1600"/>
          </a:p>
        </p:txBody>
      </p:sp>
      <p:sp>
        <p:nvSpPr>
          <p:cNvPr id="2" name="Footer Placeholder 6">
            <a:extLst>
              <a:ext uri="{FF2B5EF4-FFF2-40B4-BE49-F238E27FC236}">
                <a16:creationId xmlns:a16="http://schemas.microsoft.com/office/drawing/2014/main" id="{17A74DFD-2B00-B391-E59A-ED4EA05816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BA462E2-B807-F22E-43E0-EEED9979F7C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6" name="TextBox 5">
            <a:extLst>
              <a:ext uri="{FF2B5EF4-FFF2-40B4-BE49-F238E27FC236}">
                <a16:creationId xmlns:a16="http://schemas.microsoft.com/office/drawing/2014/main" id="{D66CA787-D3BF-24C5-DD37-94892B12E37B}"/>
              </a:ext>
            </a:extLst>
          </p:cNvPr>
          <p:cNvSpPr txBox="1"/>
          <p:nvPr/>
        </p:nvSpPr>
        <p:spPr>
          <a:xfrm>
            <a:off x="565339" y="4553335"/>
            <a:ext cx="9890101" cy="150445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a:t>
            </a:r>
            <a:r>
              <a:rPr lang="en-US" sz="1050" dirty="0"/>
              <a:t> pip install ansible-</a:t>
            </a:r>
            <a:r>
              <a:rPr lang="en-US" sz="1050" dirty="0" err="1"/>
              <a:t>pylibssh</a:t>
            </a:r>
            <a:endParaRPr lang="en-US" sz="1050" dirty="0"/>
          </a:p>
          <a:p>
            <a:pPr lvl="1"/>
            <a:r>
              <a:rPr lang="en-US" sz="1050" dirty="0">
                <a:solidFill>
                  <a:srgbClr val="EEE8D5"/>
                </a:solidFill>
                <a:latin typeface="Consolas" panose="020B0609020204030204" pitchFamily="49" charset="0"/>
              </a:rPr>
              <a:t>Collecting ansible-</a:t>
            </a:r>
            <a:r>
              <a:rPr lang="en-US" sz="1050" dirty="0" err="1">
                <a:solidFill>
                  <a:srgbClr val="EEE8D5"/>
                </a:solidFill>
                <a:latin typeface="Consolas" panose="020B0609020204030204" pitchFamily="49" charset="0"/>
              </a:rPr>
              <a:t>pylibssh</a:t>
            </a:r>
            <a:endParaRPr lang="en-US" sz="1050" dirty="0">
              <a:solidFill>
                <a:srgbClr val="EEE8D5"/>
              </a:solidFill>
              <a:latin typeface="Consolas" panose="020B0609020204030204" pitchFamily="49" charset="0"/>
            </a:endParaRPr>
          </a:p>
          <a:p>
            <a:pPr lvl="1"/>
            <a:r>
              <a:rPr lang="en-US" sz="1050" dirty="0">
                <a:solidFill>
                  <a:srgbClr val="EEE8D5"/>
                </a:solidFill>
                <a:latin typeface="Consolas" panose="020B0609020204030204" pitchFamily="49" charset="0"/>
              </a:rPr>
              <a:t>  Downloading ansible_pylibssh-1.2.2-cp312-cp312-manylinux_2_28_x86_64.whl.metadata (36 kB)</a:t>
            </a:r>
          </a:p>
          <a:p>
            <a:pPr lvl="1"/>
            <a:r>
              <a:rPr lang="en-US" sz="1050" dirty="0">
                <a:solidFill>
                  <a:srgbClr val="EEE8D5"/>
                </a:solidFill>
                <a:latin typeface="Consolas" panose="020B0609020204030204" pitchFamily="49" charset="0"/>
              </a:rPr>
              <a:t>Downloading ansible_pylibssh-1.2.2-cp312-cp312-manylinux_2_28_x86_64.whl (2.9 MB)</a:t>
            </a:r>
          </a:p>
          <a:p>
            <a:pPr lvl="1"/>
            <a:r>
              <a:rPr lang="en-US" sz="1050" dirty="0">
                <a:solidFill>
                  <a:srgbClr val="EEE8D5"/>
                </a:solidFill>
                <a:latin typeface="Consolas" panose="020B0609020204030204" pitchFamily="49" charset="0"/>
              </a:rPr>
              <a:t>   </a:t>
            </a:r>
            <a:r>
              <a:rPr lang="en-US" sz="1050" dirty="0">
                <a:solidFill>
                  <a:srgbClr val="00B050"/>
                </a:solidFill>
                <a:latin typeface="Consolas" panose="020B0609020204030204" pitchFamily="49" charset="0"/>
              </a:rPr>
              <a:t>━━━━━━━━━━━━━━━━━━━━━━━━━━━━━━━━━━━━━━━━ 2.9/2.9 MB </a:t>
            </a:r>
            <a:r>
              <a:rPr lang="en-US" sz="1050" dirty="0">
                <a:solidFill>
                  <a:srgbClr val="FF0000"/>
                </a:solidFill>
                <a:latin typeface="Consolas" panose="020B0609020204030204" pitchFamily="49" charset="0"/>
              </a:rPr>
              <a:t>7.1 MB/s </a:t>
            </a:r>
            <a:r>
              <a:rPr lang="en-US" sz="1050" dirty="0">
                <a:solidFill>
                  <a:srgbClr val="EEE8D5"/>
                </a:solidFill>
                <a:latin typeface="Consolas" panose="020B0609020204030204" pitchFamily="49" charset="0"/>
              </a:rPr>
              <a:t>eta </a:t>
            </a:r>
            <a:r>
              <a:rPr lang="en-US" sz="1050" dirty="0">
                <a:solidFill>
                  <a:srgbClr val="6D6D6D"/>
                </a:solidFill>
                <a:latin typeface="Consolas" panose="020B0609020204030204" pitchFamily="49" charset="0"/>
              </a:rPr>
              <a:t>0:00:00</a:t>
            </a:r>
          </a:p>
          <a:p>
            <a:pPr lvl="1"/>
            <a:r>
              <a:rPr lang="en-US" sz="1050" dirty="0">
                <a:solidFill>
                  <a:srgbClr val="EEE8D5"/>
                </a:solidFill>
                <a:latin typeface="Consolas" panose="020B0609020204030204" pitchFamily="49" charset="0"/>
              </a:rPr>
              <a:t>Installing collected packages: ansible-</a:t>
            </a:r>
            <a:r>
              <a:rPr lang="en-US" sz="1050" dirty="0" err="1">
                <a:solidFill>
                  <a:srgbClr val="EEE8D5"/>
                </a:solidFill>
                <a:latin typeface="Consolas" panose="020B0609020204030204" pitchFamily="49" charset="0"/>
              </a:rPr>
              <a:t>pylibssh</a:t>
            </a:r>
            <a:endParaRPr lang="en-US" sz="1050" dirty="0">
              <a:solidFill>
                <a:srgbClr val="EEE8D5"/>
              </a:solidFill>
              <a:latin typeface="Consolas" panose="020B0609020204030204" pitchFamily="49" charset="0"/>
            </a:endParaRPr>
          </a:p>
          <a:p>
            <a:pPr lvl="1"/>
            <a:r>
              <a:rPr lang="en-US" sz="1050" dirty="0">
                <a:solidFill>
                  <a:srgbClr val="6D6D6D"/>
                </a:solidFill>
                <a:latin typeface="Consolas" panose="020B0609020204030204" pitchFamily="49" charset="0"/>
              </a:rPr>
              <a:t>Successfully</a:t>
            </a:r>
            <a:r>
              <a:rPr lang="en-US" sz="1050" dirty="0">
                <a:solidFill>
                  <a:srgbClr val="EEE8D5"/>
                </a:solidFill>
                <a:latin typeface="Consolas" panose="020B0609020204030204" pitchFamily="49" charset="0"/>
              </a:rPr>
              <a:t> installed ansible-pylibssh-1.2.2</a:t>
            </a: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devnet-adm@ubuntu-devnet</a:t>
            </a:r>
            <a:r>
              <a:rPr lang="fr-FR" sz="1050" dirty="0">
                <a:solidFill>
                  <a:srgbClr val="6D6D6D"/>
                </a:solidFill>
              </a:rPr>
              <a:t>:~</a:t>
            </a:r>
            <a:r>
              <a:rPr lang="fr-FR" sz="1050" dirty="0">
                <a:solidFill>
                  <a:srgbClr val="EEE8D5"/>
                </a:solidFill>
                <a:latin typeface="Consolas" panose="020B0609020204030204" pitchFamily="49" charset="0"/>
              </a:rPr>
              <a:t>$</a:t>
            </a:r>
            <a:endParaRPr lang="en-US" sz="1050" dirty="0">
              <a:solidFill>
                <a:srgbClr val="EEE8D5"/>
              </a:solidFill>
              <a:latin typeface="Consolas" panose="020B0609020204030204" pitchFamily="49" charset="0"/>
            </a:endParaRPr>
          </a:p>
        </p:txBody>
      </p:sp>
      <p:sp>
        <p:nvSpPr>
          <p:cNvPr id="13" name="TextBox 12">
            <a:extLst>
              <a:ext uri="{FF2B5EF4-FFF2-40B4-BE49-F238E27FC236}">
                <a16:creationId xmlns:a16="http://schemas.microsoft.com/office/drawing/2014/main" id="{C1ED8D54-28B4-8D9C-6C64-FB1501648279}"/>
              </a:ext>
            </a:extLst>
          </p:cNvPr>
          <p:cNvSpPr txBox="1"/>
          <p:nvPr/>
        </p:nvSpPr>
        <p:spPr>
          <a:xfrm>
            <a:off x="565339" y="1380095"/>
            <a:ext cx="11283761" cy="221541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ansible-</a:t>
            </a:r>
            <a:r>
              <a:rPr lang="fr-FR" sz="1050" err="1">
                <a:solidFill>
                  <a:srgbClr val="EEE8D5"/>
                </a:solidFill>
                <a:latin typeface="Consolas" panose="020B0609020204030204" pitchFamily="49" charset="0"/>
              </a:rPr>
              <a:t>playbook</a:t>
            </a:r>
            <a:r>
              <a:rPr lang="fr-FR" sz="1050">
                <a:solidFill>
                  <a:srgbClr val="EEE8D5"/>
                </a:solidFill>
                <a:latin typeface="Consolas" panose="020B0609020204030204" pitchFamily="49" charset="0"/>
              </a:rPr>
              <a:t> -i </a:t>
            </a:r>
            <a:r>
              <a:rPr lang="fr-FR" sz="1050" err="1">
                <a:solidFill>
                  <a:srgbClr val="EEE8D5"/>
                </a:solidFill>
                <a:latin typeface="Consolas" panose="020B0609020204030204" pitchFamily="49" charset="0"/>
              </a:rPr>
              <a:t>hosts.yml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gather_facts-playbook.yml</a:t>
            </a:r>
            <a:endParaRPr lang="fr-FR" sz="1050">
              <a:solidFill>
                <a:srgbClr val="EEE8D5"/>
              </a:solidFill>
              <a:latin typeface="Consolas" panose="020B0609020204030204" pitchFamily="49" charset="0"/>
            </a:endParaRP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[IOS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TASK</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a:t>
            </a:r>
            <a:r>
              <a:rPr lang="fr-FR" sz="1050">
                <a:solidFill>
                  <a:srgbClr val="EEE8D5"/>
                </a:solidFill>
                <a:latin typeface="Consolas" panose="020B0609020204030204" pitchFamily="49" charset="0"/>
              </a:rPr>
              <a:t> all </a:t>
            </a:r>
            <a:r>
              <a:rPr lang="fr-FR" sz="1050" err="1">
                <a:solidFill>
                  <a:srgbClr val="EEE8D5"/>
                </a:solidFill>
                <a:latin typeface="Consolas" panose="020B0609020204030204" pitchFamily="49" charset="0"/>
              </a:rPr>
              <a:t>legacy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r>
              <a:rPr lang="fr-FR" sz="1050">
                <a:solidFill>
                  <a:schemeClr val="bg2">
                    <a:lumMod val="75000"/>
                  </a:schemeClr>
                </a:solidFill>
                <a:latin typeface="Consolas" panose="020B0609020204030204" pitchFamily="49" charset="0"/>
              </a:rPr>
              <a:t>[WARNING]: ansible-</a:t>
            </a:r>
            <a:r>
              <a:rPr lang="fr-FR" sz="1050" err="1">
                <a:solidFill>
                  <a:schemeClr val="bg2">
                    <a:lumMod val="75000"/>
                  </a:schemeClr>
                </a:solidFill>
                <a:latin typeface="Consolas" panose="020B0609020204030204" pitchFamily="49" charset="0"/>
              </a:rPr>
              <a:t>pylibssh</a:t>
            </a:r>
            <a:r>
              <a:rPr lang="fr-FR" sz="1050">
                <a:solidFill>
                  <a:schemeClr val="bg2">
                    <a:lumMod val="75000"/>
                  </a:schemeClr>
                </a:solidFill>
                <a:latin typeface="Consolas" panose="020B0609020204030204" pitchFamily="49" charset="0"/>
              </a:rPr>
              <a:t> not </a:t>
            </a:r>
            <a:r>
              <a:rPr lang="fr-FR" sz="1050" err="1">
                <a:solidFill>
                  <a:schemeClr val="bg2">
                    <a:lumMod val="75000"/>
                  </a:schemeClr>
                </a:solidFill>
                <a:latin typeface="Consolas" panose="020B0609020204030204" pitchFamily="49" charset="0"/>
              </a:rPr>
              <a:t>installed</a:t>
            </a:r>
            <a:r>
              <a:rPr lang="fr-FR" sz="1050">
                <a:solidFill>
                  <a:schemeClr val="bg2">
                    <a:lumMod val="75000"/>
                  </a:schemeClr>
                </a:solidFill>
                <a:latin typeface="Consolas" panose="020B0609020204030204" pitchFamily="49" charset="0"/>
              </a:rPr>
              <a:t>, </a:t>
            </a:r>
            <a:r>
              <a:rPr lang="fr-FR" sz="1050" err="1">
                <a:solidFill>
                  <a:schemeClr val="bg2">
                    <a:lumMod val="75000"/>
                  </a:schemeClr>
                </a:solidFill>
                <a:latin typeface="Consolas" panose="020B0609020204030204" pitchFamily="49" charset="0"/>
              </a:rPr>
              <a:t>falling</a:t>
            </a:r>
            <a:r>
              <a:rPr lang="fr-FR" sz="1050">
                <a:solidFill>
                  <a:schemeClr val="bg2">
                    <a:lumMod val="75000"/>
                  </a:schemeClr>
                </a:solidFill>
                <a:latin typeface="Consolas" panose="020B0609020204030204" pitchFamily="49" charset="0"/>
              </a:rPr>
              <a:t> back to </a:t>
            </a:r>
            <a:r>
              <a:rPr lang="fr-FR" sz="1050" err="1">
                <a:solidFill>
                  <a:schemeClr val="bg2">
                    <a:lumMod val="75000"/>
                  </a:schemeClr>
                </a:solidFill>
                <a:latin typeface="Consolas" panose="020B0609020204030204" pitchFamily="49" charset="0"/>
              </a:rPr>
              <a:t>paramiko</a:t>
            </a:r>
            <a:endParaRPr lang="fr-FR" sz="1050">
              <a:solidFill>
                <a:schemeClr val="bg2">
                  <a:lumMod val="75000"/>
                </a:schemeClr>
              </a:solidFill>
              <a:latin typeface="Consolas" panose="020B0609020204030204" pitchFamily="49" charset="0"/>
            </a:endParaRPr>
          </a:p>
          <a:p>
            <a:pPr lvl="1"/>
            <a:r>
              <a:rPr lang="fr-FR" sz="1050">
                <a:solidFill>
                  <a:srgbClr val="FF0000"/>
                </a:solidFill>
                <a:latin typeface="Consolas" panose="020B0609020204030204" pitchFamily="49" charset="0"/>
              </a:rPr>
              <a:t>fatal: [192.168.10.30]: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 =&gt; {"</a:t>
            </a:r>
            <a:r>
              <a:rPr lang="fr-FR" sz="1050" err="1">
                <a:solidFill>
                  <a:srgbClr val="FF0000"/>
                </a:solidFill>
                <a:latin typeface="Consolas" panose="020B0609020204030204" pitchFamily="49" charset="0"/>
              </a:rPr>
              <a:t>changed</a:t>
            </a:r>
            <a:r>
              <a:rPr lang="fr-FR" sz="1050">
                <a:solidFill>
                  <a:srgbClr val="FF0000"/>
                </a:solidFill>
                <a:latin typeface="Consolas" panose="020B0609020204030204" pitchFamily="49" charset="0"/>
              </a:rPr>
              <a:t>": false, "msg": "</a:t>
            </a:r>
            <a:r>
              <a:rPr lang="fr-FR" sz="1050" err="1">
                <a:solidFill>
                  <a:srgbClr val="FF0000"/>
                </a:solidFill>
                <a:latin typeface="Consolas" panose="020B0609020204030204" pitchFamily="49" charset="0"/>
              </a:rPr>
              <a:t>paramiko</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not </a:t>
            </a:r>
            <a:r>
              <a:rPr lang="fr-FR" sz="1050" err="1">
                <a:solidFill>
                  <a:srgbClr val="FF0000"/>
                </a:solidFill>
                <a:latin typeface="Consolas" panose="020B0609020204030204" pitchFamily="49" charset="0"/>
              </a:rPr>
              <a:t>installed</a:t>
            </a:r>
            <a:r>
              <a:rPr lang="fr-FR" sz="1050">
                <a:solidFill>
                  <a:srgbClr val="FF0000"/>
                </a:solidFill>
                <a:latin typeface="Consolas" panose="020B0609020204030204" pitchFamily="49" charset="0"/>
              </a:rPr>
              <a:t>: No module </a:t>
            </a:r>
            <a:r>
              <a:rPr lang="fr-FR" sz="1050" err="1">
                <a:solidFill>
                  <a:srgbClr val="FF0000"/>
                </a:solidFill>
                <a:latin typeface="Consolas" panose="020B0609020204030204" pitchFamily="49" charset="0"/>
              </a:rPr>
              <a:t>named</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paramiko</a:t>
            </a:r>
            <a:r>
              <a:rPr lang="fr-FR" sz="1050">
                <a:solidFill>
                  <a:srgbClr val="FF0000"/>
                </a:solidFill>
                <a:latin typeface="Consolas" panose="020B0609020204030204" pitchFamily="49" charset="0"/>
              </a:rPr>
              <a:t>'"}</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RECAP *********************************************************************************************************************************************</a:t>
            </a:r>
          </a:p>
          <a:p>
            <a:pPr lvl="1"/>
            <a:r>
              <a:rPr lang="fr-FR" sz="1050">
                <a:solidFill>
                  <a:srgbClr val="FF0000"/>
                </a:solidFill>
                <a:latin typeface="Consolas" panose="020B0609020204030204" pitchFamily="49" charset="0"/>
              </a:rPr>
              <a:t>192.168.10.30</a:t>
            </a:r>
            <a:r>
              <a:rPr lang="fr-FR" sz="1050">
                <a:solidFill>
                  <a:srgbClr val="EEE8D5"/>
                </a:solidFill>
                <a:latin typeface="Consolas" panose="020B0609020204030204" pitchFamily="49" charset="0"/>
              </a:rPr>
              <a:t>              : ok=0    </a:t>
            </a:r>
            <a:r>
              <a:rPr lang="fr-FR" sz="1050" err="1">
                <a:solidFill>
                  <a:srgbClr val="EEE8D5"/>
                </a:solidFill>
                <a:latin typeface="Consolas" panose="020B0609020204030204" pitchFamily="49" charset="0"/>
              </a:rPr>
              <a:t>changed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unreachable</a:t>
            </a:r>
            <a:r>
              <a:rPr lang="fr-FR" sz="1050">
                <a:solidFill>
                  <a:srgbClr val="EEE8D5"/>
                </a:solidFill>
                <a:latin typeface="Consolas" panose="020B0609020204030204" pitchFamily="49" charset="0"/>
              </a:rPr>
              <a:t>=0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=1</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skipped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rescued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ignored</a:t>
            </a:r>
            <a:r>
              <a:rPr lang="fr-FR" sz="1050">
                <a:solidFill>
                  <a:srgbClr val="EEE8D5"/>
                </a:solidFill>
                <a:latin typeface="Consolas" panose="020B0609020204030204" pitchFamily="49" charset="0"/>
              </a:rPr>
              <a:t>=0</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 </a:t>
            </a:r>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4" name="Rectangle 3">
            <a:extLst>
              <a:ext uri="{FF2B5EF4-FFF2-40B4-BE49-F238E27FC236}">
                <a16:creationId xmlns:a16="http://schemas.microsoft.com/office/drawing/2014/main" id="{DC748AD9-C809-CE30-EC83-CBA72342438D}"/>
              </a:ext>
            </a:extLst>
          </p:cNvPr>
          <p:cNvSpPr/>
          <p:nvPr/>
        </p:nvSpPr>
        <p:spPr>
          <a:xfrm>
            <a:off x="622300" y="2260600"/>
            <a:ext cx="5060950" cy="254000"/>
          </a:xfrm>
          <a:prstGeom prst="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 name="TextBox 4">
            <a:extLst>
              <a:ext uri="{FF2B5EF4-FFF2-40B4-BE49-F238E27FC236}">
                <a16:creationId xmlns:a16="http://schemas.microsoft.com/office/drawing/2014/main" id="{B259C13C-2644-4AD5-B4DF-B39BAFF24006}"/>
              </a:ext>
            </a:extLst>
          </p:cNvPr>
          <p:cNvSpPr txBox="1"/>
          <p:nvPr/>
        </p:nvSpPr>
        <p:spPr>
          <a:xfrm>
            <a:off x="565339" y="3624290"/>
            <a:ext cx="11226550" cy="892552"/>
          </a:xfrm>
          <a:prstGeom prst="rect">
            <a:avLst/>
          </a:prstGeom>
          <a:noFill/>
        </p:spPr>
        <p:txBody>
          <a:bodyPr wrap="square">
            <a:spAutoFit/>
          </a:bodyPr>
          <a:lstStyle/>
          <a:p>
            <a:pPr marL="285750" indent="-285750">
              <a:buFont typeface="Arial" panose="020B0604020202020204" pitchFamily="34" charset="0"/>
              <a:buChar char="•"/>
            </a:pPr>
            <a:r>
              <a:rPr lang="en-GB" sz="1600"/>
              <a:t>Let's install "ansible-</a:t>
            </a:r>
            <a:r>
              <a:rPr lang="en-GB" sz="1600" err="1"/>
              <a:t>pylibssh</a:t>
            </a:r>
            <a:r>
              <a:rPr lang="en-GB" sz="1600"/>
              <a:t>"</a:t>
            </a:r>
          </a:p>
          <a:p>
            <a:pPr marL="742950" lvl="1" indent="-285750">
              <a:buFont typeface="Arial" panose="020B0604020202020204" pitchFamily="34" charset="0"/>
              <a:buChar char="•"/>
            </a:pPr>
            <a:r>
              <a:rPr lang="en-GB" sz="1200"/>
              <a:t>First, make sure you are in your automation-venv</a:t>
            </a:r>
          </a:p>
          <a:p>
            <a:pPr marL="742950" lvl="1" indent="-285750">
              <a:buFont typeface="Arial" panose="020B0604020202020204" pitchFamily="34" charset="0"/>
              <a:buChar char="•"/>
            </a:pPr>
            <a:r>
              <a:rPr lang="en-GB" sz="1200"/>
              <a:t>If it is not showing (automation-venv) at the start of the line, enter </a:t>
            </a:r>
            <a:r>
              <a:rPr lang="en-GB" sz="1050">
                <a:solidFill>
                  <a:srgbClr val="EEE8D5"/>
                </a:solidFill>
                <a:highlight>
                  <a:srgbClr val="002B36"/>
                </a:highlight>
                <a:latin typeface="Consolas" panose="020B0609020204030204" pitchFamily="49" charset="0"/>
              </a:rPr>
              <a:t>source ~/automation-venv/bin/activate</a:t>
            </a:r>
            <a:endParaRPr lang="en-GB" sz="1200"/>
          </a:p>
          <a:p>
            <a:pPr marL="742950" lvl="1" indent="-285750">
              <a:buFont typeface="Arial" panose="020B0604020202020204" pitchFamily="34" charset="0"/>
              <a:buChar char="•"/>
            </a:pPr>
            <a:r>
              <a:rPr lang="en-GB" sz="1200"/>
              <a:t>Then install the package in your </a:t>
            </a:r>
            <a:r>
              <a:rPr lang="en-GB" sz="1200" err="1"/>
              <a:t>venv</a:t>
            </a:r>
            <a:r>
              <a:rPr lang="en-GB" sz="1200"/>
              <a:t> by using "pip install {package name}</a:t>
            </a:r>
            <a:endParaRPr lang="nb-NO" sz="1200"/>
          </a:p>
        </p:txBody>
      </p:sp>
    </p:spTree>
    <p:extLst>
      <p:ext uri="{BB962C8B-B14F-4D97-AF65-F5344CB8AC3E}">
        <p14:creationId xmlns:p14="http://schemas.microsoft.com/office/powerpoint/2010/main" val="302799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4EE0355-061B-BB54-BFA3-9A50A1C36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2083" y="3565084"/>
            <a:ext cx="4391456" cy="2447504"/>
          </a:xfrm>
          <a:prstGeom prst="rect">
            <a:avLst/>
          </a:prstGeom>
        </p:spPr>
      </p:pic>
      <p:sp>
        <p:nvSpPr>
          <p:cNvPr id="14" name="TextBox 13">
            <a:extLst>
              <a:ext uri="{FF2B5EF4-FFF2-40B4-BE49-F238E27FC236}">
                <a16:creationId xmlns:a16="http://schemas.microsoft.com/office/drawing/2014/main" id="{C85A9E99-AA4E-C194-FF2A-6C5AC5C1CF94}"/>
              </a:ext>
            </a:extLst>
          </p:cNvPr>
          <p:cNvSpPr txBox="1"/>
          <p:nvPr/>
        </p:nvSpPr>
        <p:spPr>
          <a:xfrm>
            <a:off x="540000" y="1058179"/>
            <a:ext cx="11355826" cy="2554545"/>
          </a:xfrm>
          <a:prstGeom prst="rect">
            <a:avLst/>
          </a:prstGeom>
          <a:noFill/>
        </p:spPr>
        <p:txBody>
          <a:bodyPr wrap="square">
            <a:spAutoFit/>
          </a:bodyPr>
          <a:lstStyle/>
          <a:p>
            <a:pPr marL="285750" indent="-285750">
              <a:buFont typeface="Arial" panose="020B0604020202020204" pitchFamily="34" charset="0"/>
              <a:buChar char="•"/>
            </a:pPr>
            <a:r>
              <a:rPr lang="en-GB" sz="1600"/>
              <a:t>Try running again. The SSH connection is failing</a:t>
            </a:r>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r>
              <a:rPr lang="en-GB" sz="1600"/>
              <a:t>Update the </a:t>
            </a:r>
            <a:r>
              <a:rPr lang="en-GB" sz="1600" err="1"/>
              <a:t>hosts.yml</a:t>
            </a:r>
            <a:r>
              <a:rPr lang="en-GB" sz="1600"/>
              <a:t> file</a:t>
            </a:r>
            <a:endParaRPr lang="nb-NO" sz="1600"/>
          </a:p>
        </p:txBody>
      </p:sp>
      <p:sp>
        <p:nvSpPr>
          <p:cNvPr id="6" name="TextBox 5">
            <a:extLst>
              <a:ext uri="{FF2B5EF4-FFF2-40B4-BE49-F238E27FC236}">
                <a16:creationId xmlns:a16="http://schemas.microsoft.com/office/drawing/2014/main" id="{6ECA06EF-A331-F8AB-180C-1DC6A9AE7E43}"/>
              </a:ext>
            </a:extLst>
          </p:cNvPr>
          <p:cNvSpPr txBox="1"/>
          <p:nvPr/>
        </p:nvSpPr>
        <p:spPr>
          <a:xfrm>
            <a:off x="565339" y="1380095"/>
            <a:ext cx="11283761" cy="185993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err="1">
                <a:solidFill>
                  <a:srgbClr val="6D6D6D"/>
                </a:solidFill>
                <a:latin typeface="Consolas" panose="020B0609020204030204" pitchFamily="49" charset="0"/>
              </a:rPr>
              <a:t>Lab5_Ansible-gather_facts</a:t>
            </a:r>
            <a:r>
              <a:rPr lang="fr-FR" sz="1050">
                <a:solidFill>
                  <a:srgbClr val="EEE8D5"/>
                </a:solidFill>
                <a:latin typeface="Consolas" panose="020B0609020204030204" pitchFamily="49" charset="0"/>
              </a:rPr>
              <a:t>$ ansible-</a:t>
            </a:r>
            <a:r>
              <a:rPr lang="fr-FR" sz="1050" err="1">
                <a:solidFill>
                  <a:srgbClr val="EEE8D5"/>
                </a:solidFill>
                <a:latin typeface="Consolas" panose="020B0609020204030204" pitchFamily="49" charset="0"/>
              </a:rPr>
              <a:t>playbook</a:t>
            </a:r>
            <a:r>
              <a:rPr lang="fr-FR" sz="1050">
                <a:solidFill>
                  <a:srgbClr val="EEE8D5"/>
                </a:solidFill>
                <a:latin typeface="Consolas" panose="020B0609020204030204" pitchFamily="49" charset="0"/>
              </a:rPr>
              <a:t> -i </a:t>
            </a:r>
            <a:r>
              <a:rPr lang="fr-FR" sz="1050" err="1">
                <a:solidFill>
                  <a:srgbClr val="EEE8D5"/>
                </a:solidFill>
                <a:latin typeface="Consolas" panose="020B0609020204030204" pitchFamily="49" charset="0"/>
              </a:rPr>
              <a:t>hosts.yml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gather_facts-playbook.yml</a:t>
            </a:r>
            <a:endParaRPr lang="fr-FR" sz="1050">
              <a:solidFill>
                <a:srgbClr val="EEE8D5"/>
              </a:solidFill>
              <a:latin typeface="Consolas" panose="020B0609020204030204" pitchFamily="49" charset="0"/>
            </a:endParaRP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[IOS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TASK</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Gather</a:t>
            </a:r>
            <a:r>
              <a:rPr lang="fr-FR" sz="1050">
                <a:solidFill>
                  <a:srgbClr val="EEE8D5"/>
                </a:solidFill>
                <a:latin typeface="Consolas" panose="020B0609020204030204" pitchFamily="49" charset="0"/>
              </a:rPr>
              <a:t> all </a:t>
            </a:r>
            <a:r>
              <a:rPr lang="fr-FR" sz="1050" err="1">
                <a:solidFill>
                  <a:srgbClr val="EEE8D5"/>
                </a:solidFill>
                <a:latin typeface="Consolas" panose="020B0609020204030204" pitchFamily="49" charset="0"/>
              </a:rPr>
              <a:t>legacy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facts</a:t>
            </a:r>
            <a:r>
              <a:rPr lang="fr-FR" sz="1050">
                <a:solidFill>
                  <a:srgbClr val="EEE8D5"/>
                </a:solidFill>
                <a:latin typeface="Consolas" panose="020B0609020204030204" pitchFamily="49" charset="0"/>
              </a:rPr>
              <a:t>] *************************************************************************************************************************</a:t>
            </a:r>
          </a:p>
          <a:p>
            <a:pPr lvl="1"/>
            <a:r>
              <a:rPr lang="fr-FR" sz="1050">
                <a:solidFill>
                  <a:srgbClr val="FF0000"/>
                </a:solidFill>
                <a:latin typeface="Consolas" panose="020B0609020204030204" pitchFamily="49" charset="0"/>
              </a:rPr>
              <a:t>fatal: [192.168.10.30]: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 =&gt; {"</a:t>
            </a:r>
            <a:r>
              <a:rPr lang="fr-FR" sz="1050" err="1">
                <a:solidFill>
                  <a:srgbClr val="FF0000"/>
                </a:solidFill>
                <a:latin typeface="Consolas" panose="020B0609020204030204" pitchFamily="49" charset="0"/>
              </a:rPr>
              <a:t>changed</a:t>
            </a:r>
            <a:r>
              <a:rPr lang="fr-FR" sz="1050">
                <a:solidFill>
                  <a:srgbClr val="FF0000"/>
                </a:solidFill>
                <a:latin typeface="Consolas" panose="020B0609020204030204" pitchFamily="49" charset="0"/>
              </a:rPr>
              <a:t>": false, "msg": "\</a:t>
            </a:r>
            <a:r>
              <a:rPr lang="fr-FR" sz="1050" err="1">
                <a:solidFill>
                  <a:srgbClr val="FF0000"/>
                </a:solidFill>
                <a:latin typeface="Consolas" panose="020B0609020204030204" pitchFamily="49" charset="0"/>
              </a:rPr>
              <a:t>nlibssh</a:t>
            </a:r>
            <a:r>
              <a:rPr lang="fr-FR" sz="1050">
                <a:solidFill>
                  <a:srgbClr val="FF0000"/>
                </a:solidFill>
                <a:latin typeface="Consolas" panose="020B0609020204030204" pitchFamily="49" charset="0"/>
              </a:rPr>
              <a:t>: The </a:t>
            </a:r>
            <a:r>
              <a:rPr lang="fr-FR" sz="1050" err="1">
                <a:solidFill>
                  <a:srgbClr val="FF0000"/>
                </a:solidFill>
                <a:latin typeface="Consolas" panose="020B0609020204030204" pitchFamily="49" charset="0"/>
              </a:rPr>
              <a:t>authenticity</a:t>
            </a:r>
            <a:r>
              <a:rPr lang="fr-FR" sz="1050">
                <a:solidFill>
                  <a:srgbClr val="FF0000"/>
                </a:solidFill>
                <a:latin typeface="Consolas" panose="020B0609020204030204" pitchFamily="49" charset="0"/>
              </a:rPr>
              <a:t> of host '192.168.10.30' </a:t>
            </a:r>
            <a:r>
              <a:rPr lang="fr-FR" sz="1050" err="1">
                <a:solidFill>
                  <a:srgbClr val="FF0000"/>
                </a:solidFill>
                <a:latin typeface="Consolas" panose="020B0609020204030204" pitchFamily="49" charset="0"/>
              </a:rPr>
              <a:t>can't</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be</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established</a:t>
            </a:r>
            <a:r>
              <a:rPr lang="fr-FR" sz="1050">
                <a:solidFill>
                  <a:srgbClr val="FF0000"/>
                </a:solidFill>
                <a:latin typeface="Consolas" panose="020B0609020204030204" pitchFamily="49" charset="0"/>
              </a:rPr>
              <a:t> due to 'Host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unknown</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41:86:3e:e4:fb:9f:de:06:5b:72:f3:ce:75:f1:da:ad:e7:a5:13:c0</a:t>
            </a:r>
            <a:r>
              <a:rPr lang="fr-FR" sz="1050">
                <a:solidFill>
                  <a:srgbClr val="FF0000"/>
                </a:solidFill>
                <a:latin typeface="Consolas" panose="020B0609020204030204" pitchFamily="49" charset="0"/>
              </a:rPr>
              <a:t>'.\</a:t>
            </a:r>
            <a:r>
              <a:rPr lang="fr-FR" sz="1050" err="1">
                <a:solidFill>
                  <a:srgbClr val="FF0000"/>
                </a:solidFill>
                <a:latin typeface="Consolas" panose="020B0609020204030204" pitchFamily="49" charset="0"/>
              </a:rPr>
              <a:t>nThe</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ssh-rsa</a:t>
            </a:r>
            <a:r>
              <a:rPr lang="fr-FR" sz="1050">
                <a:solidFill>
                  <a:srgbClr val="FF0000"/>
                </a:solidFill>
                <a:latin typeface="Consolas" panose="020B0609020204030204" pitchFamily="49" charset="0"/>
              </a:rPr>
              <a:t> key </a:t>
            </a:r>
            <a:r>
              <a:rPr lang="fr-FR" sz="1050" err="1">
                <a:solidFill>
                  <a:srgbClr val="FF0000"/>
                </a:solidFill>
                <a:latin typeface="Consolas" panose="020B0609020204030204" pitchFamily="49" charset="0"/>
              </a:rPr>
              <a:t>fingerprint</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is</a:t>
            </a:r>
            <a:r>
              <a:rPr lang="fr-FR" sz="1050">
                <a:solidFill>
                  <a:srgbClr val="FF0000"/>
                </a:solidFill>
                <a:latin typeface="Consolas" panose="020B0609020204030204" pitchFamily="49" charset="0"/>
              </a:rPr>
              <a:t> </a:t>
            </a:r>
            <a:r>
              <a:rPr lang="fr-FR" sz="1050" err="1">
                <a:solidFill>
                  <a:srgbClr val="FF0000"/>
                </a:solidFill>
                <a:latin typeface="Consolas" panose="020B0609020204030204" pitchFamily="49" charset="0"/>
              </a:rPr>
              <a:t>SHA1:QYY+5Puf3gZbcvPOdfHareelE8A</a:t>
            </a:r>
            <a:r>
              <a:rPr lang="fr-FR" sz="1050">
                <a:solidFill>
                  <a:srgbClr val="FF0000"/>
                </a:solidFill>
                <a:latin typeface="Consolas" panose="020B0609020204030204" pitchFamily="49" charset="0"/>
              </a:rPr>
              <a:t>."}</a:t>
            </a:r>
          </a:p>
          <a:p>
            <a:pPr lvl="1"/>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PLAY RECAP *********************************************************************************************************************************************</a:t>
            </a:r>
          </a:p>
          <a:p>
            <a:pPr lvl="1"/>
            <a:r>
              <a:rPr lang="fr-FR" sz="1050">
                <a:solidFill>
                  <a:srgbClr val="FF0000"/>
                </a:solidFill>
                <a:latin typeface="Consolas" panose="020B0609020204030204" pitchFamily="49" charset="0"/>
              </a:rPr>
              <a:t>192.168.10.30</a:t>
            </a:r>
            <a:r>
              <a:rPr lang="fr-FR" sz="1050">
                <a:solidFill>
                  <a:srgbClr val="EEE8D5"/>
                </a:solidFill>
                <a:latin typeface="Consolas" panose="020B0609020204030204" pitchFamily="49" charset="0"/>
              </a:rPr>
              <a:t>              : ok=0    </a:t>
            </a:r>
            <a:r>
              <a:rPr lang="fr-FR" sz="1050" err="1">
                <a:solidFill>
                  <a:srgbClr val="EEE8D5"/>
                </a:solidFill>
                <a:latin typeface="Consolas" panose="020B0609020204030204" pitchFamily="49" charset="0"/>
              </a:rPr>
              <a:t>changed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unreachable</a:t>
            </a:r>
            <a:r>
              <a:rPr lang="fr-FR" sz="1050">
                <a:solidFill>
                  <a:srgbClr val="EEE8D5"/>
                </a:solidFill>
                <a:latin typeface="Consolas" panose="020B0609020204030204" pitchFamily="49" charset="0"/>
              </a:rPr>
              <a:t>=0    </a:t>
            </a:r>
            <a:r>
              <a:rPr lang="fr-FR" sz="1050" err="1">
                <a:solidFill>
                  <a:srgbClr val="FF0000"/>
                </a:solidFill>
                <a:latin typeface="Consolas" panose="020B0609020204030204" pitchFamily="49" charset="0"/>
              </a:rPr>
              <a:t>failed</a:t>
            </a:r>
            <a:r>
              <a:rPr lang="fr-FR" sz="1050">
                <a:solidFill>
                  <a:srgbClr val="FF0000"/>
                </a:solidFill>
                <a:latin typeface="Consolas" panose="020B0609020204030204" pitchFamily="49" charset="0"/>
              </a:rPr>
              <a:t>=1</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skipped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rescued</a:t>
            </a:r>
            <a:r>
              <a:rPr lang="fr-FR" sz="1050">
                <a:solidFill>
                  <a:srgbClr val="EEE8D5"/>
                </a:solidFill>
                <a:latin typeface="Consolas" panose="020B0609020204030204" pitchFamily="49" charset="0"/>
              </a:rPr>
              <a:t>=0    </a:t>
            </a:r>
            <a:r>
              <a:rPr lang="fr-FR" sz="1050" err="1">
                <a:solidFill>
                  <a:srgbClr val="EEE8D5"/>
                </a:solidFill>
                <a:latin typeface="Consolas" panose="020B0609020204030204" pitchFamily="49" charset="0"/>
              </a:rPr>
              <a:t>ignored</a:t>
            </a:r>
            <a:r>
              <a:rPr lang="fr-FR" sz="1050">
                <a:solidFill>
                  <a:srgbClr val="EEE8D5"/>
                </a:solidFill>
                <a:latin typeface="Consolas" panose="020B0609020204030204" pitchFamily="49" charset="0"/>
              </a:rPr>
              <a:t>=0</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SSH host key checking</a:t>
            </a:r>
          </a:p>
        </p:txBody>
      </p:sp>
      <p:sp>
        <p:nvSpPr>
          <p:cNvPr id="2" name="Footer Placeholder 6">
            <a:extLst>
              <a:ext uri="{FF2B5EF4-FFF2-40B4-BE49-F238E27FC236}">
                <a16:creationId xmlns:a16="http://schemas.microsoft.com/office/drawing/2014/main" id="{5A56B88F-F533-AA01-EE24-F49D6CE124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3A51921F-6FDD-0861-65C2-D29FFCE1CD9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8" name="TextBox 7">
            <a:extLst>
              <a:ext uri="{FF2B5EF4-FFF2-40B4-BE49-F238E27FC236}">
                <a16:creationId xmlns:a16="http://schemas.microsoft.com/office/drawing/2014/main" id="{D895C0DE-5A5E-BAD0-09E1-C0CCA6D2E272}"/>
              </a:ext>
            </a:extLst>
          </p:cNvPr>
          <p:cNvSpPr txBox="1"/>
          <p:nvPr/>
        </p:nvSpPr>
        <p:spPr>
          <a:xfrm>
            <a:off x="9901192" y="3705575"/>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9" name="TextBox 8">
            <a:extLst>
              <a:ext uri="{FF2B5EF4-FFF2-40B4-BE49-F238E27FC236}">
                <a16:creationId xmlns:a16="http://schemas.microsoft.com/office/drawing/2014/main" id="{C5D0C8DA-7085-00DB-1E89-BC180452B60B}"/>
              </a:ext>
            </a:extLst>
          </p:cNvPr>
          <p:cNvSpPr txBox="1"/>
          <p:nvPr/>
        </p:nvSpPr>
        <p:spPr>
          <a:xfrm>
            <a:off x="9935699" y="3911099"/>
            <a:ext cx="2234512" cy="861774"/>
          </a:xfrm>
          <a:prstGeom prst="rect">
            <a:avLst/>
          </a:prstGeom>
          <a:noFill/>
          <a:ln>
            <a:solidFill>
              <a:srgbClr val="002B36"/>
            </a:solidFill>
          </a:ln>
        </p:spPr>
        <p:txBody>
          <a:bodyPr wrap="square">
            <a:spAutoFit/>
          </a:bodyPr>
          <a:lstStyle/>
          <a:p>
            <a:r>
              <a:rPr lang="en-US" sz="500" dirty="0" err="1">
                <a:latin typeface="Consolas" panose="020B0609020204030204" pitchFamily="49" charset="0"/>
              </a:rPr>
              <a:t>wlc</a:t>
            </a:r>
            <a:r>
              <a:rPr lang="en-US" sz="500" dirty="0">
                <a:latin typeface="Consolas" panose="020B0609020204030204" pitchFamily="49" charset="0"/>
              </a:rPr>
              <a:t>:</a:t>
            </a:r>
          </a:p>
          <a:p>
            <a:r>
              <a:rPr lang="en-US" sz="500" dirty="0">
                <a:latin typeface="Consolas" panose="020B0609020204030204" pitchFamily="49" charset="0"/>
              </a:rPr>
              <a:t>  hosts:</a:t>
            </a:r>
          </a:p>
          <a:p>
            <a:r>
              <a:rPr lang="en-US" sz="500" dirty="0">
                <a:latin typeface="Consolas" panose="020B0609020204030204" pitchFamily="49" charset="0"/>
              </a:rPr>
              <a:t>    192.168.10.{WLC-IP}:</a:t>
            </a:r>
          </a:p>
          <a:p>
            <a:r>
              <a:rPr lang="en-US" sz="500" dirty="0">
                <a:latin typeface="Consolas" panose="020B0609020204030204" pitchFamily="49" charset="0"/>
              </a:rPr>
              <a:t>  vars:</a:t>
            </a:r>
          </a:p>
          <a:p>
            <a:r>
              <a:rPr lang="en-US" sz="500" dirty="0">
                <a:latin typeface="Consolas" panose="020B0609020204030204" pitchFamily="49" charset="0"/>
              </a:rPr>
              <a:t>    </a:t>
            </a:r>
            <a:r>
              <a:rPr lang="en-US" sz="500" dirty="0" err="1">
                <a:latin typeface="Consolas" panose="020B0609020204030204" pitchFamily="49" charset="0"/>
              </a:rPr>
              <a:t>ansible_connection</a:t>
            </a:r>
            <a:r>
              <a:rPr lang="en-US" sz="500" dirty="0">
                <a:latin typeface="Consolas" panose="020B0609020204030204" pitchFamily="49" charset="0"/>
              </a:rPr>
              <a:t>: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ansible_network_os</a:t>
            </a:r>
            <a:r>
              <a:rPr lang="en-US" sz="500" dirty="0">
                <a:latin typeface="Consolas" panose="020B0609020204030204" pitchFamily="49" charset="0"/>
              </a:rPr>
              <a:t>: </a:t>
            </a:r>
            <a:r>
              <a:rPr lang="en-US" sz="500" dirty="0" err="1">
                <a:latin typeface="Consolas" panose="020B0609020204030204" pitchFamily="49" charset="0"/>
              </a:rPr>
              <a:t>ios</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ansible_ssh_pass</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ansible_password</a:t>
            </a:r>
            <a:r>
              <a:rPr lang="en-US" sz="500">
                <a:latin typeface="Consolas" panose="020B0609020204030204" pitchFamily="49" charset="0"/>
              </a:rPr>
              <a:t>: ChangeMe2025!</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ansible_user</a:t>
            </a:r>
            <a:r>
              <a:rPr lang="en-US" sz="500" dirty="0">
                <a:latin typeface="Consolas" panose="020B0609020204030204" pitchFamily="49" charset="0"/>
              </a:rPr>
              <a:t>: </a:t>
            </a:r>
            <a:r>
              <a:rPr lang="en-US" sz="500" dirty="0" err="1">
                <a:latin typeface="Consolas" panose="020B0609020204030204" pitchFamily="49" charset="0"/>
              </a:rPr>
              <a:t>devnet-adm</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ansible_host_key_checking</a:t>
            </a:r>
            <a:r>
              <a:rPr lang="en-US" sz="500" dirty="0">
                <a:latin typeface="Consolas" panose="020B0609020204030204" pitchFamily="49" charset="0"/>
              </a:rPr>
              <a:t>: False</a:t>
            </a:r>
          </a:p>
        </p:txBody>
      </p:sp>
      <p:cxnSp>
        <p:nvCxnSpPr>
          <p:cNvPr id="15" name="Straight Arrow Connector 14">
            <a:extLst>
              <a:ext uri="{FF2B5EF4-FFF2-40B4-BE49-F238E27FC236}">
                <a16:creationId xmlns:a16="http://schemas.microsoft.com/office/drawing/2014/main" id="{19DA8578-13B5-7BEC-8B5B-8636BC334503}"/>
              </a:ext>
            </a:extLst>
          </p:cNvPr>
          <p:cNvCxnSpPr>
            <a:cxnSpLocks/>
            <a:stCxn id="9" idx="1"/>
            <a:endCxn id="19" idx="3"/>
          </p:cNvCxnSpPr>
          <p:nvPr/>
        </p:nvCxnSpPr>
        <p:spPr>
          <a:xfrm flipH="1">
            <a:off x="4722718" y="4341986"/>
            <a:ext cx="5212981" cy="1332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FF82F14C-31B3-80C9-C4DB-E8559F942254}"/>
              </a:ext>
            </a:extLst>
          </p:cNvPr>
          <p:cNvSpPr/>
          <p:nvPr/>
        </p:nvSpPr>
        <p:spPr>
          <a:xfrm>
            <a:off x="1325880" y="5568695"/>
            <a:ext cx="3396838" cy="21082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4" name="Rectangle: Rounded Corners 3">
            <a:extLst>
              <a:ext uri="{FF2B5EF4-FFF2-40B4-BE49-F238E27FC236}">
                <a16:creationId xmlns:a16="http://schemas.microsoft.com/office/drawing/2014/main" id="{E3546BE2-B8A5-E0B8-BE46-976B701B35A5}"/>
              </a:ext>
            </a:extLst>
          </p:cNvPr>
          <p:cNvSpPr/>
          <p:nvPr/>
        </p:nvSpPr>
        <p:spPr>
          <a:xfrm>
            <a:off x="5815601" y="2290723"/>
            <a:ext cx="4589639" cy="21336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Box 9">
            <a:extLst>
              <a:ext uri="{FF2B5EF4-FFF2-40B4-BE49-F238E27FC236}">
                <a16:creationId xmlns:a16="http://schemas.microsoft.com/office/drawing/2014/main" id="{0D004971-B09B-5198-A7B4-EA0E3483F153}"/>
              </a:ext>
            </a:extLst>
          </p:cNvPr>
          <p:cNvSpPr txBox="1"/>
          <p:nvPr/>
        </p:nvSpPr>
        <p:spPr>
          <a:xfrm>
            <a:off x="6095206" y="3729672"/>
            <a:ext cx="2226527" cy="646331"/>
          </a:xfrm>
          <a:prstGeom prst="rect">
            <a:avLst/>
          </a:prstGeom>
          <a:noFill/>
        </p:spPr>
        <p:txBody>
          <a:bodyPr wrap="square">
            <a:spAutoFit/>
          </a:bodyPr>
          <a:lstStyle/>
          <a:p>
            <a:r>
              <a:rPr lang="nb-NO" sz="1800" dirty="0" err="1"/>
              <a:t>Change</a:t>
            </a:r>
            <a:r>
              <a:rPr lang="nb-NO" sz="1800" dirty="0"/>
              <a:t> to YOUR</a:t>
            </a:r>
          </a:p>
          <a:p>
            <a:r>
              <a:rPr lang="nb-NO" dirty="0" err="1"/>
              <a:t>WLC</a:t>
            </a:r>
            <a:r>
              <a:rPr lang="nb-NO" dirty="0"/>
              <a:t> IP</a:t>
            </a:r>
          </a:p>
        </p:txBody>
      </p:sp>
      <p:cxnSp>
        <p:nvCxnSpPr>
          <p:cNvPr id="11" name="Straight Arrow Connector 10">
            <a:extLst>
              <a:ext uri="{FF2B5EF4-FFF2-40B4-BE49-F238E27FC236}">
                <a16:creationId xmlns:a16="http://schemas.microsoft.com/office/drawing/2014/main" id="{5A9D9A91-476A-89AD-353F-CAFCC9F6DD66}"/>
              </a:ext>
            </a:extLst>
          </p:cNvPr>
          <p:cNvCxnSpPr>
            <a:cxnSpLocks/>
          </p:cNvCxnSpPr>
          <p:nvPr/>
        </p:nvCxnSpPr>
        <p:spPr>
          <a:xfrm flipH="1">
            <a:off x="3505163" y="4052837"/>
            <a:ext cx="2623744" cy="97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23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Gather facts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6094562" cy="369332"/>
          </a:xfrm>
          <a:prstGeom prst="rect">
            <a:avLst/>
          </a:prstGeom>
          <a:noFill/>
        </p:spPr>
        <p:txBody>
          <a:bodyPr wrap="square">
            <a:spAutoFit/>
          </a:bodyPr>
          <a:lstStyle/>
          <a:p>
            <a:pPr marL="285750" indent="-285750">
              <a:buFont typeface="Arial" panose="020B0604020202020204" pitchFamily="34" charset="0"/>
              <a:buChar char="•"/>
            </a:pPr>
            <a:r>
              <a:rPr lang="en-GB"/>
              <a:t>Successful play</a:t>
            </a:r>
            <a:endParaRPr lang="nb-NO"/>
          </a:p>
        </p:txBody>
      </p:sp>
      <p:sp>
        <p:nvSpPr>
          <p:cNvPr id="2" name="Footer Placeholder 6">
            <a:extLst>
              <a:ext uri="{FF2B5EF4-FFF2-40B4-BE49-F238E27FC236}">
                <a16:creationId xmlns:a16="http://schemas.microsoft.com/office/drawing/2014/main" id="{905DF99C-FD39-BD07-8B7D-CD8CEB3BA98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440CA42-C58B-F058-4FA1-B62FA163264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5" name="Picture 4">
            <a:extLst>
              <a:ext uri="{FF2B5EF4-FFF2-40B4-BE49-F238E27FC236}">
                <a16:creationId xmlns:a16="http://schemas.microsoft.com/office/drawing/2014/main" id="{AF31B7FE-DED4-437A-E5AB-AC072D0C8D5B}"/>
              </a:ext>
            </a:extLst>
          </p:cNvPr>
          <p:cNvPicPr>
            <a:picLocks noChangeAspect="1"/>
          </p:cNvPicPr>
          <p:nvPr/>
        </p:nvPicPr>
        <p:blipFill>
          <a:blip r:embed="rId3"/>
          <a:stretch>
            <a:fillRect/>
          </a:stretch>
        </p:blipFill>
        <p:spPr>
          <a:xfrm>
            <a:off x="539763" y="1489584"/>
            <a:ext cx="11109600" cy="3683515"/>
          </a:xfrm>
          <a:prstGeom prst="rect">
            <a:avLst/>
          </a:prstGeom>
        </p:spPr>
      </p:pic>
    </p:spTree>
    <p:extLst>
      <p:ext uri="{BB962C8B-B14F-4D97-AF65-F5344CB8AC3E}">
        <p14:creationId xmlns:p14="http://schemas.microsoft.com/office/powerpoint/2010/main" val="144517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735800"/>
          </a:xfrm>
        </p:spPr>
        <p:txBody>
          <a:bodyPr/>
          <a:lstStyle/>
          <a:p>
            <a:r>
              <a:rPr lang="nb-NO"/>
              <a:t>Cisco Meraki account (</a:t>
            </a:r>
            <a:r>
              <a:rPr lang="nb-NO">
                <a:hlinkClick r:id="rId3"/>
              </a:rPr>
              <a:t>https://dashboard.meraki.com</a:t>
            </a:r>
            <a:r>
              <a:rPr lang="nb-NO"/>
              <a:t>)</a:t>
            </a:r>
          </a:p>
          <a:p>
            <a:r>
              <a:rPr lang="nb-NO"/>
              <a:t>Juniper MIST account (</a:t>
            </a:r>
            <a:r>
              <a:rPr lang="nb-NO">
                <a:hlinkClick r:id="rId4"/>
              </a:rPr>
              <a:t>https://manage.mist.com</a:t>
            </a:r>
            <a:r>
              <a:rPr lang="nb-NO"/>
              <a:t>)</a:t>
            </a:r>
          </a:p>
          <a:p>
            <a:r>
              <a:rPr lang="nb-NO"/>
              <a:t>Postman </a:t>
            </a:r>
            <a:r>
              <a:rPr lang="nb-NO" dirty="0" err="1"/>
              <a:t>account</a:t>
            </a:r>
            <a:r>
              <a:rPr lang="nb-NO" dirty="0"/>
              <a:t> (</a:t>
            </a:r>
            <a:r>
              <a:rPr lang="nb-NO" dirty="0" err="1">
                <a:hlinkClick r:id="rId5"/>
              </a:rPr>
              <a:t>https</a:t>
            </a:r>
            <a:r>
              <a:rPr lang="nb-NO" dirty="0">
                <a:hlinkClick r:id="rId5"/>
              </a:rPr>
              <a:t>://</a:t>
            </a:r>
            <a:r>
              <a:rPr lang="nb-NO" dirty="0" err="1">
                <a:hlinkClick r:id="rId5"/>
              </a:rPr>
              <a:t>postman.com</a:t>
            </a:r>
            <a:r>
              <a:rPr lang="nb-NO" dirty="0"/>
              <a:t>)</a:t>
            </a:r>
          </a:p>
          <a:p>
            <a:r>
              <a:rPr lang="nb-NO"/>
              <a:t>Complete </a:t>
            </a:r>
            <a:r>
              <a:rPr lang="nb-NO" dirty="0" err="1"/>
              <a:t>the</a:t>
            </a:r>
            <a:r>
              <a:rPr lang="nb-NO" dirty="0"/>
              <a:t> </a:t>
            </a:r>
            <a:r>
              <a:rPr lang="nb-NO"/>
              <a:t>pre-lab exercises </a:t>
            </a:r>
            <a:r>
              <a:rPr lang="nb-NO" dirty="0" err="1"/>
              <a:t>before</a:t>
            </a:r>
            <a:r>
              <a:rPr lang="nb-NO" dirty="0"/>
              <a:t> </a:t>
            </a:r>
            <a:r>
              <a:rPr lang="nb-NO" dirty="0" err="1"/>
              <a:t>the</a:t>
            </a:r>
            <a:r>
              <a:rPr lang="nb-NO" dirty="0"/>
              <a:t> </a:t>
            </a:r>
            <a:r>
              <a:rPr lang="nb-NO" dirty="0" err="1"/>
              <a:t>deep</a:t>
            </a:r>
            <a:r>
              <a:rPr lang="nb-NO" dirty="0"/>
              <a:t> </a:t>
            </a:r>
            <a:r>
              <a:rPr lang="nb-NO" err="1"/>
              <a:t>dive</a:t>
            </a:r>
            <a:r>
              <a:rPr lang="nb-NO"/>
              <a:t> labs</a:t>
            </a:r>
          </a:p>
          <a:p>
            <a:r>
              <a:rPr lang="nb-NO"/>
              <a:t>Bring an Ethernet dongle if you don't have built-in port</a:t>
            </a:r>
          </a:p>
          <a:p>
            <a:r>
              <a:rPr lang="nb-NO"/>
              <a:t>(optional) Bring an extra screen to show lab guide (or prepare to Alt-Tab)</a:t>
            </a:r>
            <a:endParaRPr lang="nb-NO" dirty="0"/>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Prerequisites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parts of return values</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7012944" cy="769441"/>
          </a:xfrm>
          <a:prstGeom prst="rect">
            <a:avLst/>
          </a:prstGeom>
          <a:noFill/>
        </p:spPr>
        <p:txBody>
          <a:bodyPr wrap="square">
            <a:spAutoFit/>
          </a:bodyPr>
          <a:lstStyle/>
          <a:p>
            <a:pPr marL="285750" indent="-285750">
              <a:buFont typeface="Arial" panose="020B0604020202020204" pitchFamily="34" charset="0"/>
              <a:buChar char="•"/>
            </a:pPr>
            <a:r>
              <a:rPr lang="en-GB" sz="1600" dirty="0"/>
              <a:t>The returned </a:t>
            </a:r>
            <a:r>
              <a:rPr lang="en-GB" sz="1600" dirty="0" err="1"/>
              <a:t>facts1</a:t>
            </a:r>
            <a:r>
              <a:rPr lang="en-GB" sz="1600" dirty="0"/>
              <a:t> is a dictionary</a:t>
            </a:r>
          </a:p>
          <a:p>
            <a:pPr marL="742950" lvl="1" indent="-285750">
              <a:buFont typeface="Arial" panose="020B0604020202020204" pitchFamily="34" charset="0"/>
              <a:buChar char="•"/>
            </a:pPr>
            <a:r>
              <a:rPr lang="en-GB" sz="1400" dirty="0"/>
              <a:t>You can use dot notation</a:t>
            </a:r>
          </a:p>
          <a:p>
            <a:pPr marL="742950" lvl="1" indent="-285750">
              <a:buFont typeface="Arial" panose="020B0604020202020204" pitchFamily="34" charset="0"/>
              <a:buChar char="•"/>
            </a:pPr>
            <a:r>
              <a:rPr lang="en-GB" sz="1400" dirty="0"/>
              <a:t>Edit the "Show facts" task, to show only some subset of the info</a:t>
            </a:r>
            <a:endParaRPr lang="nb-NO" sz="1400" dirty="0"/>
          </a:p>
        </p:txBody>
      </p:sp>
      <p:pic>
        <p:nvPicPr>
          <p:cNvPr id="4" name="Picture 3">
            <a:extLst>
              <a:ext uri="{FF2B5EF4-FFF2-40B4-BE49-F238E27FC236}">
                <a16:creationId xmlns:a16="http://schemas.microsoft.com/office/drawing/2014/main" id="{8E3B416C-1AC1-0470-482B-62B74E32F3A7}"/>
              </a:ext>
            </a:extLst>
          </p:cNvPr>
          <p:cNvPicPr>
            <a:picLocks noChangeAspect="1"/>
          </p:cNvPicPr>
          <p:nvPr/>
        </p:nvPicPr>
        <p:blipFill>
          <a:blip r:embed="rId3"/>
          <a:stretch>
            <a:fillRect/>
          </a:stretch>
        </p:blipFill>
        <p:spPr>
          <a:xfrm>
            <a:off x="540000" y="1813396"/>
            <a:ext cx="4753638" cy="704948"/>
          </a:xfrm>
          <a:prstGeom prst="rect">
            <a:avLst/>
          </a:prstGeom>
        </p:spPr>
      </p:pic>
      <p:sp>
        <p:nvSpPr>
          <p:cNvPr id="2" name="Footer Placeholder 6">
            <a:extLst>
              <a:ext uri="{FF2B5EF4-FFF2-40B4-BE49-F238E27FC236}">
                <a16:creationId xmlns:a16="http://schemas.microsoft.com/office/drawing/2014/main" id="{D32DEF22-23EF-3705-A8AC-D7D9A74FC18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021D0895-1BD4-E42E-90B2-511DFB6CF3C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cxnSp>
        <p:nvCxnSpPr>
          <p:cNvPr id="13" name="Straight Arrow Connector 12">
            <a:extLst>
              <a:ext uri="{FF2B5EF4-FFF2-40B4-BE49-F238E27FC236}">
                <a16:creationId xmlns:a16="http://schemas.microsoft.com/office/drawing/2014/main" id="{D61812EA-9C4C-C401-D73C-5C2AED17E68E}"/>
              </a:ext>
            </a:extLst>
          </p:cNvPr>
          <p:cNvCxnSpPr>
            <a:cxnSpLocks/>
            <a:stCxn id="7" idx="1"/>
          </p:cNvCxnSpPr>
          <p:nvPr/>
        </p:nvCxnSpPr>
        <p:spPr>
          <a:xfrm flipH="1">
            <a:off x="4796758" y="1509469"/>
            <a:ext cx="3570002" cy="638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8628DF3-EB19-D398-31DF-C57D1A7E5384}"/>
              </a:ext>
            </a:extLst>
          </p:cNvPr>
          <p:cNvPicPr>
            <a:picLocks noChangeAspect="1"/>
          </p:cNvPicPr>
          <p:nvPr/>
        </p:nvPicPr>
        <p:blipFill>
          <a:blip r:embed="rId4"/>
          <a:stretch>
            <a:fillRect/>
          </a:stretch>
        </p:blipFill>
        <p:spPr>
          <a:xfrm>
            <a:off x="540000" y="2639282"/>
            <a:ext cx="8953402" cy="3348768"/>
          </a:xfrm>
          <a:prstGeom prst="rect">
            <a:avLst/>
          </a:prstGeom>
        </p:spPr>
      </p:pic>
      <p:sp>
        <p:nvSpPr>
          <p:cNvPr id="7" name="TextBox 6">
            <a:extLst>
              <a:ext uri="{FF2B5EF4-FFF2-40B4-BE49-F238E27FC236}">
                <a16:creationId xmlns:a16="http://schemas.microsoft.com/office/drawing/2014/main" id="{BDE6D847-0168-34D0-0332-3AF6D1E7A57F}"/>
              </a:ext>
            </a:extLst>
          </p:cNvPr>
          <p:cNvSpPr txBox="1"/>
          <p:nvPr/>
        </p:nvSpPr>
        <p:spPr>
          <a:xfrm>
            <a:off x="8366760" y="1301720"/>
            <a:ext cx="3593050" cy="415498"/>
          </a:xfrm>
          <a:prstGeom prst="rect">
            <a:avLst/>
          </a:prstGeom>
          <a:noFill/>
          <a:ln>
            <a:solidFill>
              <a:srgbClr val="002B36"/>
            </a:solidFill>
          </a:ln>
        </p:spPr>
        <p:txBody>
          <a:bodyPr wrap="square">
            <a:spAutoFit/>
          </a:bodyPr>
          <a:lstStyle/>
          <a:p>
            <a:r>
              <a:rPr lang="en-US" sz="700" dirty="0">
                <a:latin typeface="Consolas" panose="020B0609020204030204" pitchFamily="49" charset="0"/>
              </a:rPr>
              <a:t> - name: Show facts</a:t>
            </a:r>
          </a:p>
          <a:p>
            <a:r>
              <a:rPr lang="en-US" sz="700" dirty="0">
                <a:latin typeface="Consolas" panose="020B0609020204030204" pitchFamily="49" charset="0"/>
              </a:rPr>
              <a:t>      debug:</a:t>
            </a:r>
          </a:p>
          <a:p>
            <a:r>
              <a:rPr lang="en-US" sz="700" dirty="0">
                <a:latin typeface="Consolas" panose="020B0609020204030204" pitchFamily="49" charset="0"/>
              </a:rPr>
              <a:t>        msg: "{{ </a:t>
            </a:r>
            <a:r>
              <a:rPr lang="en-US" sz="700" dirty="0" err="1">
                <a:latin typeface="Consolas" panose="020B0609020204030204" pitchFamily="49" charset="0"/>
              </a:rPr>
              <a:t>facts1.ansible_facts.ansible_net_interfaces</a:t>
            </a:r>
            <a:r>
              <a:rPr lang="en-US" sz="700" dirty="0">
                <a:latin typeface="Consolas" panose="020B0609020204030204" pitchFamily="49" charset="0"/>
              </a:rPr>
              <a:t> }}"</a:t>
            </a:r>
          </a:p>
        </p:txBody>
      </p:sp>
    </p:spTree>
    <p:extLst>
      <p:ext uri="{BB962C8B-B14F-4D97-AF65-F5344CB8AC3E}">
        <p14:creationId xmlns:p14="http://schemas.microsoft.com/office/powerpoint/2010/main" val="399488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return values</a:t>
            </a:r>
          </a:p>
        </p:txBody>
      </p:sp>
      <p:sp>
        <p:nvSpPr>
          <p:cNvPr id="2" name="TextBox 1">
            <a:extLst>
              <a:ext uri="{FF2B5EF4-FFF2-40B4-BE49-F238E27FC236}">
                <a16:creationId xmlns:a16="http://schemas.microsoft.com/office/drawing/2014/main" id="{0C578A6C-5215-9DFE-51D6-8AA7A3E4A34A}"/>
              </a:ext>
            </a:extLst>
          </p:cNvPr>
          <p:cNvSpPr txBox="1"/>
          <p:nvPr/>
        </p:nvSpPr>
        <p:spPr>
          <a:xfrm>
            <a:off x="496256" y="901998"/>
            <a:ext cx="7856863" cy="646331"/>
          </a:xfrm>
          <a:prstGeom prst="rect">
            <a:avLst/>
          </a:prstGeom>
          <a:noFill/>
        </p:spPr>
        <p:txBody>
          <a:bodyPr wrap="square">
            <a:spAutoFit/>
          </a:bodyPr>
          <a:lstStyle/>
          <a:p>
            <a:pPr marL="285750" indent="-285750">
              <a:buFont typeface="Arial" panose="020B0604020202020204" pitchFamily="34" charset="0"/>
              <a:buChar char="•"/>
            </a:pPr>
            <a:r>
              <a:rPr lang="en-GB" dirty="0"/>
              <a:t>We will use the returned facts, to write the run-config to a file</a:t>
            </a:r>
          </a:p>
          <a:p>
            <a:pPr marL="285750" indent="-285750">
              <a:buFont typeface="Arial" panose="020B0604020202020204" pitchFamily="34" charset="0"/>
              <a:buChar char="•"/>
            </a:pPr>
            <a:r>
              <a:rPr lang="en-GB" dirty="0"/>
              <a:t>Remove the "Show facts" task, and replace it with a new task</a:t>
            </a:r>
          </a:p>
        </p:txBody>
      </p:sp>
      <p:pic>
        <p:nvPicPr>
          <p:cNvPr id="6" name="Picture 5">
            <a:extLst>
              <a:ext uri="{FF2B5EF4-FFF2-40B4-BE49-F238E27FC236}">
                <a16:creationId xmlns:a16="http://schemas.microsoft.com/office/drawing/2014/main" id="{60B7BE4B-C380-F509-39B9-63F66FEDB884}"/>
              </a:ext>
            </a:extLst>
          </p:cNvPr>
          <p:cNvPicPr>
            <a:picLocks noChangeAspect="1"/>
          </p:cNvPicPr>
          <p:nvPr/>
        </p:nvPicPr>
        <p:blipFill>
          <a:blip r:embed="rId3"/>
          <a:stretch>
            <a:fillRect/>
          </a:stretch>
        </p:blipFill>
        <p:spPr>
          <a:xfrm>
            <a:off x="562836" y="1928941"/>
            <a:ext cx="6516009" cy="724001"/>
          </a:xfrm>
          <a:prstGeom prst="rect">
            <a:avLst/>
          </a:prstGeom>
        </p:spPr>
      </p:pic>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9" name="TextBox 8">
            <a:extLst>
              <a:ext uri="{FF2B5EF4-FFF2-40B4-BE49-F238E27FC236}">
                <a16:creationId xmlns:a16="http://schemas.microsoft.com/office/drawing/2014/main" id="{F7E8DAB2-B61C-1E44-456F-446588A235A8}"/>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sp>
        <p:nvSpPr>
          <p:cNvPr id="12" name="TextBox 11">
            <a:extLst>
              <a:ext uri="{FF2B5EF4-FFF2-40B4-BE49-F238E27FC236}">
                <a16:creationId xmlns:a16="http://schemas.microsoft.com/office/drawing/2014/main" id="{D483F744-8316-839B-7992-7B1DD50E29E1}"/>
              </a:ext>
            </a:extLst>
          </p:cNvPr>
          <p:cNvSpPr txBox="1"/>
          <p:nvPr/>
        </p:nvSpPr>
        <p:spPr>
          <a:xfrm>
            <a:off x="8794750" y="296996"/>
            <a:ext cx="3296480" cy="1169551"/>
          </a:xfrm>
          <a:prstGeom prst="rect">
            <a:avLst/>
          </a:prstGeom>
          <a:noFill/>
          <a:ln>
            <a:solidFill>
              <a:srgbClr val="002B36"/>
            </a:solidFill>
          </a:ln>
        </p:spPr>
        <p:txBody>
          <a:bodyPr wrap="square">
            <a:spAutoFit/>
          </a:bodyPr>
          <a:lstStyle/>
          <a:p>
            <a:r>
              <a:rPr lang="en-US" sz="500" dirty="0">
                <a:latin typeface="Consolas" panose="020B0609020204030204" pitchFamily="49" charset="0"/>
              </a:rPr>
              <a:t>---</a:t>
            </a:r>
          </a:p>
          <a:p>
            <a:r>
              <a:rPr lang="en-US" sz="500" dirty="0">
                <a:latin typeface="Consolas" panose="020B0609020204030204" pitchFamily="49" charset="0"/>
              </a:rPr>
              <a:t>- name: IOS Facts</a:t>
            </a:r>
          </a:p>
          <a:p>
            <a:r>
              <a:rPr lang="en-US" sz="500" dirty="0">
                <a:latin typeface="Consolas" panose="020B0609020204030204" pitchFamily="49" charset="0"/>
              </a:rPr>
              <a:t>  hosts: </a:t>
            </a:r>
            <a:r>
              <a:rPr lang="en-US" sz="500" dirty="0" err="1">
                <a:latin typeface="Consolas" panose="020B0609020204030204" pitchFamily="49" charset="0"/>
              </a:rPr>
              <a:t>wlc</a:t>
            </a:r>
            <a:endParaRPr lang="en-US" sz="500" dirty="0">
              <a:latin typeface="Consolas" panose="020B0609020204030204" pitchFamily="49" charset="0"/>
            </a:endParaRPr>
          </a:p>
          <a:p>
            <a:r>
              <a:rPr lang="en-US" sz="500" dirty="0">
                <a:latin typeface="Consolas" panose="020B0609020204030204" pitchFamily="49" charset="0"/>
              </a:rPr>
              <a:t>  connection: </a:t>
            </a:r>
            <a:r>
              <a:rPr lang="en-US" sz="500" dirty="0" err="1">
                <a:latin typeface="Consolas" panose="020B0609020204030204" pitchFamily="49" charset="0"/>
              </a:rPr>
              <a:t>network_cli</a:t>
            </a:r>
            <a:endParaRPr lang="en-US" sz="500" dirty="0">
              <a:latin typeface="Consolas" panose="020B0609020204030204" pitchFamily="49" charset="0"/>
            </a:endParaRPr>
          </a:p>
          <a:p>
            <a:r>
              <a:rPr lang="en-US" sz="500" dirty="0">
                <a:latin typeface="Consolas" panose="020B0609020204030204" pitchFamily="49" charset="0"/>
              </a:rPr>
              <a:t>  </a:t>
            </a:r>
            <a:r>
              <a:rPr lang="en-US" sz="500" dirty="0" err="1">
                <a:latin typeface="Consolas" panose="020B0609020204030204" pitchFamily="49" charset="0"/>
              </a:rPr>
              <a:t>gather_facts</a:t>
            </a:r>
            <a:r>
              <a:rPr lang="en-US" sz="500" dirty="0">
                <a:latin typeface="Consolas" panose="020B0609020204030204" pitchFamily="49" charset="0"/>
              </a:rPr>
              <a:t>: no</a:t>
            </a:r>
          </a:p>
          <a:p>
            <a:r>
              <a:rPr lang="en-US" sz="500" dirty="0">
                <a:latin typeface="Consolas" panose="020B0609020204030204" pitchFamily="49" charset="0"/>
              </a:rPr>
              <a:t>  tasks:</a:t>
            </a:r>
          </a:p>
          <a:p>
            <a:r>
              <a:rPr lang="en-US" sz="500" dirty="0">
                <a:latin typeface="Consolas" panose="020B0609020204030204" pitchFamily="49" charset="0"/>
              </a:rPr>
              <a:t>    - name: Gather all legacy facts</a:t>
            </a:r>
          </a:p>
          <a:p>
            <a:r>
              <a:rPr lang="en-US" sz="500" dirty="0">
                <a:latin typeface="Consolas" panose="020B0609020204030204" pitchFamily="49" charset="0"/>
              </a:rPr>
              <a:t>      </a:t>
            </a:r>
            <a:r>
              <a:rPr lang="en-US" sz="500" dirty="0" err="1">
                <a:latin typeface="Consolas" panose="020B0609020204030204" pitchFamily="49" charset="0"/>
              </a:rPr>
              <a:t>cisco.ios.ios_facts</a:t>
            </a:r>
            <a:r>
              <a:rPr lang="en-US" sz="500" dirty="0">
                <a:latin typeface="Consolas" panose="020B0609020204030204" pitchFamily="49" charset="0"/>
              </a:rPr>
              <a:t>:</a:t>
            </a:r>
          </a:p>
          <a:p>
            <a:r>
              <a:rPr lang="en-US" sz="500" dirty="0">
                <a:latin typeface="Consolas" panose="020B0609020204030204" pitchFamily="49" charset="0"/>
              </a:rPr>
              <a:t>        </a:t>
            </a:r>
            <a:r>
              <a:rPr lang="en-US" sz="500" dirty="0" err="1">
                <a:latin typeface="Consolas" panose="020B0609020204030204" pitchFamily="49" charset="0"/>
              </a:rPr>
              <a:t>gather_subset</a:t>
            </a:r>
            <a:r>
              <a:rPr lang="en-US" sz="500" dirty="0">
                <a:latin typeface="Consolas" panose="020B0609020204030204" pitchFamily="49" charset="0"/>
              </a:rPr>
              <a:t>: all</a:t>
            </a:r>
          </a:p>
          <a:p>
            <a:r>
              <a:rPr lang="en-US" sz="500" dirty="0">
                <a:latin typeface="Consolas" panose="020B0609020204030204" pitchFamily="49" charset="0"/>
              </a:rPr>
              <a:t>      register: </a:t>
            </a:r>
            <a:r>
              <a:rPr lang="en-US" sz="500" dirty="0" err="1">
                <a:latin typeface="Consolas" panose="020B0609020204030204" pitchFamily="49" charset="0"/>
              </a:rPr>
              <a:t>facts1</a:t>
            </a:r>
            <a:endParaRPr lang="en-US" sz="500" dirty="0">
              <a:latin typeface="Consolas" panose="020B0609020204030204" pitchFamily="49" charset="0"/>
            </a:endParaRPr>
          </a:p>
          <a:p>
            <a:r>
              <a:rPr lang="en-US" sz="500" dirty="0">
                <a:latin typeface="Consolas" panose="020B0609020204030204" pitchFamily="49" charset="0"/>
              </a:rPr>
              <a:t>    - name: Write run-config to file</a:t>
            </a:r>
          </a:p>
          <a:p>
            <a:r>
              <a:rPr lang="en-US" sz="500" dirty="0">
                <a:latin typeface="Consolas" panose="020B0609020204030204" pitchFamily="49" charset="0"/>
              </a:rPr>
              <a:t>      </a:t>
            </a:r>
            <a:r>
              <a:rPr lang="en-US" sz="500" dirty="0" err="1">
                <a:latin typeface="Consolas" panose="020B0609020204030204" pitchFamily="49" charset="0"/>
              </a:rPr>
              <a:t>ansible.builtin.copy</a:t>
            </a:r>
            <a:r>
              <a:rPr lang="en-US" sz="500" dirty="0">
                <a:latin typeface="Consolas" panose="020B0609020204030204" pitchFamily="49" charset="0"/>
              </a:rPr>
              <a:t>:</a:t>
            </a:r>
          </a:p>
          <a:p>
            <a:r>
              <a:rPr lang="en-US" sz="500" dirty="0">
                <a:latin typeface="Consolas" panose="020B0609020204030204" pitchFamily="49" charset="0"/>
              </a:rPr>
              <a:t>        content: "{{ </a:t>
            </a:r>
            <a:r>
              <a:rPr lang="en-US" sz="500" dirty="0" err="1">
                <a:latin typeface="Consolas" panose="020B0609020204030204" pitchFamily="49" charset="0"/>
              </a:rPr>
              <a:t>facts1.ansible_facts.ansible_net_config</a:t>
            </a:r>
            <a:r>
              <a:rPr lang="en-US" sz="500" dirty="0">
                <a:latin typeface="Consolas" panose="020B0609020204030204" pitchFamily="49" charset="0"/>
              </a:rPr>
              <a:t> }}"</a:t>
            </a:r>
          </a:p>
          <a:p>
            <a:r>
              <a:rPr lang="en-US" sz="500" dirty="0">
                <a:latin typeface="Consolas" panose="020B0609020204030204" pitchFamily="49" charset="0"/>
              </a:rPr>
              <a:t>        </a:t>
            </a:r>
            <a:r>
              <a:rPr lang="en-US" sz="500" dirty="0" err="1">
                <a:latin typeface="Consolas" panose="020B0609020204030204" pitchFamily="49" charset="0"/>
              </a:rPr>
              <a:t>dest</a:t>
            </a:r>
            <a:r>
              <a:rPr lang="en-US" sz="500" dirty="0">
                <a:latin typeface="Consolas" panose="020B0609020204030204" pitchFamily="49" charset="0"/>
              </a:rPr>
              <a:t>: "{{ './' + </a:t>
            </a:r>
            <a:r>
              <a:rPr lang="en-US" sz="500" dirty="0" err="1">
                <a:latin typeface="Consolas" panose="020B0609020204030204" pitchFamily="49" charset="0"/>
              </a:rPr>
              <a:t>facts1.ansible_facts.ansible_net_hostname</a:t>
            </a:r>
            <a:r>
              <a:rPr lang="en-US" sz="500" dirty="0">
                <a:latin typeface="Consolas" panose="020B0609020204030204" pitchFamily="49" charset="0"/>
              </a:rPr>
              <a:t> + '-run-</a:t>
            </a:r>
            <a:r>
              <a:rPr lang="en-US" sz="500" dirty="0" err="1">
                <a:latin typeface="Consolas" panose="020B0609020204030204" pitchFamily="49" charset="0"/>
              </a:rPr>
              <a:t>conf.txt</a:t>
            </a:r>
            <a:r>
              <a:rPr lang="en-US" sz="500" dirty="0">
                <a:latin typeface="Consolas" panose="020B0609020204030204" pitchFamily="49" charset="0"/>
              </a:rPr>
              <a:t>' }}"</a:t>
            </a:r>
          </a:p>
        </p:txBody>
      </p:sp>
      <p:cxnSp>
        <p:nvCxnSpPr>
          <p:cNvPr id="3" name="Straight Arrow Connector 2">
            <a:extLst>
              <a:ext uri="{FF2B5EF4-FFF2-40B4-BE49-F238E27FC236}">
                <a16:creationId xmlns:a16="http://schemas.microsoft.com/office/drawing/2014/main" id="{79B15E13-5064-5BA4-CDA3-29C9B37AEB62}"/>
              </a:ext>
            </a:extLst>
          </p:cNvPr>
          <p:cNvCxnSpPr>
            <a:cxnSpLocks/>
          </p:cNvCxnSpPr>
          <p:nvPr/>
        </p:nvCxnSpPr>
        <p:spPr>
          <a:xfrm flipV="1">
            <a:off x="496257" y="2231602"/>
            <a:ext cx="621343" cy="1360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EE8D708-7E98-C7AD-73CF-9576FD140224}"/>
              </a:ext>
            </a:extLst>
          </p:cNvPr>
          <p:cNvSpPr txBox="1"/>
          <p:nvPr/>
        </p:nvSpPr>
        <p:spPr>
          <a:xfrm>
            <a:off x="356557" y="3407098"/>
            <a:ext cx="10997243" cy="2308324"/>
          </a:xfrm>
          <a:prstGeom prst="rect">
            <a:avLst/>
          </a:prstGeom>
          <a:noFill/>
        </p:spPr>
        <p:txBody>
          <a:bodyPr wrap="square">
            <a:spAutoFit/>
          </a:bodyPr>
          <a:lstStyle/>
          <a:p>
            <a:pPr marL="285750" indent="-285750">
              <a:buFont typeface="Arial" panose="020B0604020202020204" pitchFamily="34" charset="0"/>
              <a:buChar char="•"/>
            </a:pPr>
            <a:r>
              <a:rPr lang="en-GB" sz="1600" dirty="0"/>
              <a:t>Using the "copy" module</a:t>
            </a:r>
          </a:p>
          <a:p>
            <a:pPr marL="285750" indent="-285750">
              <a:buFont typeface="Arial" panose="020B0604020202020204" pitchFamily="34" charset="0"/>
              <a:buChar char="•"/>
            </a:pPr>
            <a:r>
              <a:rPr lang="en-GB" sz="1600" dirty="0"/>
              <a:t>Content is using parts of the return values, this time we use "</a:t>
            </a:r>
            <a:r>
              <a:rPr lang="en-GB" sz="1600" dirty="0" err="1"/>
              <a:t>ansible_net_config</a:t>
            </a:r>
            <a:r>
              <a:rPr lang="en-GB" sz="1600" dirty="0"/>
              <a:t>"</a:t>
            </a:r>
          </a:p>
          <a:p>
            <a:pPr marL="285750" indent="-285750">
              <a:buFont typeface="Arial" panose="020B0604020202020204" pitchFamily="34" charset="0"/>
              <a:buChar char="•"/>
            </a:pPr>
            <a:r>
              <a:rPr lang="en-GB" sz="1600" dirty="0" err="1"/>
              <a:t>Dest</a:t>
            </a:r>
            <a:r>
              <a:rPr lang="en-GB" sz="1600" dirty="0"/>
              <a:t> is where to write the content. Here are some simple examples on Jinja syntax</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(optional info)</a:t>
            </a:r>
          </a:p>
          <a:p>
            <a:pPr marL="285750" indent="-285750">
              <a:buFont typeface="Arial" panose="020B0604020202020204" pitchFamily="34" charset="0"/>
              <a:buChar char="•"/>
            </a:pPr>
            <a:r>
              <a:rPr lang="en-GB" sz="1600" dirty="0" err="1"/>
              <a:t>Jinja2</a:t>
            </a:r>
            <a:r>
              <a:rPr lang="en-GB" sz="1600" dirty="0"/>
              <a:t> is integrated in Ansible and widely used</a:t>
            </a:r>
          </a:p>
          <a:p>
            <a:pPr marL="285750" indent="-285750">
              <a:buFont typeface="Arial" panose="020B0604020202020204" pitchFamily="34" charset="0"/>
              <a:buChar char="•"/>
            </a:pPr>
            <a:r>
              <a:rPr lang="en-GB" sz="1600" dirty="0"/>
              <a:t>"Everything inside double curly brackets" = </a:t>
            </a:r>
            <a:r>
              <a:rPr lang="en-GB" sz="1600" dirty="0" err="1"/>
              <a:t>Jinja2</a:t>
            </a:r>
            <a:endParaRPr lang="en-GB"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223158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Linting errors, and fixing them</a:t>
            </a:r>
          </a:p>
        </p:txBody>
      </p:sp>
      <p:sp>
        <p:nvSpPr>
          <p:cNvPr id="2" name="TextBox 1">
            <a:extLst>
              <a:ext uri="{FF2B5EF4-FFF2-40B4-BE49-F238E27FC236}">
                <a16:creationId xmlns:a16="http://schemas.microsoft.com/office/drawing/2014/main" id="{0C578A6C-5215-9DFE-51D6-8AA7A3E4A34A}"/>
              </a:ext>
            </a:extLst>
          </p:cNvPr>
          <p:cNvSpPr txBox="1"/>
          <p:nvPr/>
        </p:nvSpPr>
        <p:spPr>
          <a:xfrm>
            <a:off x="496256" y="905329"/>
            <a:ext cx="6827735" cy="369332"/>
          </a:xfrm>
          <a:prstGeom prst="rect">
            <a:avLst/>
          </a:prstGeom>
          <a:noFill/>
        </p:spPr>
        <p:txBody>
          <a:bodyPr wrap="square">
            <a:spAutoFit/>
          </a:bodyPr>
          <a:lstStyle/>
          <a:p>
            <a:pPr marL="285750" indent="-285750">
              <a:buFont typeface="Arial" panose="020B0604020202020204" pitchFamily="34" charset="0"/>
              <a:buChar char="•"/>
            </a:pPr>
            <a:r>
              <a:rPr lang="en-GB"/>
              <a:t>When saving this file you should get two linting errors</a:t>
            </a:r>
          </a:p>
        </p:txBody>
      </p:sp>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sp>
        <p:nvSpPr>
          <p:cNvPr id="9" name="TextBox 8">
            <a:extLst>
              <a:ext uri="{FF2B5EF4-FFF2-40B4-BE49-F238E27FC236}">
                <a16:creationId xmlns:a16="http://schemas.microsoft.com/office/drawing/2014/main" id="{F7E8DAB2-B61C-1E44-456F-446588A235A8}"/>
              </a:ext>
            </a:extLst>
          </p:cNvPr>
          <p:cNvSpPr txBox="1"/>
          <p:nvPr/>
        </p:nvSpPr>
        <p:spPr>
          <a:xfrm>
            <a:off x="9822211" y="91472"/>
            <a:ext cx="2289221" cy="246221"/>
          </a:xfrm>
          <a:prstGeom prst="rect">
            <a:avLst/>
          </a:prstGeom>
          <a:noFill/>
        </p:spPr>
        <p:txBody>
          <a:bodyPr wrap="square">
            <a:spAutoFit/>
          </a:bodyPr>
          <a:lstStyle/>
          <a:p>
            <a:r>
              <a:rPr lang="en-GB" sz="1000" err="1">
                <a:latin typeface="Consolas" panose="020B0609020204030204" pitchFamily="49" charset="0"/>
              </a:rPr>
              <a:t>gather_facts-playbook.yml</a:t>
            </a:r>
            <a:endParaRPr lang="nb-NO" sz="1000">
              <a:latin typeface="Consolas" panose="020B0609020204030204" pitchFamily="49" charset="0"/>
            </a:endParaRPr>
          </a:p>
        </p:txBody>
      </p:sp>
      <p:sp>
        <p:nvSpPr>
          <p:cNvPr id="12" name="TextBox 11">
            <a:extLst>
              <a:ext uri="{FF2B5EF4-FFF2-40B4-BE49-F238E27FC236}">
                <a16:creationId xmlns:a16="http://schemas.microsoft.com/office/drawing/2014/main" id="{D483F744-8316-839B-7992-7B1DD50E29E1}"/>
              </a:ext>
            </a:extLst>
          </p:cNvPr>
          <p:cNvSpPr txBox="1"/>
          <p:nvPr/>
        </p:nvSpPr>
        <p:spPr>
          <a:xfrm>
            <a:off x="8794750" y="296996"/>
            <a:ext cx="3296480" cy="1323439"/>
          </a:xfrm>
          <a:prstGeom prst="rect">
            <a:avLst/>
          </a:prstGeom>
          <a:noFill/>
          <a:ln>
            <a:solidFill>
              <a:srgbClr val="002B36"/>
            </a:solidFill>
          </a:ln>
        </p:spPr>
        <p:txBody>
          <a:bodyPr wrap="square">
            <a:spAutoFit/>
          </a:bodyPr>
          <a:lstStyle/>
          <a:p>
            <a:r>
              <a:rPr lang="en-US" sz="500">
                <a:latin typeface="Consolas" panose="020B0609020204030204" pitchFamily="49" charset="0"/>
              </a:rPr>
              <a:t>---</a:t>
            </a:r>
          </a:p>
          <a:p>
            <a:r>
              <a:rPr lang="en-US" sz="500">
                <a:latin typeface="Consolas" panose="020B0609020204030204" pitchFamily="49" charset="0"/>
              </a:rPr>
              <a:t>- name: IOS Facts</a:t>
            </a:r>
          </a:p>
          <a:p>
            <a:r>
              <a:rPr lang="en-US" sz="500">
                <a:latin typeface="Consolas" panose="020B0609020204030204" pitchFamily="49" charset="0"/>
              </a:rPr>
              <a:t>  hosts: </a:t>
            </a:r>
            <a:r>
              <a:rPr lang="en-US" sz="500" err="1">
                <a:latin typeface="Consolas" panose="020B0609020204030204" pitchFamily="49" charset="0"/>
              </a:rPr>
              <a:t>wlc</a:t>
            </a:r>
            <a:endParaRPr lang="en-US" sz="500">
              <a:latin typeface="Consolas" panose="020B0609020204030204" pitchFamily="49" charset="0"/>
            </a:endParaRPr>
          </a:p>
          <a:p>
            <a:r>
              <a:rPr lang="en-US" sz="500">
                <a:latin typeface="Consolas" panose="020B0609020204030204" pitchFamily="49" charset="0"/>
              </a:rPr>
              <a:t>  connection: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gather_facts</a:t>
            </a:r>
            <a:r>
              <a:rPr lang="en-US" sz="500">
                <a:latin typeface="Consolas" panose="020B0609020204030204" pitchFamily="49" charset="0"/>
              </a:rPr>
              <a:t>: false</a:t>
            </a:r>
          </a:p>
          <a:p>
            <a:r>
              <a:rPr lang="en-US" sz="500">
                <a:latin typeface="Consolas" panose="020B0609020204030204" pitchFamily="49" charset="0"/>
              </a:rPr>
              <a:t>  tasks:</a:t>
            </a:r>
          </a:p>
          <a:p>
            <a:r>
              <a:rPr lang="en-US" sz="500">
                <a:latin typeface="Consolas" panose="020B0609020204030204" pitchFamily="49" charset="0"/>
              </a:rPr>
              <a:t>    - name: Gather all legacy facts</a:t>
            </a:r>
          </a:p>
          <a:p>
            <a:r>
              <a:rPr lang="en-US" sz="500">
                <a:latin typeface="Consolas" panose="020B0609020204030204" pitchFamily="49" charset="0"/>
              </a:rPr>
              <a:t>      </a:t>
            </a:r>
            <a:r>
              <a:rPr lang="en-US" sz="500" err="1">
                <a:latin typeface="Consolas" panose="020B0609020204030204" pitchFamily="49" charset="0"/>
              </a:rPr>
              <a:t>cisco.ios.ios_facts</a:t>
            </a:r>
            <a:r>
              <a:rPr lang="en-US" sz="500">
                <a:latin typeface="Consolas" panose="020B0609020204030204" pitchFamily="49" charset="0"/>
              </a:rPr>
              <a:t>:</a:t>
            </a:r>
          </a:p>
          <a:p>
            <a:r>
              <a:rPr lang="en-US" sz="500">
                <a:latin typeface="Consolas" panose="020B0609020204030204" pitchFamily="49" charset="0"/>
              </a:rPr>
              <a:t>        </a:t>
            </a:r>
            <a:r>
              <a:rPr lang="en-US" sz="500" err="1">
                <a:latin typeface="Consolas" panose="020B0609020204030204" pitchFamily="49" charset="0"/>
              </a:rPr>
              <a:t>gather_subset</a:t>
            </a:r>
            <a:r>
              <a:rPr lang="en-US" sz="500">
                <a:latin typeface="Consolas" panose="020B0609020204030204" pitchFamily="49" charset="0"/>
              </a:rPr>
              <a:t>: all</a:t>
            </a:r>
          </a:p>
          <a:p>
            <a:r>
              <a:rPr lang="en-US" sz="500">
                <a:latin typeface="Consolas" panose="020B0609020204030204" pitchFamily="49" charset="0"/>
              </a:rPr>
              <a:t>      register: </a:t>
            </a:r>
            <a:r>
              <a:rPr lang="en-US" sz="500" err="1">
                <a:latin typeface="Consolas" panose="020B0609020204030204" pitchFamily="49" charset="0"/>
              </a:rPr>
              <a:t>facts1</a:t>
            </a:r>
            <a:endParaRPr lang="en-US" sz="500">
              <a:latin typeface="Consolas" panose="020B0609020204030204" pitchFamily="49" charset="0"/>
            </a:endParaRPr>
          </a:p>
          <a:p>
            <a:r>
              <a:rPr lang="en-US" sz="500">
                <a:latin typeface="Consolas" panose="020B0609020204030204" pitchFamily="49" charset="0"/>
              </a:rPr>
              <a:t>    - name: Write run-config to file</a:t>
            </a:r>
          </a:p>
          <a:p>
            <a:r>
              <a:rPr lang="en-US" sz="500">
                <a:latin typeface="Consolas" panose="020B0609020204030204" pitchFamily="49" charset="0"/>
              </a:rPr>
              <a:t>      </a:t>
            </a:r>
            <a:r>
              <a:rPr lang="en-US" sz="500" err="1">
                <a:latin typeface="Consolas" panose="020B0609020204030204" pitchFamily="49" charset="0"/>
              </a:rPr>
              <a:t>ansible.builtin.copy</a:t>
            </a:r>
            <a:r>
              <a:rPr lang="en-US" sz="500">
                <a:latin typeface="Consolas" panose="020B0609020204030204" pitchFamily="49" charset="0"/>
              </a:rPr>
              <a:t>:</a:t>
            </a:r>
          </a:p>
          <a:p>
            <a:r>
              <a:rPr lang="en-US" sz="500">
                <a:latin typeface="Consolas" panose="020B0609020204030204" pitchFamily="49" charset="0"/>
              </a:rPr>
              <a:t>        content: "{{ </a:t>
            </a:r>
            <a:r>
              <a:rPr lang="en-US" sz="500" err="1">
                <a:latin typeface="Consolas" panose="020B0609020204030204" pitchFamily="49" charset="0"/>
              </a:rPr>
              <a:t>facts1.ansible_facts.ansible_net_config</a:t>
            </a:r>
            <a:r>
              <a:rPr lang="en-US" sz="500">
                <a:latin typeface="Consolas" panose="020B0609020204030204" pitchFamily="49" charset="0"/>
              </a:rPr>
              <a:t> }}"</a:t>
            </a:r>
          </a:p>
          <a:p>
            <a:r>
              <a:rPr lang="en-US" sz="500">
                <a:latin typeface="Consolas" panose="020B0609020204030204" pitchFamily="49" charset="0"/>
              </a:rPr>
              <a:t>        </a:t>
            </a:r>
            <a:r>
              <a:rPr lang="en-US" sz="500" err="1">
                <a:latin typeface="Consolas" panose="020B0609020204030204" pitchFamily="49" charset="0"/>
              </a:rPr>
              <a:t>dest</a:t>
            </a:r>
            <a:r>
              <a:rPr lang="en-US" sz="500">
                <a:latin typeface="Consolas" panose="020B0609020204030204" pitchFamily="49" charset="0"/>
              </a:rPr>
              <a:t>: "{{ './' + </a:t>
            </a:r>
            <a:r>
              <a:rPr lang="en-US" sz="500" err="1">
                <a:latin typeface="Consolas" panose="020B0609020204030204" pitchFamily="49" charset="0"/>
              </a:rPr>
              <a:t>facts1.ansible_facts.ansible_net_hostname</a:t>
            </a:r>
            <a:r>
              <a:rPr lang="en-US" sz="500">
                <a:latin typeface="Consolas" panose="020B0609020204030204" pitchFamily="49" charset="0"/>
              </a:rPr>
              <a:t> + '-run-</a:t>
            </a:r>
            <a:r>
              <a:rPr lang="en-US" sz="500" err="1">
                <a:latin typeface="Consolas" panose="020B0609020204030204" pitchFamily="49" charset="0"/>
              </a:rPr>
              <a:t>conf.txt</a:t>
            </a:r>
            <a:r>
              <a:rPr lang="en-US" sz="500">
                <a:latin typeface="Consolas" panose="020B0609020204030204" pitchFamily="49" charset="0"/>
              </a:rPr>
              <a:t>' }}"</a:t>
            </a:r>
          </a:p>
          <a:p>
            <a:r>
              <a:rPr lang="en-US" sz="500">
                <a:latin typeface="Consolas" panose="020B0609020204030204" pitchFamily="49" charset="0"/>
              </a:rPr>
              <a:t>        mode: "0600"</a:t>
            </a:r>
          </a:p>
          <a:p>
            <a:endParaRPr lang="en-US" sz="500">
              <a:latin typeface="Consolas" panose="020B0609020204030204" pitchFamily="49" charset="0"/>
            </a:endParaRPr>
          </a:p>
        </p:txBody>
      </p:sp>
      <p:sp>
        <p:nvSpPr>
          <p:cNvPr id="19" name="TextBox 18">
            <a:extLst>
              <a:ext uri="{FF2B5EF4-FFF2-40B4-BE49-F238E27FC236}">
                <a16:creationId xmlns:a16="http://schemas.microsoft.com/office/drawing/2014/main" id="{EEE8D708-7E98-C7AD-73CF-9576FD140224}"/>
              </a:ext>
            </a:extLst>
          </p:cNvPr>
          <p:cNvSpPr txBox="1"/>
          <p:nvPr/>
        </p:nvSpPr>
        <p:spPr>
          <a:xfrm>
            <a:off x="540000" y="3468843"/>
            <a:ext cx="4775104" cy="1077218"/>
          </a:xfrm>
          <a:prstGeom prst="rect">
            <a:avLst/>
          </a:prstGeom>
          <a:noFill/>
        </p:spPr>
        <p:txBody>
          <a:bodyPr wrap="square">
            <a:spAutoFit/>
          </a:bodyPr>
          <a:lstStyle/>
          <a:p>
            <a:pPr marL="285750" indent="-285750">
              <a:buFont typeface="Arial" panose="020B0604020202020204" pitchFamily="34" charset="0"/>
              <a:buChar char="•"/>
            </a:pPr>
            <a:r>
              <a:rPr lang="en-GB" sz="1600"/>
              <a:t>When writing files (like using the "copy" module), you should always explicitly specify the file permissions</a:t>
            </a:r>
          </a:p>
          <a:p>
            <a:pPr marL="285750" indent="-285750">
              <a:buFont typeface="Arial" panose="020B0604020202020204" pitchFamily="34" charset="0"/>
              <a:buChar char="•"/>
            </a:pPr>
            <a:r>
              <a:rPr lang="en-GB" sz="1600"/>
              <a:t>We add the line: mode: "0600"</a:t>
            </a:r>
          </a:p>
        </p:txBody>
      </p:sp>
      <p:pic>
        <p:nvPicPr>
          <p:cNvPr id="7" name="Picture 6">
            <a:extLst>
              <a:ext uri="{FF2B5EF4-FFF2-40B4-BE49-F238E27FC236}">
                <a16:creationId xmlns:a16="http://schemas.microsoft.com/office/drawing/2014/main" id="{839FD400-5F8D-ECE1-7808-FB20B5E036DE}"/>
              </a:ext>
            </a:extLst>
          </p:cNvPr>
          <p:cNvPicPr>
            <a:picLocks noChangeAspect="1"/>
          </p:cNvPicPr>
          <p:nvPr/>
        </p:nvPicPr>
        <p:blipFill>
          <a:blip r:embed="rId3"/>
          <a:stretch>
            <a:fillRect/>
          </a:stretch>
        </p:blipFill>
        <p:spPr>
          <a:xfrm>
            <a:off x="948587" y="1274661"/>
            <a:ext cx="3524742" cy="1409897"/>
          </a:xfrm>
          <a:prstGeom prst="rect">
            <a:avLst/>
          </a:prstGeom>
        </p:spPr>
      </p:pic>
      <p:cxnSp>
        <p:nvCxnSpPr>
          <p:cNvPr id="10" name="Straight Arrow Connector 9">
            <a:extLst>
              <a:ext uri="{FF2B5EF4-FFF2-40B4-BE49-F238E27FC236}">
                <a16:creationId xmlns:a16="http://schemas.microsoft.com/office/drawing/2014/main" id="{567EFB32-2430-2DAA-FE9C-89EAA68C3BC3}"/>
              </a:ext>
            </a:extLst>
          </p:cNvPr>
          <p:cNvCxnSpPr>
            <a:cxnSpLocks/>
          </p:cNvCxnSpPr>
          <p:nvPr/>
        </p:nvCxnSpPr>
        <p:spPr>
          <a:xfrm flipH="1">
            <a:off x="2347546" y="2626998"/>
            <a:ext cx="1203870" cy="531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B8BEB5C-0990-3A50-F47B-8EA0B404FB16}"/>
              </a:ext>
            </a:extLst>
          </p:cNvPr>
          <p:cNvCxnSpPr>
            <a:cxnSpLocks/>
          </p:cNvCxnSpPr>
          <p:nvPr/>
        </p:nvCxnSpPr>
        <p:spPr>
          <a:xfrm>
            <a:off x="2910254" y="1462635"/>
            <a:ext cx="2015406" cy="369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6220A7B-F81E-032C-080D-A045B1F74D79}"/>
              </a:ext>
            </a:extLst>
          </p:cNvPr>
          <p:cNvPicPr>
            <a:picLocks noChangeAspect="1"/>
          </p:cNvPicPr>
          <p:nvPr/>
        </p:nvPicPr>
        <p:blipFill>
          <a:blip r:embed="rId4"/>
          <a:stretch>
            <a:fillRect/>
          </a:stretch>
        </p:blipFill>
        <p:spPr>
          <a:xfrm>
            <a:off x="4925660" y="1651289"/>
            <a:ext cx="5992061" cy="762106"/>
          </a:xfrm>
          <a:prstGeom prst="rect">
            <a:avLst/>
          </a:prstGeom>
        </p:spPr>
      </p:pic>
      <p:sp>
        <p:nvSpPr>
          <p:cNvPr id="20" name="TextBox 19">
            <a:extLst>
              <a:ext uri="{FF2B5EF4-FFF2-40B4-BE49-F238E27FC236}">
                <a16:creationId xmlns:a16="http://schemas.microsoft.com/office/drawing/2014/main" id="{42C93B38-42EE-9A6B-976C-5A9D0D4E4CE0}"/>
              </a:ext>
            </a:extLst>
          </p:cNvPr>
          <p:cNvSpPr txBox="1"/>
          <p:nvPr/>
        </p:nvSpPr>
        <p:spPr>
          <a:xfrm>
            <a:off x="4925660" y="2417307"/>
            <a:ext cx="5633902" cy="830997"/>
          </a:xfrm>
          <a:prstGeom prst="rect">
            <a:avLst/>
          </a:prstGeom>
          <a:noFill/>
        </p:spPr>
        <p:txBody>
          <a:bodyPr wrap="square">
            <a:spAutoFit/>
          </a:bodyPr>
          <a:lstStyle/>
          <a:p>
            <a:pPr marL="285750" indent="-285750">
              <a:buFont typeface="Arial" panose="020B0604020202020204" pitchFamily="34" charset="0"/>
              <a:buChar char="•"/>
            </a:pPr>
            <a:r>
              <a:rPr lang="en-GB" sz="1600"/>
              <a:t>We fix this with using "false" instead of "no"</a:t>
            </a:r>
          </a:p>
          <a:p>
            <a:pPr marL="285750" indent="-285750">
              <a:buFont typeface="Arial" panose="020B0604020202020204" pitchFamily="34" charset="0"/>
              <a:buChar char="•"/>
            </a:pPr>
            <a:r>
              <a:rPr lang="en-GB" sz="1600"/>
              <a:t>Both will work, but correct YAML syntax is "false"</a:t>
            </a:r>
          </a:p>
          <a:p>
            <a:pPr marL="285750" indent="-285750">
              <a:buFont typeface="Arial" panose="020B0604020202020204" pitchFamily="34" charset="0"/>
              <a:buChar char="•"/>
            </a:pPr>
            <a:endParaRPr lang="en-GB" sz="1600"/>
          </a:p>
        </p:txBody>
      </p:sp>
      <p:pic>
        <p:nvPicPr>
          <p:cNvPr id="22" name="Picture 21">
            <a:extLst>
              <a:ext uri="{FF2B5EF4-FFF2-40B4-BE49-F238E27FC236}">
                <a16:creationId xmlns:a16="http://schemas.microsoft.com/office/drawing/2014/main" id="{9C22695E-E0FE-6D2C-F848-8B5AABC54C92}"/>
              </a:ext>
            </a:extLst>
          </p:cNvPr>
          <p:cNvPicPr>
            <a:picLocks noChangeAspect="1"/>
          </p:cNvPicPr>
          <p:nvPr/>
        </p:nvPicPr>
        <p:blipFill>
          <a:blip r:embed="rId5"/>
          <a:stretch>
            <a:fillRect/>
          </a:stretch>
        </p:blipFill>
        <p:spPr>
          <a:xfrm>
            <a:off x="990000" y="3158354"/>
            <a:ext cx="6068272" cy="257211"/>
          </a:xfrm>
          <a:prstGeom prst="rect">
            <a:avLst/>
          </a:prstGeom>
        </p:spPr>
      </p:pic>
      <p:pic>
        <p:nvPicPr>
          <p:cNvPr id="26" name="Picture 25">
            <a:extLst>
              <a:ext uri="{FF2B5EF4-FFF2-40B4-BE49-F238E27FC236}">
                <a16:creationId xmlns:a16="http://schemas.microsoft.com/office/drawing/2014/main" id="{456259E3-89B2-DCCD-7381-0B6EC14EBBAF}"/>
              </a:ext>
            </a:extLst>
          </p:cNvPr>
          <p:cNvPicPr>
            <a:picLocks noChangeAspect="1"/>
          </p:cNvPicPr>
          <p:nvPr/>
        </p:nvPicPr>
        <p:blipFill>
          <a:blip r:embed="rId6"/>
          <a:stretch>
            <a:fillRect/>
          </a:stretch>
        </p:blipFill>
        <p:spPr>
          <a:xfrm>
            <a:off x="5315104" y="3511742"/>
            <a:ext cx="6796328" cy="2583450"/>
          </a:xfrm>
          <a:prstGeom prst="rect">
            <a:avLst/>
          </a:prstGeom>
        </p:spPr>
      </p:pic>
    </p:spTree>
    <p:extLst>
      <p:ext uri="{BB962C8B-B14F-4D97-AF65-F5344CB8AC3E}">
        <p14:creationId xmlns:p14="http://schemas.microsoft.com/office/powerpoint/2010/main" val="324866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9BBEABD-6007-6337-349B-687EA547B9D2}"/>
              </a:ext>
            </a:extLst>
          </p:cNvPr>
          <p:cNvSpPr txBox="1"/>
          <p:nvPr/>
        </p:nvSpPr>
        <p:spPr>
          <a:xfrm>
            <a:off x="416891" y="3516348"/>
            <a:ext cx="7206039" cy="2308324"/>
          </a:xfrm>
          <a:prstGeom prst="rect">
            <a:avLst/>
          </a:prstGeom>
          <a:noFill/>
        </p:spPr>
        <p:txBody>
          <a:bodyPr wrap="square">
            <a:spAutoFit/>
          </a:bodyPr>
          <a:lstStyle/>
          <a:p>
            <a:pPr marL="285750" indent="-285750">
              <a:buFont typeface="Arial" panose="020B0604020202020204" pitchFamily="34" charset="0"/>
              <a:buChar char="•"/>
            </a:pPr>
            <a:r>
              <a:rPr lang="en-GB" sz="1600"/>
              <a:t>List the files, and you can see the file that was created</a:t>
            </a:r>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r>
              <a:rPr lang="en-GB" sz="1600"/>
              <a:t>You can view the file contents in the Linux terminal by running "cat", "more", "nano" or similar</a:t>
            </a:r>
          </a:p>
          <a:p>
            <a:pPr marL="285750" indent="-285750">
              <a:buFont typeface="Arial" panose="020B0604020202020204" pitchFamily="34" charset="0"/>
              <a:buChar char="•"/>
            </a:pPr>
            <a:r>
              <a:rPr lang="en-GB" sz="1600"/>
              <a:t>You will also see the file in VS Code explorer and can open it from there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the playbook</a:t>
            </a:r>
          </a:p>
        </p:txBody>
      </p:sp>
      <p:sp>
        <p:nvSpPr>
          <p:cNvPr id="4" name="Footer Placeholder 6">
            <a:extLst>
              <a:ext uri="{FF2B5EF4-FFF2-40B4-BE49-F238E27FC236}">
                <a16:creationId xmlns:a16="http://schemas.microsoft.com/office/drawing/2014/main" id="{4A4FE96D-551B-763D-866F-E4D821F14B8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2DEEE9B2-D543-DD70-2451-4C6596D0798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#5: Explore Ansible</a:t>
            </a:r>
          </a:p>
        </p:txBody>
      </p:sp>
      <p:pic>
        <p:nvPicPr>
          <p:cNvPr id="9" name="Picture 8">
            <a:extLst>
              <a:ext uri="{FF2B5EF4-FFF2-40B4-BE49-F238E27FC236}">
                <a16:creationId xmlns:a16="http://schemas.microsoft.com/office/drawing/2014/main" id="{A36BF1F5-5BC1-F392-B9C0-E6AC63EDA2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5647" y="3806604"/>
            <a:ext cx="6565821" cy="968341"/>
          </a:xfrm>
          <a:prstGeom prst="rect">
            <a:avLst/>
          </a:prstGeom>
        </p:spPr>
      </p:pic>
      <p:cxnSp>
        <p:nvCxnSpPr>
          <p:cNvPr id="11" name="Straight Arrow Connector 10">
            <a:extLst>
              <a:ext uri="{FF2B5EF4-FFF2-40B4-BE49-F238E27FC236}">
                <a16:creationId xmlns:a16="http://schemas.microsoft.com/office/drawing/2014/main" id="{1289D01B-409D-60E0-C319-E29D9069E7DD}"/>
              </a:ext>
            </a:extLst>
          </p:cNvPr>
          <p:cNvCxnSpPr>
            <a:cxnSpLocks/>
          </p:cNvCxnSpPr>
          <p:nvPr/>
        </p:nvCxnSpPr>
        <p:spPr>
          <a:xfrm flipH="1">
            <a:off x="6016076" y="3719473"/>
            <a:ext cx="416255" cy="896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118F8703-15C6-5A09-47A4-92F549F11E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77754" y="5117861"/>
            <a:ext cx="1848107" cy="847843"/>
          </a:xfrm>
          <a:prstGeom prst="rect">
            <a:avLst/>
          </a:prstGeom>
        </p:spPr>
      </p:pic>
      <p:pic>
        <p:nvPicPr>
          <p:cNvPr id="18" name="Picture 17">
            <a:extLst>
              <a:ext uri="{FF2B5EF4-FFF2-40B4-BE49-F238E27FC236}">
                <a16:creationId xmlns:a16="http://schemas.microsoft.com/office/drawing/2014/main" id="{7717E78E-E1F1-44F7-AE1D-910419366F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92420" y="3943253"/>
            <a:ext cx="1789373" cy="1924616"/>
          </a:xfrm>
          <a:prstGeom prst="rect">
            <a:avLst/>
          </a:prstGeom>
        </p:spPr>
      </p:pic>
      <p:cxnSp>
        <p:nvCxnSpPr>
          <p:cNvPr id="19" name="Straight Arrow Connector 18">
            <a:extLst>
              <a:ext uri="{FF2B5EF4-FFF2-40B4-BE49-F238E27FC236}">
                <a16:creationId xmlns:a16="http://schemas.microsoft.com/office/drawing/2014/main" id="{BFB988E0-687E-C3F7-C5B8-584BD52E68B2}"/>
              </a:ext>
            </a:extLst>
          </p:cNvPr>
          <p:cNvCxnSpPr>
            <a:cxnSpLocks/>
          </p:cNvCxnSpPr>
          <p:nvPr/>
        </p:nvCxnSpPr>
        <p:spPr>
          <a:xfrm>
            <a:off x="7025114" y="5423338"/>
            <a:ext cx="597816" cy="118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8970D1-D9D2-8D24-E247-7CAB26058329}"/>
              </a:ext>
            </a:extLst>
          </p:cNvPr>
          <p:cNvCxnSpPr>
            <a:cxnSpLocks/>
            <a:endCxn id="18" idx="1"/>
          </p:cNvCxnSpPr>
          <p:nvPr/>
        </p:nvCxnSpPr>
        <p:spPr>
          <a:xfrm flipV="1">
            <a:off x="9098820" y="4905561"/>
            <a:ext cx="1093600" cy="903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8031A070-EE54-6C8F-16C3-A5B6A00BDF53}"/>
              </a:ext>
            </a:extLst>
          </p:cNvPr>
          <p:cNvPicPr>
            <a:picLocks noChangeAspect="1"/>
          </p:cNvPicPr>
          <p:nvPr/>
        </p:nvPicPr>
        <p:blipFill>
          <a:blip r:embed="rId6"/>
          <a:stretch>
            <a:fillRect/>
          </a:stretch>
        </p:blipFill>
        <p:spPr>
          <a:xfrm>
            <a:off x="795648" y="862054"/>
            <a:ext cx="10151927" cy="2638711"/>
          </a:xfrm>
          <a:prstGeom prst="rect">
            <a:avLst/>
          </a:prstGeom>
        </p:spPr>
      </p:pic>
    </p:spTree>
    <p:extLst>
      <p:ext uri="{BB962C8B-B14F-4D97-AF65-F5344CB8AC3E}">
        <p14:creationId xmlns:p14="http://schemas.microsoft.com/office/powerpoint/2010/main" val="38257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6684-8720-EA1E-DC2A-DE157442928B}"/>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FCB84BE0-6CAE-B2BE-85A6-799387DE5F6D}"/>
              </a:ext>
            </a:extLst>
          </p:cNvPr>
          <p:cNvSpPr txBox="1">
            <a:spLocks noGrp="1"/>
          </p:cNvSpPr>
          <p:nvPr>
            <p:ph idx="1"/>
          </p:nvPr>
        </p:nvSpPr>
        <p:spPr>
          <a:xfrm>
            <a:off x="540000" y="972000"/>
            <a:ext cx="11109600" cy="4838400"/>
          </a:xfrm>
        </p:spPr>
        <p:txBody>
          <a:bodyPr>
            <a:normAutofit/>
          </a:bodyPr>
          <a:lstStyle/>
          <a:p>
            <a:pPr>
              <a:lnSpc>
                <a:spcPct val="110000"/>
              </a:lnSpc>
            </a:pPr>
            <a:r>
              <a:rPr lang="nb-NO" sz="1600"/>
              <a:t>First there will be a couple of slides to explain what YANG models are</a:t>
            </a:r>
          </a:p>
          <a:p>
            <a:pPr>
              <a:lnSpc>
                <a:spcPct val="110000"/>
              </a:lnSpc>
            </a:pPr>
            <a:r>
              <a:rPr lang="nb-NO" sz="1600"/>
              <a:t>Then you will explore some of the YANG models of the 9800 WLAN Controller by using the </a:t>
            </a:r>
            <a:r>
              <a:rPr lang="nb-NO" sz="1600">
                <a:hlinkClick r:id="rId3"/>
              </a:rPr>
              <a:t>https://yangcatalog.org</a:t>
            </a:r>
            <a:r>
              <a:rPr lang="nb-NO" sz="1600"/>
              <a:t> website</a:t>
            </a:r>
          </a:p>
          <a:p>
            <a:pPr>
              <a:lnSpc>
                <a:spcPct val="110000"/>
              </a:lnSpc>
            </a:pPr>
            <a:r>
              <a:rPr lang="nb-NO" sz="1600"/>
              <a:t>Lab 7 will explore YANG models using another tool (YANG Suite)</a:t>
            </a:r>
          </a:p>
          <a:p>
            <a:pPr>
              <a:lnSpc>
                <a:spcPct val="110000"/>
              </a:lnSpc>
            </a:pPr>
            <a:r>
              <a:rPr lang="nb-NO" sz="1600"/>
              <a:t>Some of the later labs will have optional parts where you can look up RESTCONF paths that you need using one of these tools</a:t>
            </a:r>
          </a:p>
          <a:p>
            <a:pPr marL="0" indent="0">
              <a:lnSpc>
                <a:spcPct val="110000"/>
              </a:lnSpc>
              <a:buNone/>
            </a:pPr>
            <a:endParaRPr lang="nb-NO" sz="1000"/>
          </a:p>
          <a:p>
            <a:pPr marL="0" indent="0">
              <a:lnSpc>
                <a:spcPct val="110000"/>
              </a:lnSpc>
              <a:buNone/>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F90B3AEE-C327-8901-6A30-A159F85031F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a:extLst>
              <a:ext uri="{FF2B5EF4-FFF2-40B4-BE49-F238E27FC236}">
                <a16:creationId xmlns:a16="http://schemas.microsoft.com/office/drawing/2014/main" id="{E3A2D64E-C053-C70F-0C48-2ACA0252E65B}"/>
              </a:ext>
            </a:extLst>
          </p:cNvPr>
          <p:cNvSpPr txBox="1">
            <a:spLocks noGrp="1"/>
          </p:cNvSpPr>
          <p:nvPr>
            <p:ph type="title"/>
          </p:nvPr>
        </p:nvSpPr>
        <p:spPr>
          <a:xfrm>
            <a:off x="540000" y="432000"/>
            <a:ext cx="11109600" cy="540000"/>
          </a:xfrm>
        </p:spPr>
        <p:txBody>
          <a:bodyPr anchor="ctr">
            <a:normAutofit/>
          </a:bodyPr>
          <a:lstStyle/>
          <a:p>
            <a:r>
              <a:rPr lang="en-GB"/>
              <a:t>Lab exercise #6: Explore YANG models</a:t>
            </a:r>
          </a:p>
        </p:txBody>
      </p:sp>
      <p:sp>
        <p:nvSpPr>
          <p:cNvPr id="3" name="Footer Placeholder 6">
            <a:extLst>
              <a:ext uri="{FF2B5EF4-FFF2-40B4-BE49-F238E27FC236}">
                <a16:creationId xmlns:a16="http://schemas.microsoft.com/office/drawing/2014/main" id="{FBDE29E0-2987-1B75-B17F-196C3321989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CF3FB51-A1A7-F9FE-AF0C-F550D911389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#6: Explore YANG models</a:t>
            </a:r>
            <a:endParaRPr lang="en-US" sz="1100"/>
          </a:p>
        </p:txBody>
      </p:sp>
    </p:spTree>
    <p:extLst>
      <p:ext uri="{BB962C8B-B14F-4D97-AF65-F5344CB8AC3E}">
        <p14:creationId xmlns:p14="http://schemas.microsoft.com/office/powerpoint/2010/main" val="17746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9D72E-B39E-7F54-2610-1F656CC40998}"/>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C749179-8C27-6EC8-88C1-9671E3C05BC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a:extLst>
              <a:ext uri="{FF2B5EF4-FFF2-40B4-BE49-F238E27FC236}">
                <a16:creationId xmlns:a16="http://schemas.microsoft.com/office/drawing/2014/main" id="{11405684-5900-5AB4-405B-25BB0F7CBAD5}"/>
              </a:ext>
            </a:extLst>
          </p:cNvPr>
          <p:cNvSpPr txBox="1">
            <a:spLocks noGrp="1"/>
          </p:cNvSpPr>
          <p:nvPr>
            <p:ph type="title"/>
          </p:nvPr>
        </p:nvSpPr>
        <p:spPr>
          <a:xfrm>
            <a:off x="540000" y="432000"/>
            <a:ext cx="11109600" cy="540000"/>
          </a:xfrm>
        </p:spPr>
        <p:txBody>
          <a:bodyPr anchor="ctr">
            <a:normAutofit/>
          </a:bodyPr>
          <a:lstStyle/>
          <a:p>
            <a:r>
              <a:rPr lang="en-GB"/>
              <a:t>What is a YANG-model?</a:t>
            </a:r>
          </a:p>
        </p:txBody>
      </p:sp>
      <p:sp>
        <p:nvSpPr>
          <p:cNvPr id="4" name="TextBox 3">
            <a:extLst>
              <a:ext uri="{FF2B5EF4-FFF2-40B4-BE49-F238E27FC236}">
                <a16:creationId xmlns:a16="http://schemas.microsoft.com/office/drawing/2014/main" id="{42F1134E-0AF3-BB43-946F-E13A2D832C8F}"/>
              </a:ext>
            </a:extLst>
          </p:cNvPr>
          <p:cNvSpPr txBox="1"/>
          <p:nvPr/>
        </p:nvSpPr>
        <p:spPr>
          <a:xfrm>
            <a:off x="6172201" y="1257235"/>
            <a:ext cx="5649685" cy="879728"/>
          </a:xfrm>
          <a:prstGeom prst="rect">
            <a:avLst/>
          </a:prstGeom>
          <a:noFill/>
        </p:spPr>
        <p:txBody>
          <a:bodyPr wrap="square">
            <a:spAutoFit/>
          </a:bodyPr>
          <a:lstStyle/>
          <a:p>
            <a:pPr marL="285750" indent="-285750">
              <a:lnSpc>
                <a:spcPct val="110000"/>
              </a:lnSpc>
              <a:buFont typeface="Arial" panose="020B0604020202020204" pitchFamily="34" charset="0"/>
              <a:buChar char="•"/>
            </a:pPr>
            <a:r>
              <a:rPr lang="nb-NO" sz="1600" err="1">
                <a:latin typeface="Verdana" panose="020B0604030504040204" pitchFamily="34" charset="0"/>
                <a:ea typeface="Verdana" panose="020B0604030504040204" pitchFamily="34" charset="0"/>
                <a:sym typeface="Verdana" panose="020B0604030504040204" pitchFamily="34" charset="0"/>
              </a:rPr>
              <a:t>Structured</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representation</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of</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cfg</a:t>
            </a:r>
            <a:r>
              <a:rPr lang="nb-NO" sz="1600">
                <a:latin typeface="Verdana" panose="020B0604030504040204" pitchFamily="34" charset="0"/>
                <a:ea typeface="Verdana" panose="020B0604030504040204" pitchFamily="34" charset="0"/>
                <a:sym typeface="Verdana" panose="020B0604030504040204" pitchFamily="34" charset="0"/>
              </a:rPr>
              <a:t> og </a:t>
            </a:r>
            <a:r>
              <a:rPr lang="nb-NO" sz="1600" err="1">
                <a:latin typeface="Verdana" panose="020B0604030504040204" pitchFamily="34" charset="0"/>
                <a:ea typeface="Verdana" panose="020B0604030504040204" pitchFamily="34" charset="0"/>
                <a:sym typeface="Verdana" panose="020B0604030504040204" pitchFamily="34" charset="0"/>
              </a:rPr>
              <a:t>oper</a:t>
            </a:r>
            <a:r>
              <a:rPr lang="nb-NO" sz="1600">
                <a:latin typeface="Verdana" panose="020B0604030504040204" pitchFamily="34" charset="0"/>
                <a:ea typeface="Verdana" panose="020B0604030504040204" pitchFamily="34" charset="0"/>
                <a:sym typeface="Verdana" panose="020B0604030504040204" pitchFamily="34" charset="0"/>
              </a:rPr>
              <a:t> data</a:t>
            </a:r>
          </a:p>
          <a:p>
            <a:pPr marL="285750" indent="-285750">
              <a:lnSpc>
                <a:spcPct val="110000"/>
              </a:lnSpc>
              <a:buFont typeface="Arial" panose="020B0604020202020204" pitchFamily="34" charset="0"/>
              <a:buChar char="•"/>
            </a:pPr>
            <a:r>
              <a:rPr lang="nb-NO" sz="1600">
                <a:latin typeface="Verdana" panose="020B0604030504040204" pitchFamily="34" charset="0"/>
                <a:ea typeface="Verdana" panose="020B0604030504040204" pitchFamily="34" charset="0"/>
                <a:sym typeface="Verdana" panose="020B0604030504040204" pitchFamily="34" charset="0"/>
              </a:rPr>
              <a:t>Used </a:t>
            </a:r>
            <a:r>
              <a:rPr lang="nb-NO" sz="1600" err="1">
                <a:latin typeface="Verdana" panose="020B0604030504040204" pitchFamily="34" charset="0"/>
                <a:ea typeface="Verdana" panose="020B0604030504040204" pitchFamily="34" charset="0"/>
                <a:sym typeface="Verdana" panose="020B0604030504040204" pitchFamily="34" charset="0"/>
              </a:rPr>
              <a:t>primarily</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with</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NETCONF</a:t>
            </a:r>
            <a:r>
              <a:rPr lang="nb-NO" sz="1600">
                <a:latin typeface="Verdana" panose="020B0604030504040204" pitchFamily="34" charset="0"/>
                <a:ea typeface="Verdana" panose="020B0604030504040204" pitchFamily="34" charset="0"/>
                <a:sym typeface="Verdana" panose="020B0604030504040204" pitchFamily="34" charset="0"/>
              </a:rPr>
              <a:t> &amp; </a:t>
            </a:r>
            <a:r>
              <a:rPr lang="nb-NO" sz="1600" err="1">
                <a:latin typeface="Verdana" panose="020B0604030504040204" pitchFamily="34" charset="0"/>
                <a:ea typeface="Verdana" panose="020B0604030504040204" pitchFamily="34" charset="0"/>
                <a:sym typeface="Verdana" panose="020B0604030504040204" pitchFamily="34" charset="0"/>
              </a:rPr>
              <a:t>RESTCONF</a:t>
            </a:r>
            <a:endParaRPr lang="nb-NO" sz="1600">
              <a:latin typeface="Verdana" panose="020B0604030504040204" pitchFamily="34" charset="0"/>
              <a:ea typeface="Verdana" panose="020B0604030504040204" pitchFamily="34" charset="0"/>
              <a:sym typeface="Verdana" panose="020B0604030504040204" pitchFamily="34" charset="0"/>
            </a:endParaRPr>
          </a:p>
          <a:p>
            <a:pPr marL="285750" indent="-285750">
              <a:lnSpc>
                <a:spcPct val="110000"/>
              </a:lnSpc>
              <a:buFont typeface="Arial" panose="020B0604020202020204" pitchFamily="34" charset="0"/>
              <a:buChar char="•"/>
            </a:pPr>
            <a:r>
              <a:rPr lang="nb-NO" sz="1600">
                <a:latin typeface="Verdana" panose="020B0604030504040204" pitchFamily="34" charset="0"/>
                <a:ea typeface="Verdana" panose="020B0604030504040204" pitchFamily="34" charset="0"/>
                <a:sym typeface="Verdana" panose="020B0604030504040204" pitchFamily="34" charset="0"/>
              </a:rPr>
              <a:t>Do </a:t>
            </a:r>
            <a:r>
              <a:rPr lang="nb-NO" sz="1600" err="1">
                <a:latin typeface="Verdana" panose="020B0604030504040204" pitchFamily="34" charset="0"/>
                <a:ea typeface="Verdana" panose="020B0604030504040204" pitchFamily="34" charset="0"/>
                <a:sym typeface="Verdana" panose="020B0604030504040204" pitchFamily="34" charset="0"/>
              </a:rPr>
              <a:t>you</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recognize</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what</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the</a:t>
            </a:r>
            <a:r>
              <a:rPr lang="nb-NO" sz="1600">
                <a:latin typeface="Verdana" panose="020B0604030504040204" pitchFamily="34" charset="0"/>
                <a:ea typeface="Verdana" panose="020B0604030504040204" pitchFamily="34" charset="0"/>
                <a:sym typeface="Verdana" panose="020B0604030504040204" pitchFamily="34" charset="0"/>
              </a:rPr>
              <a:t> </a:t>
            </a:r>
            <a:r>
              <a:rPr lang="nb-NO" sz="1600" err="1">
                <a:latin typeface="Verdana" panose="020B0604030504040204" pitchFamily="34" charset="0"/>
                <a:ea typeface="Verdana" panose="020B0604030504040204" pitchFamily="34" charset="0"/>
                <a:sym typeface="Verdana" panose="020B0604030504040204" pitchFamily="34" charset="0"/>
              </a:rPr>
              <a:t>tree</a:t>
            </a:r>
            <a:r>
              <a:rPr lang="nb-NO" sz="1600">
                <a:latin typeface="Verdana" panose="020B0604030504040204" pitchFamily="34" charset="0"/>
                <a:ea typeface="Verdana" panose="020B0604030504040204" pitchFamily="34" charset="0"/>
                <a:sym typeface="Verdana" panose="020B0604030504040204" pitchFamily="34" charset="0"/>
              </a:rPr>
              <a:t> is </a:t>
            </a:r>
            <a:r>
              <a:rPr lang="nb-NO" sz="1600" err="1">
                <a:latin typeface="Verdana" panose="020B0604030504040204" pitchFamily="34" charset="0"/>
                <a:ea typeface="Verdana" panose="020B0604030504040204" pitchFamily="34" charset="0"/>
                <a:sym typeface="Verdana" panose="020B0604030504040204" pitchFamily="34" charset="0"/>
              </a:rPr>
              <a:t>showing</a:t>
            </a:r>
            <a:r>
              <a:rPr lang="nb-NO" sz="1600">
                <a:latin typeface="Verdana" panose="020B0604030504040204" pitchFamily="34" charset="0"/>
                <a:ea typeface="Verdana" panose="020B0604030504040204" pitchFamily="34" charset="0"/>
                <a:sym typeface="Verdana" panose="020B0604030504040204" pitchFamily="34" charset="0"/>
              </a:rPr>
              <a:t>?</a:t>
            </a:r>
          </a:p>
        </p:txBody>
      </p:sp>
      <p:sp>
        <p:nvSpPr>
          <p:cNvPr id="3" name="TextBox 2">
            <a:extLst>
              <a:ext uri="{FF2B5EF4-FFF2-40B4-BE49-F238E27FC236}">
                <a16:creationId xmlns:a16="http://schemas.microsoft.com/office/drawing/2014/main" id="{FE703E88-4252-FC56-3A11-F54BBB369E0F}"/>
              </a:ext>
            </a:extLst>
          </p:cNvPr>
          <p:cNvSpPr txBox="1"/>
          <p:nvPr/>
        </p:nvSpPr>
        <p:spPr>
          <a:xfrm>
            <a:off x="539999" y="5513133"/>
            <a:ext cx="8586415" cy="276999"/>
          </a:xfrm>
          <a:prstGeom prst="rect">
            <a:avLst/>
          </a:prstGeom>
          <a:noFill/>
        </p:spPr>
        <p:txBody>
          <a:bodyPr wrap="square">
            <a:spAutoFit/>
          </a:bodyPr>
          <a:lstStyle/>
          <a:p>
            <a:r>
              <a:rPr lang="nb-NO" sz="1200"/>
              <a:t>Reference/</a:t>
            </a:r>
            <a:r>
              <a:rPr lang="nb-NO" sz="1200" err="1"/>
              <a:t>download</a:t>
            </a:r>
            <a:r>
              <a:rPr lang="nb-NO" sz="1200"/>
              <a:t>: </a:t>
            </a:r>
            <a:r>
              <a:rPr lang="nb-NO" sz="1200">
                <a:hlinkClick r:id="rId3"/>
              </a:rPr>
              <a:t>https://github.com/YangModels/yang/tree/main/vendor/cisco/xe/1751</a:t>
            </a:r>
            <a:endParaRPr lang="nb-NO" sz="1200"/>
          </a:p>
        </p:txBody>
      </p:sp>
      <p:pic>
        <p:nvPicPr>
          <p:cNvPr id="6" name="Picture 5">
            <a:extLst>
              <a:ext uri="{FF2B5EF4-FFF2-40B4-BE49-F238E27FC236}">
                <a16:creationId xmlns:a16="http://schemas.microsoft.com/office/drawing/2014/main" id="{BDEE2F7F-8F95-E3ED-4B86-7CC1BC37D7F8}"/>
              </a:ext>
            </a:extLst>
          </p:cNvPr>
          <p:cNvPicPr>
            <a:picLocks noChangeAspect="1"/>
          </p:cNvPicPr>
          <p:nvPr/>
        </p:nvPicPr>
        <p:blipFill rotWithShape="1">
          <a:blip r:embed="rId4"/>
          <a:srcRect r="14912" b="33880"/>
          <a:stretch/>
        </p:blipFill>
        <p:spPr>
          <a:xfrm>
            <a:off x="540000" y="972001"/>
            <a:ext cx="5649685" cy="3376169"/>
          </a:xfrm>
          <a:prstGeom prst="rect">
            <a:avLst/>
          </a:prstGeom>
        </p:spPr>
      </p:pic>
      <p:sp>
        <p:nvSpPr>
          <p:cNvPr id="2" name="Footer Placeholder 6">
            <a:extLst>
              <a:ext uri="{FF2B5EF4-FFF2-40B4-BE49-F238E27FC236}">
                <a16:creationId xmlns:a16="http://schemas.microsoft.com/office/drawing/2014/main" id="{0BAF9CDF-1F31-022B-DFDF-222C5501871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B596EF22-E31D-A2E8-341E-3D77773F09F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#6: Explore YANG models</a:t>
            </a:r>
            <a:endParaRPr lang="en-US" sz="1100"/>
          </a:p>
        </p:txBody>
      </p:sp>
    </p:spTree>
    <p:extLst>
      <p:ext uri="{BB962C8B-B14F-4D97-AF65-F5344CB8AC3E}">
        <p14:creationId xmlns:p14="http://schemas.microsoft.com/office/powerpoint/2010/main" val="163405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A21D-CFEC-783F-F518-1B52C45237BD}"/>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278F8299-9BE8-1AD8-903C-8EA9CF34A7D1}"/>
              </a:ext>
            </a:extLst>
          </p:cNvPr>
          <p:cNvSpPr>
            <a:spLocks noGrp="1"/>
          </p:cNvSpPr>
          <p:nvPr>
            <p:ph type="sldNum" sz="quarter" idx="12"/>
          </p:nvPr>
        </p:nvSpPr>
        <p:spPr>
          <a:xfrm>
            <a:off x="540000" y="6247800"/>
            <a:ext cx="900000" cy="4500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2CEFE82-39F2-4F47-8A0C-D5AB3496FA5C}" type="slidenum">
              <a:rPr kumimoji="0" lang="en-GB" sz="1050" b="0" i="0" u="none" strike="noStrike" kern="1200" cap="none" spc="0" normalizeH="0" baseline="0" noProof="0" smtClean="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46</a:t>
            </a:fld>
            <a:endParaRPr kumimoji="0" lang="en-GB" sz="105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80" name="Text+Image 50:50">
            <a:extLst>
              <a:ext uri="{FF2B5EF4-FFF2-40B4-BE49-F238E27FC236}">
                <a16:creationId xmlns:a16="http://schemas.microsoft.com/office/drawing/2014/main" id="{9C691A58-180D-5E6A-D5AB-FB31848DEBD9}"/>
              </a:ext>
            </a:extLst>
          </p:cNvPr>
          <p:cNvSpPr txBox="1">
            <a:spLocks noGrp="1"/>
          </p:cNvSpPr>
          <p:nvPr>
            <p:ph type="title"/>
          </p:nvPr>
        </p:nvSpPr>
        <p:spPr>
          <a:xfrm>
            <a:off x="540000" y="432000"/>
            <a:ext cx="11109600" cy="540000"/>
          </a:xfrm>
        </p:spPr>
        <p:txBody>
          <a:bodyPr anchor="ctr">
            <a:normAutofit/>
          </a:bodyPr>
          <a:lstStyle/>
          <a:p>
            <a:r>
              <a:rPr lang="en-GB"/>
              <a:t>yangcatalog</a:t>
            </a:r>
          </a:p>
        </p:txBody>
      </p:sp>
      <p:sp>
        <p:nvSpPr>
          <p:cNvPr id="3" name="TextBox 2">
            <a:extLst>
              <a:ext uri="{FF2B5EF4-FFF2-40B4-BE49-F238E27FC236}">
                <a16:creationId xmlns:a16="http://schemas.microsoft.com/office/drawing/2014/main" id="{A94370CE-CCE1-B2E9-4DAC-DDB8A8B0DA19}"/>
              </a:ext>
            </a:extLst>
          </p:cNvPr>
          <p:cNvSpPr txBox="1"/>
          <p:nvPr/>
        </p:nvSpPr>
        <p:spPr>
          <a:xfrm>
            <a:off x="368527" y="929952"/>
            <a:ext cx="4879668" cy="4357603"/>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Open the following website:</a:t>
            </a:r>
            <a:b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b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https://</a:t>
            </a:r>
            <a:r>
              <a:rPr kumimoji="0" lang="nb-NO" sz="1600" b="0" i="0" u="none" strike="noStrike" kern="1200" cap="none" spc="0" normalizeH="0" baseline="0" noProof="0" err="1">
                <a:ln>
                  <a:noFill/>
                </a:ln>
                <a:solidFill>
                  <a:srgbClr val="0C1026"/>
                </a:solidFill>
                <a:effectLst/>
                <a:uLnTx/>
                <a:uFillTx/>
                <a:latin typeface="Verdana"/>
                <a:ea typeface="+mn-ea"/>
                <a:cs typeface="+mn-cs"/>
                <a:hlinkClick r:id="rId3"/>
              </a:rPr>
              <a:t>www.yangcatalog.org</a:t>
            </a:r>
            <a:r>
              <a:rPr kumimoji="0" lang="nb-NO" sz="1600" b="0" i="0" u="none" strike="noStrike" kern="1200" cap="none" spc="0" normalizeH="0" baseline="0" noProof="0">
                <a:ln>
                  <a:noFill/>
                </a:ln>
                <a:solidFill>
                  <a:srgbClr val="0C1026"/>
                </a:solidFill>
                <a:effectLst/>
                <a:uLnTx/>
                <a:uFillTx/>
                <a:latin typeface="Verdana"/>
                <a:ea typeface="+mn-ea"/>
                <a:cs typeface="+mn-cs"/>
                <a:hlinkClick r:id="rId3"/>
              </a:rPr>
              <a:t>/</a:t>
            </a:r>
            <a:endParaRPr kumimoji="0" lang="nb-NO" sz="1600" b="0" i="0" u="none" strike="noStrike" kern="1200" cap="none" spc="0" normalizeH="0" baseline="0" noProof="0">
              <a:ln>
                <a:noFill/>
              </a:ln>
              <a:solidFill>
                <a:srgbClr val="0C1026"/>
              </a:solidFill>
              <a:effectLst/>
              <a:uLnTx/>
              <a:uFillTx/>
              <a:latin typeface="Verdana"/>
              <a:ea typeface="+mn-ea"/>
              <a:cs typeface="+mn-cs"/>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endParaRPr lang="nb-NO" sz="1600">
              <a:solidFill>
                <a:srgbClr val="0C1026"/>
              </a:solidFill>
              <a:latin typeface="Verdana"/>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a:rPr>
              <a:t>Select "Module Detail Viewer"</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endParaRPr kumimoji="0" lang="nb-NO" sz="1600" b="0" i="0" u="none" strike="noStrike" kern="1200" cap="none" spc="0" normalizeH="0" baseline="0" noProof="0">
              <a:ln>
                <a:noFill/>
              </a:ln>
              <a:solidFill>
                <a:srgbClr val="0C1026"/>
              </a:solidFill>
              <a:effectLst/>
              <a:uLnTx/>
              <a:uFillTx/>
              <a:latin typeface="Verdana"/>
              <a:ea typeface="+mn-ea"/>
              <a:cs typeface="+mn-cs"/>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a:rPr>
              <a:t>Here you can start typing parts of available YANG modules. </a:t>
            </a:r>
            <a:br>
              <a:rPr lang="nb-NO" sz="1600">
                <a:solidFill>
                  <a:srgbClr val="0C1026"/>
                </a:solidFill>
                <a:latin typeface="Verdana"/>
              </a:rPr>
            </a:br>
            <a:r>
              <a:rPr lang="nb-NO" sz="1600">
                <a:solidFill>
                  <a:srgbClr val="0C1026"/>
                </a:solidFill>
                <a:latin typeface="Verdana"/>
              </a:rPr>
              <a:t>Start by typing "IOS-XE-wireless". </a:t>
            </a:r>
            <a:br>
              <a:rPr lang="nb-NO" sz="1600">
                <a:solidFill>
                  <a:srgbClr val="0C1026"/>
                </a:solidFill>
                <a:latin typeface="Verdana"/>
              </a:rPr>
            </a:br>
            <a:r>
              <a:rPr lang="nb-NO" sz="1600">
                <a:solidFill>
                  <a:srgbClr val="0C1026"/>
                </a:solidFill>
                <a:latin typeface="Verdana"/>
              </a:rPr>
              <a:t>It is not case sensitive by the way</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a:ea typeface="+mn-ea"/>
                <a:cs typeface="+mn-cs"/>
              </a:rPr>
              <a:t>Select the AP oper module </a:t>
            </a:r>
            <a:br>
              <a:rPr kumimoji="0" lang="nb-NO" sz="1600" b="0" i="0" u="none" strike="noStrike" kern="1200" cap="none" spc="0" normalizeH="0" baseline="0" noProof="0">
                <a:ln>
                  <a:noFill/>
                </a:ln>
                <a:solidFill>
                  <a:srgbClr val="0C1026"/>
                </a:solidFill>
                <a:effectLst/>
                <a:uLnTx/>
                <a:uFillTx/>
                <a:latin typeface="Verdana"/>
                <a:ea typeface="+mn-ea"/>
                <a:cs typeface="+mn-cs"/>
              </a:rPr>
            </a:br>
            <a:r>
              <a:rPr kumimoji="0" lang="nb-NO" sz="1600" b="0" i="0" u="none" strike="noStrike" kern="1200" cap="none" spc="0" normalizeH="0" baseline="0" noProof="0">
                <a:ln>
                  <a:noFill/>
                </a:ln>
                <a:solidFill>
                  <a:srgbClr val="0C1026"/>
                </a:solidFill>
                <a:effectLst/>
                <a:uLnTx/>
                <a:uFillTx/>
                <a:latin typeface="Verdana"/>
                <a:ea typeface="+mn-ea"/>
                <a:cs typeface="+mn-cs"/>
              </a:rPr>
              <a:t>"Cisco-IOS-XE-wireless-access-point-oper" and click "Get details"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a:rPr>
              <a:t>Then click "Tree View"</a:t>
            </a:r>
            <a:endParaRPr kumimoji="0" lang="nb-NO" sz="1600" b="0" i="0" u="none" strike="noStrike" kern="1200" cap="none" spc="0" normalizeH="0" baseline="0" noProof="0">
              <a:ln>
                <a:noFill/>
              </a:ln>
              <a:solidFill>
                <a:srgbClr val="0C1026"/>
              </a:solidFill>
              <a:effectLst/>
              <a:uLnTx/>
              <a:uFillTx/>
              <a:latin typeface="Verdana"/>
              <a:ea typeface="+mn-ea"/>
              <a:cs typeface="+mn-cs"/>
            </a:endParaRPr>
          </a:p>
        </p:txBody>
      </p:sp>
      <p:sp>
        <p:nvSpPr>
          <p:cNvPr id="2" name="Footer Placeholder 6">
            <a:extLst>
              <a:ext uri="{FF2B5EF4-FFF2-40B4-BE49-F238E27FC236}">
                <a16:creationId xmlns:a16="http://schemas.microsoft.com/office/drawing/2014/main" id="{6F46EA79-4C3C-6251-5313-9DB6A0BB8DE5}"/>
              </a:ext>
            </a:extLst>
          </p:cNvPr>
          <p:cNvSpPr>
            <a:spLocks noGrp="1"/>
          </p:cNvSpPr>
          <p:nvPr>
            <p:ph type="ftr" sz="quarter" idx="11"/>
          </p:nvPr>
        </p:nvSpPr>
        <p:spPr>
          <a:xfrm>
            <a:off x="0" y="0"/>
            <a:ext cx="1440001" cy="270000"/>
          </a:xfrm>
          <a:solidFill>
            <a:srgbClr val="0C102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Labs (Day 1)</a:t>
            </a:r>
          </a:p>
        </p:txBody>
      </p:sp>
      <p:sp>
        <p:nvSpPr>
          <p:cNvPr id="4" name="Footer Placeholder 6">
            <a:extLst>
              <a:ext uri="{FF2B5EF4-FFF2-40B4-BE49-F238E27FC236}">
                <a16:creationId xmlns:a16="http://schemas.microsoft.com/office/drawing/2014/main" id="{7C8786C3-5E58-2E1E-62BF-C3816934090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pic>
        <p:nvPicPr>
          <p:cNvPr id="7" name="Picture 6">
            <a:extLst>
              <a:ext uri="{FF2B5EF4-FFF2-40B4-BE49-F238E27FC236}">
                <a16:creationId xmlns:a16="http://schemas.microsoft.com/office/drawing/2014/main" id="{A0F5850B-605E-5329-6807-0E3F000E8805}"/>
              </a:ext>
            </a:extLst>
          </p:cNvPr>
          <p:cNvPicPr>
            <a:picLocks noChangeAspect="1"/>
          </p:cNvPicPr>
          <p:nvPr/>
        </p:nvPicPr>
        <p:blipFill>
          <a:blip r:embed="rId4"/>
          <a:stretch>
            <a:fillRect/>
          </a:stretch>
        </p:blipFill>
        <p:spPr>
          <a:xfrm>
            <a:off x="4435125" y="356873"/>
            <a:ext cx="7592485" cy="1305107"/>
          </a:xfrm>
          <a:prstGeom prst="rect">
            <a:avLst/>
          </a:prstGeom>
        </p:spPr>
      </p:pic>
      <p:cxnSp>
        <p:nvCxnSpPr>
          <p:cNvPr id="9" name="Straight Arrow Connector 8">
            <a:extLst>
              <a:ext uri="{FF2B5EF4-FFF2-40B4-BE49-F238E27FC236}">
                <a16:creationId xmlns:a16="http://schemas.microsoft.com/office/drawing/2014/main" id="{EFA2349F-BDEC-0C34-3802-4566CB9E2506}"/>
              </a:ext>
            </a:extLst>
          </p:cNvPr>
          <p:cNvCxnSpPr>
            <a:cxnSpLocks/>
          </p:cNvCxnSpPr>
          <p:nvPr/>
        </p:nvCxnSpPr>
        <p:spPr>
          <a:xfrm flipV="1">
            <a:off x="3826649" y="1469952"/>
            <a:ext cx="4994622" cy="68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207FE4DF-FD0C-D09B-3CC1-D5FCF925A858}"/>
              </a:ext>
            </a:extLst>
          </p:cNvPr>
          <p:cNvPicPr>
            <a:picLocks noChangeAspect="1"/>
          </p:cNvPicPr>
          <p:nvPr/>
        </p:nvPicPr>
        <p:blipFill>
          <a:blip r:embed="rId5"/>
          <a:stretch>
            <a:fillRect/>
          </a:stretch>
        </p:blipFill>
        <p:spPr>
          <a:xfrm>
            <a:off x="5521053" y="2430364"/>
            <a:ext cx="3607578" cy="1477177"/>
          </a:xfrm>
          <a:prstGeom prst="rect">
            <a:avLst/>
          </a:prstGeom>
        </p:spPr>
      </p:pic>
      <p:cxnSp>
        <p:nvCxnSpPr>
          <p:cNvPr id="19" name="Straight Arrow Connector 18">
            <a:extLst>
              <a:ext uri="{FF2B5EF4-FFF2-40B4-BE49-F238E27FC236}">
                <a16:creationId xmlns:a16="http://schemas.microsoft.com/office/drawing/2014/main" id="{974428F1-B92C-CB3A-26C4-BC4E3E9121FE}"/>
              </a:ext>
            </a:extLst>
          </p:cNvPr>
          <p:cNvCxnSpPr>
            <a:cxnSpLocks/>
          </p:cNvCxnSpPr>
          <p:nvPr/>
        </p:nvCxnSpPr>
        <p:spPr>
          <a:xfrm flipV="1">
            <a:off x="4218535" y="2708826"/>
            <a:ext cx="1406178" cy="68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7006460-4560-1956-150F-05FAF05BD21B}"/>
              </a:ext>
            </a:extLst>
          </p:cNvPr>
          <p:cNvCxnSpPr>
            <a:cxnSpLocks/>
          </p:cNvCxnSpPr>
          <p:nvPr/>
        </p:nvCxnSpPr>
        <p:spPr>
          <a:xfrm flipV="1">
            <a:off x="4303060" y="3107910"/>
            <a:ext cx="1321653" cy="1184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ACC7B2B-0D2E-BA02-7D7E-D372040371F2}"/>
              </a:ext>
            </a:extLst>
          </p:cNvPr>
          <p:cNvCxnSpPr>
            <a:cxnSpLocks/>
          </p:cNvCxnSpPr>
          <p:nvPr/>
        </p:nvCxnSpPr>
        <p:spPr>
          <a:xfrm flipV="1">
            <a:off x="7806978" y="2766252"/>
            <a:ext cx="660826" cy="312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AC793E78-FD52-779F-B321-23D7C7F00A8B}"/>
              </a:ext>
            </a:extLst>
          </p:cNvPr>
          <p:cNvPicPr>
            <a:picLocks noChangeAspect="1"/>
          </p:cNvPicPr>
          <p:nvPr/>
        </p:nvPicPr>
        <p:blipFill>
          <a:blip r:embed="rId6"/>
          <a:stretch>
            <a:fillRect/>
          </a:stretch>
        </p:blipFill>
        <p:spPr>
          <a:xfrm>
            <a:off x="5521053" y="4186003"/>
            <a:ext cx="4199249" cy="1885545"/>
          </a:xfrm>
          <a:prstGeom prst="rect">
            <a:avLst/>
          </a:prstGeom>
        </p:spPr>
      </p:pic>
      <p:cxnSp>
        <p:nvCxnSpPr>
          <p:cNvPr id="28" name="Straight Arrow Connector 27">
            <a:extLst>
              <a:ext uri="{FF2B5EF4-FFF2-40B4-BE49-F238E27FC236}">
                <a16:creationId xmlns:a16="http://schemas.microsoft.com/office/drawing/2014/main" id="{AEFFE142-94F1-417C-7B3A-E82ED7125533}"/>
              </a:ext>
            </a:extLst>
          </p:cNvPr>
          <p:cNvCxnSpPr>
            <a:cxnSpLocks/>
          </p:cNvCxnSpPr>
          <p:nvPr/>
        </p:nvCxnSpPr>
        <p:spPr>
          <a:xfrm flipV="1">
            <a:off x="3035195" y="4969271"/>
            <a:ext cx="2485858" cy="112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47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3059-593B-0424-542D-AC68BA7A36D4}"/>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772AC352-5BBB-10B6-6AB1-7A579BCA70BC}"/>
              </a:ext>
            </a:extLst>
          </p:cNvPr>
          <p:cNvSpPr>
            <a:spLocks noGrp="1"/>
          </p:cNvSpPr>
          <p:nvPr>
            <p:ph type="sldNum" sz="quarter" idx="12"/>
          </p:nvPr>
        </p:nvSpPr>
        <p:spPr>
          <a:xfrm>
            <a:off x="540000" y="6247800"/>
            <a:ext cx="900000" cy="4500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2CEFE82-39F2-4F47-8A0C-D5AB3496FA5C}" type="slidenum">
              <a:rPr kumimoji="0" lang="en-GB" sz="1050" b="0" i="0" u="none" strike="noStrike" kern="1200" cap="none" spc="0" normalizeH="0" baseline="0" noProof="0" smtClean="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47</a:t>
            </a:fld>
            <a:endParaRPr kumimoji="0" lang="en-GB" sz="105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80" name="Text+Image 50:50">
            <a:extLst>
              <a:ext uri="{FF2B5EF4-FFF2-40B4-BE49-F238E27FC236}">
                <a16:creationId xmlns:a16="http://schemas.microsoft.com/office/drawing/2014/main" id="{FA5F89E2-597E-42D4-8500-DF2A3BD3E598}"/>
              </a:ext>
            </a:extLst>
          </p:cNvPr>
          <p:cNvSpPr txBox="1">
            <a:spLocks noGrp="1"/>
          </p:cNvSpPr>
          <p:nvPr>
            <p:ph type="title"/>
          </p:nvPr>
        </p:nvSpPr>
        <p:spPr>
          <a:xfrm>
            <a:off x="540000" y="432000"/>
            <a:ext cx="11109600" cy="540000"/>
          </a:xfrm>
        </p:spPr>
        <p:txBody>
          <a:bodyPr anchor="ctr">
            <a:normAutofit/>
          </a:bodyPr>
          <a:lstStyle/>
          <a:p>
            <a:r>
              <a:rPr lang="en-GB"/>
              <a:t>YANG Catalog - Navigating the Tree View</a:t>
            </a:r>
          </a:p>
        </p:txBody>
      </p:sp>
      <p:sp>
        <p:nvSpPr>
          <p:cNvPr id="3" name="TextBox 2">
            <a:extLst>
              <a:ext uri="{FF2B5EF4-FFF2-40B4-BE49-F238E27FC236}">
                <a16:creationId xmlns:a16="http://schemas.microsoft.com/office/drawing/2014/main" id="{72CF81EB-1341-3896-136F-11DEF68AEB78}"/>
              </a:ext>
            </a:extLst>
          </p:cNvPr>
          <p:cNvSpPr txBox="1"/>
          <p:nvPr/>
        </p:nvSpPr>
        <p:spPr>
          <a:xfrm>
            <a:off x="368527" y="929952"/>
            <a:ext cx="4431015" cy="4614084"/>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Expand/collapse all nodes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Expand/collapse this branch</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This is a container/list node</a:t>
            </a:r>
          </a:p>
          <a:p>
            <a:pPr marL="727200" lvl="1" indent="-270000">
              <a:lnSpc>
                <a:spcPct val="110000"/>
              </a:lnSpc>
              <a:spcAft>
                <a:spcPts val="1000"/>
              </a:spcAft>
              <a:buClr>
                <a:srgbClr val="19AAF8"/>
              </a:buClr>
              <a:buFont typeface="Arial" panose="020B0604020202020204" pitchFamily="34" charset="0"/>
              <a:buChar char="•"/>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Contains other nodes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Hover the mouse over an element name to get the description popup</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6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 is a leaf node</a:t>
            </a:r>
          </a:p>
          <a:p>
            <a:pPr marL="727200" lvl="1" indent="-270000">
              <a:lnSpc>
                <a:spcPct val="110000"/>
              </a:lnSpc>
              <a:spcAft>
                <a:spcPts val="1000"/>
              </a:spcAft>
              <a:buClr>
                <a:srgbClr val="19AAF8"/>
              </a:buClr>
              <a:buFont typeface="Arial" panose="020B0604020202020204" pitchFamily="34" charset="0"/>
              <a:buChar char="•"/>
              <a:defRPr/>
            </a:pPr>
            <a:r>
              <a:rPr lang="nb-NO" sz="1600">
                <a:solidFill>
                  <a:srgbClr val="0C1026"/>
                </a:solidFill>
                <a:latin typeface="Verdana" panose="020B0604030504040204" pitchFamily="34" charset="0"/>
                <a:ea typeface="Verdana" panose="020B0604030504040204" pitchFamily="34" charset="0"/>
                <a:sym typeface="Verdana" panose="020B0604030504040204" pitchFamily="34" charset="0"/>
              </a:rPr>
              <a:t>Contains a single value</a:t>
            </a:r>
          </a:p>
          <a:p>
            <a:pPr marL="270000" indent="-270000">
              <a:lnSpc>
                <a:spcPct val="110000"/>
              </a:lnSpc>
              <a:spcAft>
                <a:spcPts val="1000"/>
              </a:spcAft>
              <a:buClr>
                <a:srgbClr val="19AAF8"/>
              </a:buClr>
              <a:buFont typeface="Arial" panose="020B0604020202020204" pitchFamily="34" charset="0"/>
              <a:buChar char="•"/>
              <a:defRPr/>
            </a:pPr>
            <a:endParaRPr lang="nb-NO" sz="1600">
              <a:solidFill>
                <a:srgbClr val="0C1026"/>
              </a:solidFill>
              <a:latin typeface="Verdana" panose="020B0604030504040204" pitchFamily="34" charset="0"/>
              <a:ea typeface="Verdana" panose="020B0604030504040204" pitchFamily="34" charset="0"/>
              <a:sym typeface="Verdana" panose="020B0604030504040204" pitchFamily="34" charset="0"/>
            </a:endParaRPr>
          </a:p>
          <a:p>
            <a:pPr marL="270000" indent="-270000">
              <a:lnSpc>
                <a:spcPct val="110000"/>
              </a:lnSpc>
              <a:spcAft>
                <a:spcPts val="1000"/>
              </a:spcAft>
              <a:buClr>
                <a:srgbClr val="19AAF8"/>
              </a:buClr>
              <a:buFont typeface="Arial" panose="020B0604020202020204" pitchFamily="34" charset="0"/>
              <a:buChar char="•"/>
              <a:defRPr/>
            </a:pPr>
            <a:r>
              <a:rPr lang="nb-NO" sz="1600">
                <a:solidFill>
                  <a:srgbClr val="FF0000"/>
                </a:solidFill>
                <a:latin typeface="Verdana" panose="020B0604030504040204" pitchFamily="34" charset="0"/>
                <a:ea typeface="Verdana" panose="020B0604030504040204" pitchFamily="34" charset="0"/>
                <a:sym typeface="Verdana" panose="020B0604030504040204" pitchFamily="34" charset="0"/>
              </a:rPr>
              <a:t>!! There are lots of info to the right of this screenshot. Sometimes the horizontal scroll bar is trying to hide, scroll down to the bottom to find it !!</a:t>
            </a:r>
          </a:p>
        </p:txBody>
      </p:sp>
      <p:sp>
        <p:nvSpPr>
          <p:cNvPr id="2" name="Footer Placeholder 6">
            <a:extLst>
              <a:ext uri="{FF2B5EF4-FFF2-40B4-BE49-F238E27FC236}">
                <a16:creationId xmlns:a16="http://schemas.microsoft.com/office/drawing/2014/main" id="{172F35BF-4E45-0E90-150C-16F5F3BA733F}"/>
              </a:ext>
            </a:extLst>
          </p:cNvPr>
          <p:cNvSpPr>
            <a:spLocks noGrp="1"/>
          </p:cNvSpPr>
          <p:nvPr>
            <p:ph type="ftr" sz="quarter" idx="11"/>
          </p:nvPr>
        </p:nvSpPr>
        <p:spPr>
          <a:xfrm>
            <a:off x="0" y="0"/>
            <a:ext cx="1440001" cy="270000"/>
          </a:xfrm>
          <a:solidFill>
            <a:srgbClr val="0C102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Labs (Day 1)</a:t>
            </a:r>
          </a:p>
        </p:txBody>
      </p:sp>
      <p:sp>
        <p:nvSpPr>
          <p:cNvPr id="4" name="Footer Placeholder 6">
            <a:extLst>
              <a:ext uri="{FF2B5EF4-FFF2-40B4-BE49-F238E27FC236}">
                <a16:creationId xmlns:a16="http://schemas.microsoft.com/office/drawing/2014/main" id="{B3B24F32-8A5D-D46C-EB7D-71ECB0AE6DA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pic>
        <p:nvPicPr>
          <p:cNvPr id="6" name="Picture 5">
            <a:extLst>
              <a:ext uri="{FF2B5EF4-FFF2-40B4-BE49-F238E27FC236}">
                <a16:creationId xmlns:a16="http://schemas.microsoft.com/office/drawing/2014/main" id="{876F6AA1-4910-2964-9D9E-2BD06DA31F7D}"/>
              </a:ext>
            </a:extLst>
          </p:cNvPr>
          <p:cNvPicPr>
            <a:picLocks noChangeAspect="1"/>
          </p:cNvPicPr>
          <p:nvPr/>
        </p:nvPicPr>
        <p:blipFill>
          <a:blip r:embed="rId3"/>
          <a:srcRect r="50370"/>
          <a:stretch/>
        </p:blipFill>
        <p:spPr>
          <a:xfrm>
            <a:off x="4717996" y="1028694"/>
            <a:ext cx="6825720" cy="4800611"/>
          </a:xfrm>
          <a:prstGeom prst="rect">
            <a:avLst/>
          </a:prstGeom>
        </p:spPr>
      </p:pic>
      <p:cxnSp>
        <p:nvCxnSpPr>
          <p:cNvPr id="8" name="Straight Arrow Connector 7">
            <a:extLst>
              <a:ext uri="{FF2B5EF4-FFF2-40B4-BE49-F238E27FC236}">
                <a16:creationId xmlns:a16="http://schemas.microsoft.com/office/drawing/2014/main" id="{9053A506-FC09-9F21-A135-D5433C47C90D}"/>
              </a:ext>
            </a:extLst>
          </p:cNvPr>
          <p:cNvCxnSpPr>
            <a:cxnSpLocks/>
            <a:endCxn id="17" idx="1"/>
          </p:cNvCxnSpPr>
          <p:nvPr/>
        </p:nvCxnSpPr>
        <p:spPr>
          <a:xfrm>
            <a:off x="3427079" y="1098817"/>
            <a:ext cx="2174662" cy="115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C338CEE-E28B-D973-5CD0-97F947FF1223}"/>
              </a:ext>
            </a:extLst>
          </p:cNvPr>
          <p:cNvCxnSpPr>
            <a:cxnSpLocks/>
            <a:endCxn id="16" idx="1"/>
          </p:cNvCxnSpPr>
          <p:nvPr/>
        </p:nvCxnSpPr>
        <p:spPr>
          <a:xfrm>
            <a:off x="3611495" y="1498056"/>
            <a:ext cx="1313971" cy="2658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Rounded Corners 15">
            <a:extLst>
              <a:ext uri="{FF2B5EF4-FFF2-40B4-BE49-F238E27FC236}">
                <a16:creationId xmlns:a16="http://schemas.microsoft.com/office/drawing/2014/main" id="{52C5D691-090E-8946-1ED1-D96128DCE30E}"/>
              </a:ext>
            </a:extLst>
          </p:cNvPr>
          <p:cNvSpPr/>
          <p:nvPr/>
        </p:nvSpPr>
        <p:spPr>
          <a:xfrm>
            <a:off x="4925466" y="1648463"/>
            <a:ext cx="279605" cy="23085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7" name="Rectangle: Rounded Corners 16">
            <a:extLst>
              <a:ext uri="{FF2B5EF4-FFF2-40B4-BE49-F238E27FC236}">
                <a16:creationId xmlns:a16="http://schemas.microsoft.com/office/drawing/2014/main" id="{3CCA7D78-0AD7-1EF7-8B6E-A57ACA20AF28}"/>
              </a:ext>
            </a:extLst>
          </p:cNvPr>
          <p:cNvSpPr/>
          <p:nvPr/>
        </p:nvSpPr>
        <p:spPr>
          <a:xfrm>
            <a:off x="5601741" y="1098817"/>
            <a:ext cx="493465" cy="23085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3" name="Straight Arrow Connector 22">
            <a:extLst>
              <a:ext uri="{FF2B5EF4-FFF2-40B4-BE49-F238E27FC236}">
                <a16:creationId xmlns:a16="http://schemas.microsoft.com/office/drawing/2014/main" id="{1533B536-FBFB-2694-0927-4A1174FB9AA3}"/>
              </a:ext>
            </a:extLst>
          </p:cNvPr>
          <p:cNvCxnSpPr>
            <a:cxnSpLocks/>
          </p:cNvCxnSpPr>
          <p:nvPr/>
        </p:nvCxnSpPr>
        <p:spPr>
          <a:xfrm>
            <a:off x="3607654" y="1878182"/>
            <a:ext cx="1471493" cy="429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6371AC1-F397-B4EA-F1CF-C1C7A6A2AAB9}"/>
              </a:ext>
            </a:extLst>
          </p:cNvPr>
          <p:cNvCxnSpPr>
            <a:cxnSpLocks/>
          </p:cNvCxnSpPr>
          <p:nvPr/>
        </p:nvCxnSpPr>
        <p:spPr>
          <a:xfrm>
            <a:off x="4268480" y="2690110"/>
            <a:ext cx="1410021" cy="137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9AF2821-7EA6-CE8B-0881-E1907552676E}"/>
              </a:ext>
            </a:extLst>
          </p:cNvPr>
          <p:cNvCxnSpPr>
            <a:cxnSpLocks/>
          </p:cNvCxnSpPr>
          <p:nvPr/>
        </p:nvCxnSpPr>
        <p:spPr>
          <a:xfrm>
            <a:off x="6262487" y="2935301"/>
            <a:ext cx="261258" cy="132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22C0563F-A5C2-152D-618A-4798BE0CC2EE}"/>
              </a:ext>
            </a:extLst>
          </p:cNvPr>
          <p:cNvCxnSpPr>
            <a:cxnSpLocks/>
          </p:cNvCxnSpPr>
          <p:nvPr/>
        </p:nvCxnSpPr>
        <p:spPr>
          <a:xfrm>
            <a:off x="2650991" y="3367382"/>
            <a:ext cx="2739434" cy="565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65462F52-077B-E343-C24B-AAC3047AA154}"/>
              </a:ext>
            </a:extLst>
          </p:cNvPr>
          <p:cNvPicPr>
            <a:picLocks noChangeAspect="1"/>
          </p:cNvPicPr>
          <p:nvPr/>
        </p:nvPicPr>
        <p:blipFill>
          <a:blip r:embed="rId4"/>
          <a:stretch>
            <a:fillRect/>
          </a:stretch>
        </p:blipFill>
        <p:spPr>
          <a:xfrm>
            <a:off x="91631" y="5568586"/>
            <a:ext cx="4431016" cy="409669"/>
          </a:xfrm>
          <a:prstGeom prst="rect">
            <a:avLst/>
          </a:prstGeom>
        </p:spPr>
      </p:pic>
      <p:cxnSp>
        <p:nvCxnSpPr>
          <p:cNvPr id="38" name="Straight Arrow Connector 37">
            <a:extLst>
              <a:ext uri="{FF2B5EF4-FFF2-40B4-BE49-F238E27FC236}">
                <a16:creationId xmlns:a16="http://schemas.microsoft.com/office/drawing/2014/main" id="{02BC3D5E-D0C9-0CE6-BB48-E1B2B8D50F41}"/>
              </a:ext>
            </a:extLst>
          </p:cNvPr>
          <p:cNvCxnSpPr>
            <a:cxnSpLocks/>
          </p:cNvCxnSpPr>
          <p:nvPr/>
        </p:nvCxnSpPr>
        <p:spPr>
          <a:xfrm>
            <a:off x="1759643" y="5425314"/>
            <a:ext cx="353466" cy="348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36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723" y="6247433"/>
            <a:ext cx="899883" cy="449941"/>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724" y="270411"/>
            <a:ext cx="11108153" cy="402220"/>
          </a:xfrm>
        </p:spPr>
        <p:txBody>
          <a:bodyPr anchor="ctr">
            <a:normAutofit/>
          </a:bodyPr>
          <a:lstStyle/>
          <a:p>
            <a:r>
              <a:rPr lang="en-GB" sz="2000"/>
              <a:t>Using values from YANG Catalog</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795" y="446"/>
            <a:ext cx="1439813" cy="269965"/>
          </a:xfrm>
          <a:solidFill>
            <a:srgbClr val="0C1026"/>
          </a:solidFill>
          <a:ln>
            <a:noFill/>
          </a:ln>
        </p:spPr>
        <p:txBody>
          <a:bodyPr/>
          <a:lstStyle/>
          <a:p>
            <a:pPr algn="l"/>
            <a:r>
              <a:rPr lang="en-US" sz="1100"/>
              <a:t> Labs (Day 1)</a:t>
            </a: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606" y="446"/>
            <a:ext cx="7899821" cy="269965"/>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nb-NO" sz="1100"/>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lang="en-US" sz="1100"/>
          </a:p>
        </p:txBody>
      </p:sp>
      <p:pic>
        <p:nvPicPr>
          <p:cNvPr id="9" name="Picture 8">
            <a:extLst>
              <a:ext uri="{FF2B5EF4-FFF2-40B4-BE49-F238E27FC236}">
                <a16:creationId xmlns:a16="http://schemas.microsoft.com/office/drawing/2014/main" id="{0451DE54-5240-6E7E-1AB4-4500DF2215A2}"/>
              </a:ext>
            </a:extLst>
          </p:cNvPr>
          <p:cNvPicPr>
            <a:picLocks noChangeAspect="1"/>
          </p:cNvPicPr>
          <p:nvPr/>
        </p:nvPicPr>
        <p:blipFill>
          <a:blip r:embed="rId3"/>
          <a:srcRect b="42877"/>
          <a:stretch/>
        </p:blipFill>
        <p:spPr>
          <a:xfrm>
            <a:off x="-1" y="1893991"/>
            <a:ext cx="12190413" cy="2229215"/>
          </a:xfrm>
          <a:prstGeom prst="rect">
            <a:avLst/>
          </a:prstGeom>
        </p:spPr>
      </p:pic>
      <p:pic>
        <p:nvPicPr>
          <p:cNvPr id="10" name="Picture 9">
            <a:extLst>
              <a:ext uri="{FF2B5EF4-FFF2-40B4-BE49-F238E27FC236}">
                <a16:creationId xmlns:a16="http://schemas.microsoft.com/office/drawing/2014/main" id="{A9FEDCDD-138C-B808-431B-AF44B607E651}"/>
              </a:ext>
            </a:extLst>
          </p:cNvPr>
          <p:cNvPicPr>
            <a:picLocks noChangeAspect="1"/>
          </p:cNvPicPr>
          <p:nvPr/>
        </p:nvPicPr>
        <p:blipFill>
          <a:blip r:embed="rId3"/>
          <a:srcRect t="92583"/>
          <a:stretch/>
        </p:blipFill>
        <p:spPr>
          <a:xfrm>
            <a:off x="-1" y="4087496"/>
            <a:ext cx="12190413" cy="289455"/>
          </a:xfrm>
          <a:prstGeom prst="rect">
            <a:avLst/>
          </a:prstGeom>
        </p:spPr>
      </p:pic>
      <p:sp>
        <p:nvSpPr>
          <p:cNvPr id="11" name="Rectangle: Rounded Corners 10">
            <a:extLst>
              <a:ext uri="{FF2B5EF4-FFF2-40B4-BE49-F238E27FC236}">
                <a16:creationId xmlns:a16="http://schemas.microsoft.com/office/drawing/2014/main" id="{CA88621C-AFF8-6012-205F-35695B0129B2}"/>
              </a:ext>
            </a:extLst>
          </p:cNvPr>
          <p:cNvSpPr/>
          <p:nvPr/>
        </p:nvSpPr>
        <p:spPr>
          <a:xfrm>
            <a:off x="5079338" y="3129303"/>
            <a:ext cx="2971413" cy="1247648"/>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Rounded Corners 11">
            <a:extLst>
              <a:ext uri="{FF2B5EF4-FFF2-40B4-BE49-F238E27FC236}">
                <a16:creationId xmlns:a16="http://schemas.microsoft.com/office/drawing/2014/main" id="{C5E5B6D2-FDDD-C23E-708D-9AD03B286BC5}"/>
              </a:ext>
            </a:extLst>
          </p:cNvPr>
          <p:cNvSpPr/>
          <p:nvPr/>
        </p:nvSpPr>
        <p:spPr>
          <a:xfrm>
            <a:off x="9218999" y="3129303"/>
            <a:ext cx="2971413" cy="1247648"/>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xtBox 13">
            <a:extLst>
              <a:ext uri="{FF2B5EF4-FFF2-40B4-BE49-F238E27FC236}">
                <a16:creationId xmlns:a16="http://schemas.microsoft.com/office/drawing/2014/main" id="{2DD32413-F63B-EAF9-0DB4-2AD7C2EE5796}"/>
              </a:ext>
            </a:extLst>
          </p:cNvPr>
          <p:cNvSpPr txBox="1"/>
          <p:nvPr/>
        </p:nvSpPr>
        <p:spPr>
          <a:xfrm>
            <a:off x="5079338" y="2771309"/>
            <a:ext cx="2971413" cy="276999"/>
          </a:xfrm>
          <a:prstGeom prst="rect">
            <a:avLst/>
          </a:prstGeom>
          <a:noFill/>
        </p:spPr>
        <p:txBody>
          <a:bodyPr wrap="square">
            <a:spAutoFit/>
          </a:bodyPr>
          <a:lstStyle/>
          <a:p>
            <a:r>
              <a:rPr lang="nb-NO" sz="1200">
                <a:solidFill>
                  <a:srgbClr val="FF0000"/>
                </a:solidFill>
              </a:rPr>
              <a:t>Use this for WLC telemetry config</a:t>
            </a:r>
          </a:p>
        </p:txBody>
      </p:sp>
      <p:sp>
        <p:nvSpPr>
          <p:cNvPr id="15" name="TextBox 14">
            <a:extLst>
              <a:ext uri="{FF2B5EF4-FFF2-40B4-BE49-F238E27FC236}">
                <a16:creationId xmlns:a16="http://schemas.microsoft.com/office/drawing/2014/main" id="{E0CF288E-D4B7-1C4C-A0C0-9E491EA87171}"/>
              </a:ext>
            </a:extLst>
          </p:cNvPr>
          <p:cNvSpPr txBox="1"/>
          <p:nvPr/>
        </p:nvSpPr>
        <p:spPr>
          <a:xfrm>
            <a:off x="9218999" y="2771309"/>
            <a:ext cx="2948541" cy="276963"/>
          </a:xfrm>
          <a:prstGeom prst="rect">
            <a:avLst/>
          </a:prstGeom>
          <a:noFill/>
        </p:spPr>
        <p:txBody>
          <a:bodyPr wrap="square">
            <a:spAutoFit/>
          </a:bodyPr>
          <a:lstStyle/>
          <a:p>
            <a:r>
              <a:rPr lang="nb-NO" sz="1200">
                <a:solidFill>
                  <a:srgbClr val="FF0000"/>
                </a:solidFill>
              </a:rPr>
              <a:t>Use this for RESTCONF path</a:t>
            </a:r>
          </a:p>
        </p:txBody>
      </p:sp>
      <p:sp>
        <p:nvSpPr>
          <p:cNvPr id="16" name="TextBox 15">
            <a:extLst>
              <a:ext uri="{FF2B5EF4-FFF2-40B4-BE49-F238E27FC236}">
                <a16:creationId xmlns:a16="http://schemas.microsoft.com/office/drawing/2014/main" id="{28964398-433D-FDAE-CAA0-C342E9FEF1EE}"/>
              </a:ext>
            </a:extLst>
          </p:cNvPr>
          <p:cNvSpPr txBox="1"/>
          <p:nvPr/>
        </p:nvSpPr>
        <p:spPr>
          <a:xfrm>
            <a:off x="180482" y="4446102"/>
            <a:ext cx="7152814" cy="1200173"/>
          </a:xfrm>
          <a:prstGeom prst="rect">
            <a:avLst/>
          </a:prstGeom>
          <a:solidFill>
            <a:schemeClr val="tx1"/>
          </a:solidFill>
          <a:ln>
            <a:solidFill>
              <a:srgbClr val="0C1026"/>
            </a:solidFill>
          </a:ln>
        </p:spPr>
        <p:txBody>
          <a:bodyPr wrap="square">
            <a:spAutoFit/>
          </a:bodyPr>
          <a:lstStyle/>
          <a:p>
            <a:r>
              <a:rPr lang="nb-NO" sz="900">
                <a:solidFill>
                  <a:srgbClr val="00B050"/>
                </a:solidFill>
                <a:latin typeface="Consolas" panose="020B0609020204030204" pitchFamily="49" charset="0"/>
              </a:rPr>
              <a:t>no telemetry ietf subscription 4</a:t>
            </a:r>
          </a:p>
          <a:p>
            <a:r>
              <a:rPr lang="nb-NO" sz="900">
                <a:solidFill>
                  <a:srgbClr val="00B050"/>
                </a:solidFill>
                <a:latin typeface="Consolas" panose="020B0609020204030204" pitchFamily="49" charset="0"/>
              </a:rPr>
              <a:t>telemetry ietf subscription 4</a:t>
            </a:r>
          </a:p>
          <a:p>
            <a:r>
              <a:rPr lang="nb-NO" sz="900">
                <a:solidFill>
                  <a:srgbClr val="00B050"/>
                </a:solidFill>
                <a:latin typeface="Consolas" panose="020B0609020204030204" pitchFamily="49" charset="0"/>
              </a:rPr>
              <a:t> encoding encode-kvgpb</a:t>
            </a:r>
          </a:p>
          <a:p>
            <a:r>
              <a:rPr lang="nb-NO" sz="900">
                <a:solidFill>
                  <a:srgbClr val="00B050"/>
                </a:solidFill>
                <a:latin typeface="Consolas" panose="020B0609020204030204" pitchFamily="49" charset="0"/>
              </a:rPr>
              <a:t> filter xpath /wireless-access-point-oper:access-point-oper-data/wireless-access-point-oper:radio-oper-data</a:t>
            </a:r>
          </a:p>
          <a:p>
            <a:r>
              <a:rPr lang="nb-NO" sz="900">
                <a:solidFill>
                  <a:srgbClr val="00B050"/>
                </a:solidFill>
                <a:latin typeface="Consolas" panose="020B0609020204030204" pitchFamily="49" charset="0"/>
              </a:rPr>
              <a:t> stream yang-push</a:t>
            </a:r>
          </a:p>
          <a:p>
            <a:r>
              <a:rPr lang="nb-NO" sz="900">
                <a:solidFill>
                  <a:srgbClr val="00B050"/>
                </a:solidFill>
                <a:latin typeface="Consolas" panose="020B0609020204030204" pitchFamily="49" charset="0"/>
              </a:rPr>
              <a:t> update-policy periodic 500</a:t>
            </a:r>
          </a:p>
          <a:p>
            <a:r>
              <a:rPr lang="nb-NO" sz="900">
                <a:solidFill>
                  <a:srgbClr val="00B050"/>
                </a:solidFill>
                <a:latin typeface="Consolas" panose="020B0609020204030204" pitchFamily="49" charset="0"/>
              </a:rPr>
              <a:t> receiver ip address 192.168.10.7 57000 protocol grpc-tcp</a:t>
            </a:r>
          </a:p>
          <a:p>
            <a:r>
              <a:rPr lang="nb-NO" sz="900">
                <a:solidFill>
                  <a:srgbClr val="00B050"/>
                </a:solidFill>
                <a:latin typeface="Consolas" panose="020B0609020204030204" pitchFamily="49" charset="0"/>
              </a:rPr>
              <a:t> do show telemetry ietf subscription 4</a:t>
            </a:r>
          </a:p>
        </p:txBody>
      </p:sp>
      <p:pic>
        <p:nvPicPr>
          <p:cNvPr id="18" name="Picture 17">
            <a:extLst>
              <a:ext uri="{FF2B5EF4-FFF2-40B4-BE49-F238E27FC236}">
                <a16:creationId xmlns:a16="http://schemas.microsoft.com/office/drawing/2014/main" id="{17D4A15A-28CC-C3DA-F5C2-8562BB81F90A}"/>
              </a:ext>
            </a:extLst>
          </p:cNvPr>
          <p:cNvPicPr>
            <a:picLocks noChangeAspect="1"/>
          </p:cNvPicPr>
          <p:nvPr/>
        </p:nvPicPr>
        <p:blipFill>
          <a:blip r:embed="rId4"/>
          <a:stretch>
            <a:fillRect/>
          </a:stretch>
        </p:blipFill>
        <p:spPr>
          <a:xfrm>
            <a:off x="5441241" y="5673704"/>
            <a:ext cx="6726300" cy="403730"/>
          </a:xfrm>
          <a:prstGeom prst="rect">
            <a:avLst/>
          </a:prstGeom>
        </p:spPr>
      </p:pic>
      <p:cxnSp>
        <p:nvCxnSpPr>
          <p:cNvPr id="20" name="Straight Arrow Connector 19">
            <a:extLst>
              <a:ext uri="{FF2B5EF4-FFF2-40B4-BE49-F238E27FC236}">
                <a16:creationId xmlns:a16="http://schemas.microsoft.com/office/drawing/2014/main" id="{C14CC5CF-C458-81F0-663D-D73789652F1D}"/>
              </a:ext>
            </a:extLst>
          </p:cNvPr>
          <p:cNvCxnSpPr>
            <a:cxnSpLocks/>
            <a:stCxn id="11" idx="2"/>
          </p:cNvCxnSpPr>
          <p:nvPr/>
        </p:nvCxnSpPr>
        <p:spPr>
          <a:xfrm flipH="1">
            <a:off x="5892033" y="4376951"/>
            <a:ext cx="673012" cy="49505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D8C1ACF-63F6-81A0-1E4D-3AB269105E7D}"/>
              </a:ext>
            </a:extLst>
          </p:cNvPr>
          <p:cNvCxnSpPr>
            <a:cxnSpLocks/>
            <a:stCxn id="12" idx="2"/>
          </p:cNvCxnSpPr>
          <p:nvPr/>
        </p:nvCxnSpPr>
        <p:spPr>
          <a:xfrm flipH="1">
            <a:off x="10317406" y="4376951"/>
            <a:ext cx="387300" cy="138462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B58924F-2290-5F58-08E2-9E39691EF67C}"/>
              </a:ext>
            </a:extLst>
          </p:cNvPr>
          <p:cNvSpPr txBox="1"/>
          <p:nvPr/>
        </p:nvSpPr>
        <p:spPr>
          <a:xfrm>
            <a:off x="368526" y="630718"/>
            <a:ext cx="11108153" cy="1357872"/>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400"/>
              </a:spcAft>
              <a:buClr>
                <a:srgbClr val="19AAF8"/>
              </a:buClr>
              <a:buSzTx/>
              <a:buFont typeface="Arial" panose="020B0604020202020204" pitchFamily="34" charset="0"/>
              <a:buChar char="•"/>
              <a:tabLst/>
              <a:defRPr/>
            </a:pP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When navigating the tree view, here is where you find the values you will typically use, with examples</a:t>
            </a:r>
          </a:p>
          <a:p>
            <a:pPr marL="727200" lvl="1" indent="-270000">
              <a:lnSpc>
                <a:spcPct val="110000"/>
              </a:lnSpc>
              <a:spcAft>
                <a:spcPts val="400"/>
              </a:spcAft>
              <a:buClr>
                <a:srgbClr val="19AAF8"/>
              </a:buClr>
              <a:buFont typeface="Arial" panose="020B0604020202020204" pitchFamily="34" charset="0"/>
              <a:buChar char="•"/>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"Path": Used when configuring 9800 to send values as streaming telemetry. We will use this in lab 10 &amp; 11 to configure WLC to send specific data to be visualized in Grafana</a:t>
            </a:r>
          </a:p>
          <a:p>
            <a:pPr marL="727200" lvl="1" indent="-270000">
              <a:lnSpc>
                <a:spcPct val="110000"/>
              </a:lnSpc>
              <a:spcAft>
                <a:spcPts val="400"/>
              </a:spcAft>
              <a:buClr>
                <a:srgbClr val="19AAF8"/>
              </a:buClr>
              <a:buFont typeface="Arial" panose="020B0604020202020204" pitchFamily="34" charset="0"/>
              <a:buChar char="•"/>
              <a:defRPr/>
            </a:pPr>
            <a:r>
              <a:rPr kumimoji="0" lang="nb-NO" sz="1400" b="0" i="0" u="none" strike="noStrike" kern="1200" cap="none" spc="0" normalizeH="0" baseline="0" noProof="0">
                <a:ln>
                  <a:noFill/>
                </a:ln>
                <a:solidFill>
                  <a:srgbClr val="0C1026"/>
                </a:solidFill>
                <a:effectLst/>
                <a:uLnTx/>
                <a:uFillTx/>
                <a:latin typeface="Verdana"/>
                <a:ea typeface="+mn-ea"/>
                <a:cs typeface="+mn-cs"/>
              </a:rPr>
              <a:t>"Sensor Path": Used when you need a RESTCONF path. We will use this in the labs 8 (Postman),  9 (Python) and in many of the Day 2 labs (both Python and Ansible labs)</a:t>
            </a:r>
          </a:p>
        </p:txBody>
      </p:sp>
    </p:spTree>
    <p:extLst>
      <p:ext uri="{BB962C8B-B14F-4D97-AF65-F5344CB8AC3E}">
        <p14:creationId xmlns:p14="http://schemas.microsoft.com/office/powerpoint/2010/main" val="328680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44D95-89E4-59B5-F01E-CFF23A5D2F85}"/>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C03134B9-B005-1634-CBAD-92C051C28003}"/>
              </a:ext>
            </a:extLst>
          </p:cNvPr>
          <p:cNvSpPr>
            <a:spLocks noGrp="1"/>
          </p:cNvSpPr>
          <p:nvPr>
            <p:ph type="sldNum" sz="quarter" idx="12"/>
          </p:nvPr>
        </p:nvSpPr>
        <p:spPr>
          <a:xfrm>
            <a:off x="540000" y="6247800"/>
            <a:ext cx="900000" cy="4500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2CEFE82-39F2-4F47-8A0C-D5AB3496FA5C}" type="slidenum">
              <a:rPr kumimoji="0" lang="en-GB" sz="1050" b="0" i="0" u="none" strike="noStrike" kern="1200" cap="none" spc="0" normalizeH="0" baseline="0" noProof="0" smtClean="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49</a:t>
            </a:fld>
            <a:endParaRPr kumimoji="0" lang="en-GB" sz="105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80" name="Text+Image 50:50">
            <a:extLst>
              <a:ext uri="{FF2B5EF4-FFF2-40B4-BE49-F238E27FC236}">
                <a16:creationId xmlns:a16="http://schemas.microsoft.com/office/drawing/2014/main" id="{8FB9078F-85AD-427F-4F1A-D6BB188F57F0}"/>
              </a:ext>
            </a:extLst>
          </p:cNvPr>
          <p:cNvSpPr txBox="1">
            <a:spLocks noGrp="1"/>
          </p:cNvSpPr>
          <p:nvPr>
            <p:ph type="title"/>
          </p:nvPr>
        </p:nvSpPr>
        <p:spPr>
          <a:xfrm>
            <a:off x="540000" y="432000"/>
            <a:ext cx="11109600" cy="540000"/>
          </a:xfrm>
        </p:spPr>
        <p:txBody>
          <a:bodyPr anchor="ctr">
            <a:normAutofit/>
          </a:bodyPr>
          <a:lstStyle/>
          <a:p>
            <a:r>
              <a:rPr lang="en-GB"/>
              <a:t>yangcatalog</a:t>
            </a:r>
          </a:p>
        </p:txBody>
      </p:sp>
      <p:sp>
        <p:nvSpPr>
          <p:cNvPr id="3" name="TextBox 2">
            <a:extLst>
              <a:ext uri="{FF2B5EF4-FFF2-40B4-BE49-F238E27FC236}">
                <a16:creationId xmlns:a16="http://schemas.microsoft.com/office/drawing/2014/main" id="{360FE2F8-189C-71CC-0DFB-5F24FAD3BD3E}"/>
              </a:ext>
            </a:extLst>
          </p:cNvPr>
          <p:cNvSpPr txBox="1"/>
          <p:nvPr/>
        </p:nvSpPr>
        <p:spPr>
          <a:xfrm>
            <a:off x="368526" y="929952"/>
            <a:ext cx="5594283" cy="2242217"/>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 can also get the tree view in a text form like this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Go to YANG Module Detail Viewer again,</a:t>
            </a:r>
            <a:b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b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Search and find your module, and select "Get details"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 way down in the details table you will find "yang-tree", click the link there</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endParaRPr lang="nb-NO" sz="1400">
              <a:solidFill>
                <a:srgbClr val="0C1026"/>
              </a:solidFill>
              <a:latin typeface="Verdana" panose="020B0604030504040204" pitchFamily="34" charset="0"/>
              <a:ea typeface="Verdana" panose="020B0604030504040204" pitchFamily="34" charset="0"/>
              <a:sym typeface="Verdana" panose="020B0604030504040204" pitchFamily="34" charset="0"/>
            </a:endParaRP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 tree will open in a separate page</a:t>
            </a:r>
          </a:p>
        </p:txBody>
      </p:sp>
      <p:pic>
        <p:nvPicPr>
          <p:cNvPr id="8" name="Picture 7">
            <a:extLst>
              <a:ext uri="{FF2B5EF4-FFF2-40B4-BE49-F238E27FC236}">
                <a16:creationId xmlns:a16="http://schemas.microsoft.com/office/drawing/2014/main" id="{42C6CBF5-ABEA-4B05-5F39-112C70D28EE0}"/>
              </a:ext>
            </a:extLst>
          </p:cNvPr>
          <p:cNvPicPr>
            <a:picLocks noChangeAspect="1"/>
          </p:cNvPicPr>
          <p:nvPr/>
        </p:nvPicPr>
        <p:blipFill>
          <a:blip r:embed="rId3"/>
          <a:stretch>
            <a:fillRect/>
          </a:stretch>
        </p:blipFill>
        <p:spPr>
          <a:xfrm>
            <a:off x="651076" y="2464132"/>
            <a:ext cx="5671665" cy="233707"/>
          </a:xfrm>
          <a:prstGeom prst="rect">
            <a:avLst/>
          </a:prstGeom>
        </p:spPr>
      </p:pic>
      <p:cxnSp>
        <p:nvCxnSpPr>
          <p:cNvPr id="11" name="Straight Arrow Connector 10">
            <a:extLst>
              <a:ext uri="{FF2B5EF4-FFF2-40B4-BE49-F238E27FC236}">
                <a16:creationId xmlns:a16="http://schemas.microsoft.com/office/drawing/2014/main" id="{2E41D355-5BD1-6C57-E40F-DF52FDCF7DAF}"/>
              </a:ext>
            </a:extLst>
          </p:cNvPr>
          <p:cNvCxnSpPr>
            <a:cxnSpLocks/>
          </p:cNvCxnSpPr>
          <p:nvPr/>
        </p:nvCxnSpPr>
        <p:spPr>
          <a:xfrm flipV="1">
            <a:off x="6322741" y="2113109"/>
            <a:ext cx="1246032" cy="467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922A122-A6B1-E9D1-E8FE-71D42F9249A6}"/>
              </a:ext>
            </a:extLst>
          </p:cNvPr>
          <p:cNvCxnSpPr>
            <a:cxnSpLocks/>
          </p:cNvCxnSpPr>
          <p:nvPr/>
        </p:nvCxnSpPr>
        <p:spPr>
          <a:xfrm>
            <a:off x="5554419" y="1084550"/>
            <a:ext cx="20143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78904993-493C-17F3-8196-5E63559B8F47}"/>
              </a:ext>
            </a:extLst>
          </p:cNvPr>
          <p:cNvSpPr>
            <a:spLocks noGrp="1"/>
          </p:cNvSpPr>
          <p:nvPr>
            <p:ph type="ftr" sz="quarter" idx="11"/>
          </p:nvPr>
        </p:nvSpPr>
        <p:spPr>
          <a:xfrm>
            <a:off x="0" y="0"/>
            <a:ext cx="1440001" cy="270000"/>
          </a:xfrm>
          <a:solidFill>
            <a:srgbClr val="0C102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Labs (Day 1)</a:t>
            </a:r>
          </a:p>
        </p:txBody>
      </p:sp>
      <p:sp>
        <p:nvSpPr>
          <p:cNvPr id="4" name="Footer Placeholder 6">
            <a:extLst>
              <a:ext uri="{FF2B5EF4-FFF2-40B4-BE49-F238E27FC236}">
                <a16:creationId xmlns:a16="http://schemas.microsoft.com/office/drawing/2014/main" id="{A93C1A85-D9CF-717E-3597-6B0CB204E36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fr-FR"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rPr>
              <a:t>Lab exercise #6: Explore YANG models</a:t>
            </a:r>
            <a:endParaRPr kumimoji="0" lang="en-US" sz="11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pic>
        <p:nvPicPr>
          <p:cNvPr id="12" name="Picture 11">
            <a:extLst>
              <a:ext uri="{FF2B5EF4-FFF2-40B4-BE49-F238E27FC236}">
                <a16:creationId xmlns:a16="http://schemas.microsoft.com/office/drawing/2014/main" id="{FA8F76C6-185C-45C4-38A6-04169FDA2A53}"/>
              </a:ext>
            </a:extLst>
          </p:cNvPr>
          <p:cNvPicPr>
            <a:picLocks noChangeAspect="1"/>
          </p:cNvPicPr>
          <p:nvPr/>
        </p:nvPicPr>
        <p:blipFill>
          <a:blip r:embed="rId4"/>
          <a:stretch>
            <a:fillRect/>
          </a:stretch>
        </p:blipFill>
        <p:spPr>
          <a:xfrm>
            <a:off x="7568773" y="289004"/>
            <a:ext cx="3311819" cy="5765847"/>
          </a:xfrm>
          <a:prstGeom prst="rect">
            <a:avLst/>
          </a:prstGeom>
        </p:spPr>
      </p:pic>
    </p:spTree>
    <p:extLst>
      <p:ext uri="{BB962C8B-B14F-4D97-AF65-F5344CB8AC3E}">
        <p14:creationId xmlns:p14="http://schemas.microsoft.com/office/powerpoint/2010/main" val="423969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45366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1B0855-085A-D909-07C4-24478B65279D}"/>
              </a:ext>
            </a:extLst>
          </p:cNvPr>
          <p:cNvSpPr>
            <a:spLocks noGrp="1"/>
          </p:cNvSpPr>
          <p:nvPr>
            <p:ph type="sldNum" sz="quarter" idx="12"/>
          </p:nvPr>
        </p:nvSpPr>
        <p:spPr/>
        <p:txBody>
          <a:bodyPr/>
          <a:lstStyle/>
          <a:p>
            <a:fld id="{02CEFE82-39F2-4F47-8A0C-D5AB3496FA5C}" type="slidenum">
              <a:rPr lang="en-GB" smtClean="0"/>
              <a:pPr/>
              <a:t>50</a:t>
            </a:fld>
            <a:endParaRPr lang="en-GB"/>
          </a:p>
        </p:txBody>
      </p:sp>
      <p:sp>
        <p:nvSpPr>
          <p:cNvPr id="5" name="Title 4">
            <a:extLst>
              <a:ext uri="{FF2B5EF4-FFF2-40B4-BE49-F238E27FC236}">
                <a16:creationId xmlns:a16="http://schemas.microsoft.com/office/drawing/2014/main" id="{9EE63497-A543-48A3-EA75-634D1E366B33}"/>
              </a:ext>
            </a:extLst>
          </p:cNvPr>
          <p:cNvSpPr>
            <a:spLocks noGrp="1"/>
          </p:cNvSpPr>
          <p:nvPr>
            <p:ph type="title"/>
          </p:nvPr>
        </p:nvSpPr>
        <p:spPr/>
        <p:txBody>
          <a:bodyPr/>
          <a:lstStyle/>
          <a:p>
            <a:r>
              <a:rPr lang="fr-FR"/>
              <a:t>Lab exercise #7: Explore YANG Suite</a:t>
            </a:r>
            <a:endParaRPr lang="nb-NO"/>
          </a:p>
        </p:txBody>
      </p:sp>
      <p:pic>
        <p:nvPicPr>
          <p:cNvPr id="3074" name="Picture 2" descr="YANG Suite">
            <a:extLst>
              <a:ext uri="{FF2B5EF4-FFF2-40B4-BE49-F238E27FC236}">
                <a16:creationId xmlns:a16="http://schemas.microsoft.com/office/drawing/2014/main" id="{9A7141FC-3A91-4D15-1D9A-8AAAD3BC4D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885" y="1808435"/>
            <a:ext cx="6930429" cy="360293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6">
            <a:extLst>
              <a:ext uri="{FF2B5EF4-FFF2-40B4-BE49-F238E27FC236}">
                <a16:creationId xmlns:a16="http://schemas.microsoft.com/office/drawing/2014/main" id="{D71C1957-CF13-E573-D007-BD19A1E6792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9827CC03-792F-6275-16E4-B4CAE92C302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fr-FR" sz="1100"/>
              <a:t>Lab exercise #7: Explore YANG Suite</a:t>
            </a:r>
            <a:endParaRPr lang="en-US" sz="1100" dirty="0"/>
          </a:p>
        </p:txBody>
      </p:sp>
      <p:pic>
        <p:nvPicPr>
          <p:cNvPr id="3" name="Picture 2">
            <a:extLst>
              <a:ext uri="{FF2B5EF4-FFF2-40B4-BE49-F238E27FC236}">
                <a16:creationId xmlns:a16="http://schemas.microsoft.com/office/drawing/2014/main" id="{66120AFA-DE2E-2AF7-BF03-20984A46B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529" y="3028950"/>
            <a:ext cx="4458734" cy="2918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B75CC2-15A7-C42A-7003-3C8021BAB392}"/>
              </a:ext>
            </a:extLst>
          </p:cNvPr>
          <p:cNvSpPr txBox="1"/>
          <p:nvPr/>
        </p:nvSpPr>
        <p:spPr>
          <a:xfrm>
            <a:off x="368526" y="929952"/>
            <a:ext cx="11503306" cy="672556"/>
          </a:xfrm>
          <a:prstGeom prst="rect">
            <a:avLst/>
          </a:prstGeom>
          <a:noFill/>
        </p:spPr>
        <p:txBody>
          <a:bodyPr wrap="square">
            <a:spAutoFit/>
          </a:bodyPr>
          <a:lstStyle/>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YANG Suite is an installable tool that can be used to pull supported YANG models directly from the actual devices</a:t>
            </a:r>
          </a:p>
          <a:p>
            <a:pPr marL="270000" marR="0" lvl="0" indent="-270000" algn="l" defTabSz="914400" rtl="0" eaLnBrk="1" fontAlgn="auto" latinLnBrk="0" hangingPunct="1">
              <a:lnSpc>
                <a:spcPct val="110000"/>
              </a:lnSpc>
              <a:spcBef>
                <a:spcPts val="0"/>
              </a:spcBef>
              <a:spcAft>
                <a:spcPts val="1000"/>
              </a:spcAft>
              <a:buClr>
                <a:srgbClr val="19AAF8"/>
              </a:buClr>
              <a:buSzTx/>
              <a:buFont typeface="Arial" panose="020B0604020202020204" pitchFamily="34" charset="0"/>
              <a:buChar char="•"/>
              <a:tabLst/>
              <a:defRPr/>
            </a:pPr>
            <a:r>
              <a:rPr lang="nb-NO" sz="1400">
                <a:solidFill>
                  <a:srgbClr val="0C1026"/>
                </a:solidFill>
                <a:latin typeface="Verdana" panose="020B0604030504040204" pitchFamily="34" charset="0"/>
                <a:ea typeface="Verdana" panose="020B0604030504040204" pitchFamily="34" charset="0"/>
                <a:sym typeface="Verdana" panose="020B0604030504040204" pitchFamily="34" charset="0"/>
              </a:rPr>
              <a:t>You can also use it to test communication to your device using RESTCONF and more</a:t>
            </a:r>
            <a:endParaRPr kumimoji="0" lang="nb-NO" sz="1400" b="0" i="0" u="none" strike="noStrike" kern="1200" cap="none" spc="0" normalizeH="0" baseline="0" noProof="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Tree>
    <p:extLst>
      <p:ext uri="{BB962C8B-B14F-4D97-AF65-F5344CB8AC3E}">
        <p14:creationId xmlns:p14="http://schemas.microsoft.com/office/powerpoint/2010/main" val="87824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275800"/>
          </a:xfrm>
        </p:spPr>
        <p:txBody>
          <a:bodyPr>
            <a:normAutofit/>
          </a:bodyPr>
          <a:lstStyle/>
          <a:p>
            <a:pPr>
              <a:lnSpc>
                <a:spcPct val="110000"/>
              </a:lnSpc>
            </a:pPr>
            <a:r>
              <a:rPr lang="nb-NO" sz="1400" dirty="0">
                <a:solidFill>
                  <a:srgbClr val="0C1026"/>
                </a:solidFill>
              </a:rPr>
              <a:t>!!! </a:t>
            </a:r>
            <a:r>
              <a:rPr lang="nb-NO" sz="1400">
                <a:solidFill>
                  <a:srgbClr val="0C1026"/>
                </a:solidFill>
              </a:rPr>
              <a:t>NOTE !!! You will explore YANG Suite using one of the servers where it is pre-installed. The installation has some bindings to the IP of the server, so it should be installed when you have the permanent static IP of your server</a:t>
            </a:r>
          </a:p>
          <a:p>
            <a:pPr>
              <a:lnSpc>
                <a:spcPct val="110000"/>
              </a:lnSpc>
            </a:pPr>
            <a:r>
              <a:rPr lang="nb-NO" sz="1400">
                <a:solidFill>
                  <a:srgbClr val="0C1026"/>
                </a:solidFill>
              </a:rPr>
              <a:t>If you want to install it on your own VM, the instructions are included in the optional Lab Exercise #12, beware that it will take a little while so you might want to do it later instead of during the deep dive</a:t>
            </a:r>
            <a:endParaRPr lang="nb-NO" sz="1600"/>
          </a:p>
          <a:p>
            <a:pPr>
              <a:lnSpc>
                <a:spcPct val="110000"/>
              </a:lnSpc>
            </a:pPr>
            <a:r>
              <a:rPr lang="nb-NO" sz="1400">
                <a:solidFill>
                  <a:srgbClr val="0C1026"/>
                </a:solidFill>
              </a:rPr>
              <a:t>In the pre-installed servers, YANG models will already be pulled from one of the pre-installed WLCs</a:t>
            </a:r>
          </a:p>
          <a:p>
            <a:pPr>
              <a:lnSpc>
                <a:spcPct val="110000"/>
              </a:lnSpc>
            </a:pPr>
            <a:r>
              <a:rPr lang="nb-NO" sz="1400">
                <a:solidFill>
                  <a:srgbClr val="0C1026"/>
                </a:solidFill>
              </a:rPr>
              <a:t>To get an even distribution, you can spread so that if you have the following WLC, use the following Ubuntu Servers to explore YANG Suite:</a:t>
            </a:r>
          </a:p>
          <a:p>
            <a:pPr>
              <a:lnSpc>
                <a:spcPct val="110000"/>
              </a:lnSpc>
            </a:pPr>
            <a:endParaRPr lang="nb-NO" sz="1400">
              <a:solidFill>
                <a:srgbClr val="0C1026"/>
              </a:solidFill>
            </a:endParaRPr>
          </a:p>
          <a:p>
            <a:pPr>
              <a:lnSpc>
                <a:spcPct val="110000"/>
              </a:lnSpc>
            </a:pPr>
            <a:endParaRPr lang="nb-NO" sz="1400">
              <a:solidFill>
                <a:srgbClr val="0C1026"/>
              </a:solidFill>
            </a:endParaRPr>
          </a:p>
          <a:p>
            <a:pPr>
              <a:lnSpc>
                <a:spcPct val="110000"/>
              </a:lnSpc>
            </a:pPr>
            <a:endParaRPr lang="nb-NO" sz="1400">
              <a:solidFill>
                <a:srgbClr val="0C1026"/>
              </a:solidFill>
            </a:endParaRPr>
          </a:p>
          <a:p>
            <a:pPr>
              <a:lnSpc>
                <a:spcPct val="110000"/>
              </a:lnSpc>
            </a:pPr>
            <a:endParaRPr lang="nb-NO" sz="1400">
              <a:solidFill>
                <a:srgbClr val="0C1026"/>
              </a:solidFill>
            </a:endParaRPr>
          </a:p>
          <a:p>
            <a:pPr>
              <a:lnSpc>
                <a:spcPct val="110000"/>
              </a:lnSpc>
            </a:pPr>
            <a:endParaRPr lang="nb-NO" sz="1400">
              <a:solidFill>
                <a:srgbClr val="0C1026"/>
              </a:solidFill>
            </a:endParaRPr>
          </a:p>
          <a:p>
            <a:pPr>
              <a:lnSpc>
                <a:spcPct val="110000"/>
              </a:lnSpc>
            </a:pPr>
            <a:r>
              <a:rPr lang="nb-NO" sz="1400">
                <a:solidFill>
                  <a:srgbClr val="0C1026"/>
                </a:solidFill>
              </a:rPr>
              <a:t>If YANG-Suite is not running on any of those machines, start it with the following commands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a:t>Lab exercise #7: Explore YANG Suite</a:t>
            </a:r>
            <a:endParaRPr lang="en-GB" dirty="0"/>
          </a:p>
        </p:txBody>
      </p:sp>
      <p:sp>
        <p:nvSpPr>
          <p:cNvPr id="3" name="Footer Placeholder 6">
            <a:extLst>
              <a:ext uri="{FF2B5EF4-FFF2-40B4-BE49-F238E27FC236}">
                <a16:creationId xmlns:a16="http://schemas.microsoft.com/office/drawing/2014/main" id="{A5C4ADF1-3D1F-20DA-C1A9-2BBF14F5D43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Footer Placeholder 6">
            <a:extLst>
              <a:ext uri="{FF2B5EF4-FFF2-40B4-BE49-F238E27FC236}">
                <a16:creationId xmlns:a16="http://schemas.microsoft.com/office/drawing/2014/main" id="{F489FAA3-4E1F-E490-4ACF-83C5960EF77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graphicFrame>
        <p:nvGraphicFramePr>
          <p:cNvPr id="4" name="Table 3">
            <a:extLst>
              <a:ext uri="{FF2B5EF4-FFF2-40B4-BE49-F238E27FC236}">
                <a16:creationId xmlns:a16="http://schemas.microsoft.com/office/drawing/2014/main" id="{0C90F7BD-5F6D-810F-55D5-BFB4D4F6E752}"/>
              </a:ext>
            </a:extLst>
          </p:cNvPr>
          <p:cNvGraphicFramePr>
            <a:graphicFrameLocks noGrp="1"/>
          </p:cNvGraphicFramePr>
          <p:nvPr>
            <p:extLst>
              <p:ext uri="{D42A27DB-BD31-4B8C-83A1-F6EECF244321}">
                <p14:modId xmlns:p14="http://schemas.microsoft.com/office/powerpoint/2010/main" val="803934527"/>
              </p:ext>
            </p:extLst>
          </p:nvPr>
        </p:nvGraphicFramePr>
        <p:xfrm>
          <a:off x="706211" y="3180612"/>
          <a:ext cx="8261057" cy="1813560"/>
        </p:xfrm>
        <a:graphic>
          <a:graphicData uri="http://schemas.openxmlformats.org/drawingml/2006/table">
            <a:tbl>
              <a:tblPr firstRow="1" bandRow="1">
                <a:tableStyleId>{5C22544A-7EE6-4342-B048-85BDC9FD1C3A}</a:tableStyleId>
              </a:tblPr>
              <a:tblGrid>
                <a:gridCol w="2494055">
                  <a:extLst>
                    <a:ext uri="{9D8B030D-6E8A-4147-A177-3AD203B41FA5}">
                      <a16:colId xmlns:a16="http://schemas.microsoft.com/office/drawing/2014/main" val="972478462"/>
                    </a:ext>
                  </a:extLst>
                </a:gridCol>
                <a:gridCol w="2883501">
                  <a:extLst>
                    <a:ext uri="{9D8B030D-6E8A-4147-A177-3AD203B41FA5}">
                      <a16:colId xmlns:a16="http://schemas.microsoft.com/office/drawing/2014/main" val="4273040741"/>
                    </a:ext>
                  </a:extLst>
                </a:gridCol>
                <a:gridCol w="2883501">
                  <a:extLst>
                    <a:ext uri="{9D8B030D-6E8A-4147-A177-3AD203B41FA5}">
                      <a16:colId xmlns:a16="http://schemas.microsoft.com/office/drawing/2014/main" val="2747563206"/>
                    </a:ext>
                  </a:extLst>
                </a:gridCol>
              </a:tblGrid>
              <a:tr h="183902">
                <a:tc>
                  <a:txBody>
                    <a:bodyPr/>
                    <a:lstStyle/>
                    <a:p>
                      <a:r>
                        <a:rPr lang="nb-NO" sz="1100"/>
                        <a:t>Shared WLC</a:t>
                      </a:r>
                    </a:p>
                  </a:txBody>
                  <a:tcPr/>
                </a:tc>
                <a:tc>
                  <a:txBody>
                    <a:bodyPr/>
                    <a:lstStyle/>
                    <a:p>
                      <a:r>
                        <a:rPr lang="nb-NO" sz="1100"/>
                        <a:t>Shared Ubuntu Server</a:t>
                      </a:r>
                    </a:p>
                  </a:txBody>
                  <a:tcPr/>
                </a:tc>
                <a:tc>
                  <a:txBody>
                    <a:bodyPr/>
                    <a:lstStyle/>
                    <a:p>
                      <a:r>
                        <a:rPr lang="nb-NO" sz="1100"/>
                        <a:t>YANG Suite URL</a:t>
                      </a:r>
                    </a:p>
                  </a:txBody>
                  <a:tcPr/>
                </a:tc>
                <a:extLst>
                  <a:ext uri="{0D108BD9-81ED-4DB2-BD59-A6C34878D82A}">
                    <a16:rowId xmlns:a16="http://schemas.microsoft.com/office/drawing/2014/main" val="1175272508"/>
                  </a:ext>
                </a:extLst>
              </a:tr>
              <a:tr h="183902">
                <a:tc>
                  <a:txBody>
                    <a:bodyPr/>
                    <a:lstStyle/>
                    <a:p>
                      <a:r>
                        <a:rPr lang="nb-NO" sz="1100"/>
                        <a:t>wlc51 (192.168.10.51)</a:t>
                      </a:r>
                    </a:p>
                  </a:txBody>
                  <a:tcPr/>
                </a:tc>
                <a:tc>
                  <a:txBody>
                    <a:bodyPr/>
                    <a:lstStyle/>
                    <a:p>
                      <a:r>
                        <a:rPr lang="nb-NO" sz="1100"/>
                        <a:t>ubuntu11 (192.168.10.11)</a:t>
                      </a:r>
                    </a:p>
                  </a:txBody>
                  <a:tcPr/>
                </a:tc>
                <a:tc>
                  <a:txBody>
                    <a:bodyPr/>
                    <a:lstStyle/>
                    <a:p>
                      <a:r>
                        <a:rPr lang="nb-NO" sz="1100">
                          <a:hlinkClick r:id="rId3"/>
                        </a:rPr>
                        <a:t>https://192.168.10.11:8443</a:t>
                      </a:r>
                      <a:endParaRPr lang="nb-NO" sz="1100"/>
                    </a:p>
                  </a:txBody>
                  <a:tcPr/>
                </a:tc>
                <a:extLst>
                  <a:ext uri="{0D108BD9-81ED-4DB2-BD59-A6C34878D82A}">
                    <a16:rowId xmlns:a16="http://schemas.microsoft.com/office/drawing/2014/main" val="3534741410"/>
                  </a:ext>
                </a:extLst>
              </a:tr>
              <a:tr h="183902">
                <a:tc>
                  <a:txBody>
                    <a:bodyPr/>
                    <a:lstStyle/>
                    <a:p>
                      <a:r>
                        <a:rPr lang="nb-NO" sz="1100"/>
                        <a:t>wlc53 (192.168.10.53)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ubuntu12 (192.168.10.12)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4"/>
                        </a:rPr>
                        <a:t>https://192.168.10.12:8443</a:t>
                      </a:r>
                      <a:endParaRPr lang="nb-NO" sz="1100"/>
                    </a:p>
                  </a:txBody>
                  <a:tcPr/>
                </a:tc>
                <a:extLst>
                  <a:ext uri="{0D108BD9-81ED-4DB2-BD59-A6C34878D82A}">
                    <a16:rowId xmlns:a16="http://schemas.microsoft.com/office/drawing/2014/main" val="3798567082"/>
                  </a:ext>
                </a:extLst>
              </a:tr>
              <a:tr h="183902">
                <a:tc>
                  <a:txBody>
                    <a:bodyPr/>
                    <a:lstStyle/>
                    <a:p>
                      <a:r>
                        <a:rPr lang="nb-NO" sz="1100"/>
                        <a:t>wlc55 (192.168.10.55)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ubuntu13 (192.168.10.13)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5"/>
                        </a:rPr>
                        <a:t>https://192.168.10.13:8443</a:t>
                      </a:r>
                      <a:endParaRPr lang="nb-NO" sz="1100"/>
                    </a:p>
                  </a:txBody>
                  <a:tcPr/>
                </a:tc>
                <a:extLst>
                  <a:ext uri="{0D108BD9-81ED-4DB2-BD59-A6C34878D82A}">
                    <a16:rowId xmlns:a16="http://schemas.microsoft.com/office/drawing/2014/main" val="3031835139"/>
                  </a:ext>
                </a:extLst>
              </a:tr>
              <a:tr h="183902">
                <a:tc>
                  <a:txBody>
                    <a:bodyPr/>
                    <a:lstStyle/>
                    <a:p>
                      <a:r>
                        <a:rPr lang="nb-NO" sz="1100"/>
                        <a:t>wlc57 (192.168.10.57)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ubuntu14 (192.168.10.14)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6"/>
                        </a:rPr>
                        <a:t>https://192.168.10.14:8443</a:t>
                      </a:r>
                      <a:endParaRPr lang="nb-NO" sz="1100"/>
                    </a:p>
                  </a:txBody>
                  <a:tcPr/>
                </a:tc>
                <a:extLst>
                  <a:ext uri="{0D108BD9-81ED-4DB2-BD59-A6C34878D82A}">
                    <a16:rowId xmlns:a16="http://schemas.microsoft.com/office/drawing/2014/main" val="619322920"/>
                  </a:ext>
                </a:extLst>
              </a:tr>
              <a:tr h="183902">
                <a:tc>
                  <a:txBody>
                    <a:bodyPr/>
                    <a:lstStyle/>
                    <a:p>
                      <a:r>
                        <a:rPr lang="nb-NO" sz="1100"/>
                        <a:t>wlc59 (192.168.10.59)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ubuntu15 (192.168.10.15)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7"/>
                        </a:rPr>
                        <a:t>https://192.168.10.15:8443</a:t>
                      </a:r>
                      <a:endParaRPr lang="nb-NO" sz="1100"/>
                    </a:p>
                  </a:txBody>
                  <a:tcPr/>
                </a:tc>
                <a:extLst>
                  <a:ext uri="{0D108BD9-81ED-4DB2-BD59-A6C34878D82A}">
                    <a16:rowId xmlns:a16="http://schemas.microsoft.com/office/drawing/2014/main" val="1520976994"/>
                  </a:ext>
                </a:extLst>
              </a:tr>
              <a:tr h="183902">
                <a:tc>
                  <a:txBody>
                    <a:bodyPr/>
                    <a:lstStyle/>
                    <a:p>
                      <a:r>
                        <a:rPr lang="nb-NO" sz="1100"/>
                        <a:t>wlc61 (192.168.10.61)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ubuntu16 (192.168.10.16)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hlinkClick r:id="rId8"/>
                        </a:rPr>
                        <a:t>https://192.168.10.16:8443</a:t>
                      </a:r>
                      <a:endParaRPr lang="nb-NO" sz="1100"/>
                    </a:p>
                  </a:txBody>
                  <a:tcPr/>
                </a:tc>
                <a:extLst>
                  <a:ext uri="{0D108BD9-81ED-4DB2-BD59-A6C34878D82A}">
                    <a16:rowId xmlns:a16="http://schemas.microsoft.com/office/drawing/2014/main" val="4132829314"/>
                  </a:ext>
                </a:extLst>
              </a:tr>
            </a:tbl>
          </a:graphicData>
        </a:graphic>
      </p:graphicFrame>
      <p:sp>
        <p:nvSpPr>
          <p:cNvPr id="5" name="TextBox 4">
            <a:extLst>
              <a:ext uri="{FF2B5EF4-FFF2-40B4-BE49-F238E27FC236}">
                <a16:creationId xmlns:a16="http://schemas.microsoft.com/office/drawing/2014/main" id="{AE2F8D55-07DF-D5D7-3DED-9A5236BAD905}"/>
              </a:ext>
            </a:extLst>
          </p:cNvPr>
          <p:cNvSpPr txBox="1"/>
          <p:nvPr/>
        </p:nvSpPr>
        <p:spPr>
          <a:xfrm>
            <a:off x="706211" y="5418842"/>
            <a:ext cx="5579075" cy="415498"/>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r>
              <a:rPr lang="en-US" sz="1050">
                <a:solidFill>
                  <a:srgbClr val="6D6D6D"/>
                </a:solidFill>
                <a:latin typeface="Consolas" panose="020B0609020204030204" pitchFamily="49" charset="0"/>
                <a:ea typeface="+mn-ea"/>
              </a:rPr>
              <a:t>devnet-adm</a:t>
            </a:r>
            <a:r>
              <a:rPr lang="en-US" sz="1050" dirty="0" err="1">
                <a:solidFill>
                  <a:srgbClr val="6D6D6D"/>
                </a:solidFill>
                <a:latin typeface="Consolas" panose="020B0609020204030204" pitchFamily="49" charset="0"/>
                <a:ea typeface="+mn-ea"/>
              </a:rPr>
              <a:t>@ubuntu-devnet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~/yangsuite/docker</a:t>
            </a:r>
          </a:p>
          <a:p>
            <a:r>
              <a:rPr lang="en-US" sz="1050">
                <a:solidFill>
                  <a:srgbClr val="6D6D6D"/>
                </a:solidFill>
                <a:latin typeface="Consolas" panose="020B0609020204030204" pitchFamily="49" charset="0"/>
                <a:ea typeface="+mn-ea"/>
              </a:rPr>
              <a:t>devnet-adm@ubuntu-devnet:~</a:t>
            </a:r>
            <a:r>
              <a:rPr lang="en-US" sz="1050">
                <a:solidFill>
                  <a:srgbClr val="EEE8D5"/>
                </a:solidFill>
                <a:latin typeface="Consolas" panose="020B0609020204030204" pitchFamily="49" charset="0"/>
              </a:rPr>
              <a:t>$ docker compose up -d</a:t>
            </a:r>
            <a:endParaRPr lang="en-US" sz="1050" dirty="0">
              <a:solidFill>
                <a:srgbClr val="EEE8D5"/>
              </a:solidFill>
              <a:latin typeface="Consolas" panose="020B0609020204030204" pitchFamily="49" charset="0"/>
            </a:endParaRPr>
          </a:p>
        </p:txBody>
      </p:sp>
    </p:spTree>
    <p:extLst>
      <p:ext uri="{BB962C8B-B14F-4D97-AF65-F5344CB8AC3E}">
        <p14:creationId xmlns:p14="http://schemas.microsoft.com/office/powerpoint/2010/main" val="91073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Log in to a YANG Suite (URL on previous slide)</a:t>
            </a:r>
          </a:p>
          <a:p>
            <a:pPr>
              <a:lnSpc>
                <a:spcPct val="110000"/>
              </a:lnSpc>
            </a:pPr>
            <a:r>
              <a:rPr lang="nb-NO" sz="1600"/>
              <a:t>Go to Explore -&gt; YANG -&gt; Select a YANG. Select a YANG model and click the "Load module(s)" button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52</a:t>
            </a:fld>
            <a:endParaRPr lang="en-GB"/>
          </a:p>
        </p:txBody>
      </p:sp>
      <p:sp>
        <p:nvSpPr>
          <p:cNvPr id="180" name="Text+Image 50:50"/>
          <p:cNvSpPr txBox="1">
            <a:spLocks noGrp="1"/>
          </p:cNvSpPr>
          <p:nvPr>
            <p:ph type="title"/>
          </p:nvPr>
        </p:nvSpPr>
        <p:spPr>
          <a:xfrm>
            <a:off x="540000" y="432000"/>
            <a:ext cx="5899220" cy="540000"/>
          </a:xfrm>
        </p:spPr>
        <p:txBody>
          <a:bodyPr anchor="ctr">
            <a:normAutofit/>
          </a:bodyPr>
          <a:lstStyle/>
          <a:p>
            <a:r>
              <a:rPr lang="fr-FR"/>
              <a:t>YANG Suite</a:t>
            </a:r>
            <a:endParaRPr lang="en-GB"/>
          </a:p>
        </p:txBody>
      </p:sp>
      <p:pic>
        <p:nvPicPr>
          <p:cNvPr id="3" name="Picture 2" descr="A screenshot of a computer&#10;&#10;Description automatically generated">
            <a:extLst>
              <a:ext uri="{FF2B5EF4-FFF2-40B4-BE49-F238E27FC236}">
                <a16:creationId xmlns:a16="http://schemas.microsoft.com/office/drawing/2014/main" id="{59AC5083-7CE3-8A70-4A62-A13DE4A0B552}"/>
              </a:ext>
            </a:extLst>
          </p:cNvPr>
          <p:cNvPicPr>
            <a:picLocks noChangeAspect="1"/>
          </p:cNvPicPr>
          <p:nvPr/>
        </p:nvPicPr>
        <p:blipFill>
          <a:blip r:embed="rId3"/>
          <a:stretch>
            <a:fillRect/>
          </a:stretch>
        </p:blipFill>
        <p:spPr>
          <a:xfrm>
            <a:off x="540000" y="2254645"/>
            <a:ext cx="9802709" cy="3776507"/>
          </a:xfrm>
          <a:prstGeom prst="rect">
            <a:avLst/>
          </a:prstGeom>
        </p:spPr>
      </p:pic>
      <p:sp>
        <p:nvSpPr>
          <p:cNvPr id="4" name="Content Placeholder 4">
            <a:extLst>
              <a:ext uri="{FF2B5EF4-FFF2-40B4-BE49-F238E27FC236}">
                <a16:creationId xmlns:a16="http://schemas.microsoft.com/office/drawing/2014/main" id="{37EF3563-5B7A-5CA5-59AD-483E13C51ACD}"/>
              </a:ext>
            </a:extLst>
          </p:cNvPr>
          <p:cNvSpPr txBox="1">
            <a:spLocks/>
          </p:cNvSpPr>
          <p:nvPr/>
        </p:nvSpPr>
        <p:spPr bwMode="gray">
          <a:xfrm>
            <a:off x="7305942" y="149023"/>
            <a:ext cx="4771301" cy="1170815"/>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nb-NO"/>
              <a:t>«</a:t>
            </a:r>
            <a:r>
              <a:rPr lang="nb-NO" err="1"/>
              <a:t>oper</a:t>
            </a:r>
            <a:r>
              <a:rPr lang="nb-NO"/>
              <a:t>» -&gt; </a:t>
            </a:r>
            <a:r>
              <a:rPr lang="nb-NO" err="1"/>
              <a:t>Operational</a:t>
            </a:r>
            <a:r>
              <a:rPr lang="nb-NO"/>
              <a:t> data</a:t>
            </a:r>
          </a:p>
          <a:p>
            <a:r>
              <a:rPr lang="nb-NO"/>
              <a:t>«</a:t>
            </a:r>
            <a:r>
              <a:rPr lang="nb-NO" err="1"/>
              <a:t>cfg</a:t>
            </a:r>
            <a:r>
              <a:rPr lang="nb-NO"/>
              <a:t>» -&gt; </a:t>
            </a:r>
            <a:r>
              <a:rPr lang="nb-NO" err="1"/>
              <a:t>Configuration</a:t>
            </a:r>
            <a:r>
              <a:rPr lang="nb-NO"/>
              <a:t> and </a:t>
            </a:r>
            <a:r>
              <a:rPr lang="nb-NO" err="1"/>
              <a:t>config</a:t>
            </a:r>
            <a:r>
              <a:rPr lang="nb-NO"/>
              <a:t> data</a:t>
            </a:r>
          </a:p>
        </p:txBody>
      </p:sp>
      <p:sp>
        <p:nvSpPr>
          <p:cNvPr id="2" name="Footer Placeholder 6">
            <a:extLst>
              <a:ext uri="{FF2B5EF4-FFF2-40B4-BE49-F238E27FC236}">
                <a16:creationId xmlns:a16="http://schemas.microsoft.com/office/drawing/2014/main" id="{817F8C65-9EDB-6E79-B7B3-D68730854EA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Rectangle: Rounded Corners 7">
            <a:extLst>
              <a:ext uri="{FF2B5EF4-FFF2-40B4-BE49-F238E27FC236}">
                <a16:creationId xmlns:a16="http://schemas.microsoft.com/office/drawing/2014/main" id="{B1571D91-7472-9CDB-BEFE-AA90D6A6AC9B}"/>
              </a:ext>
            </a:extLst>
          </p:cNvPr>
          <p:cNvSpPr/>
          <p:nvPr/>
        </p:nvSpPr>
        <p:spPr>
          <a:xfrm>
            <a:off x="487326" y="3880298"/>
            <a:ext cx="2527300" cy="450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dirty="0"/>
          </a:p>
        </p:txBody>
      </p:sp>
      <p:sp>
        <p:nvSpPr>
          <p:cNvPr id="6" name="Footer Placeholder 6">
            <a:extLst>
              <a:ext uri="{FF2B5EF4-FFF2-40B4-BE49-F238E27FC236}">
                <a16:creationId xmlns:a16="http://schemas.microsoft.com/office/drawing/2014/main" id="{FBD7872E-FDC3-D0AA-3DE3-51ACE44B2C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7" name="Picture 6">
            <a:extLst>
              <a:ext uri="{FF2B5EF4-FFF2-40B4-BE49-F238E27FC236}">
                <a16:creationId xmlns:a16="http://schemas.microsoft.com/office/drawing/2014/main" id="{7B5C5B0A-A37E-9833-73A7-FB0651BA80D3}"/>
              </a:ext>
            </a:extLst>
          </p:cNvPr>
          <p:cNvPicPr>
            <a:picLocks noChangeAspect="1"/>
          </p:cNvPicPr>
          <p:nvPr/>
        </p:nvPicPr>
        <p:blipFill>
          <a:blip r:embed="rId4"/>
          <a:stretch>
            <a:fillRect/>
          </a:stretch>
        </p:blipFill>
        <p:spPr>
          <a:xfrm>
            <a:off x="10686399" y="2729169"/>
            <a:ext cx="1390844" cy="323895"/>
          </a:xfrm>
          <a:prstGeom prst="rect">
            <a:avLst/>
          </a:prstGeom>
        </p:spPr>
      </p:pic>
    </p:spTree>
    <p:extLst>
      <p:ext uri="{BB962C8B-B14F-4D97-AF65-F5344CB8AC3E}">
        <p14:creationId xmlns:p14="http://schemas.microsoft.com/office/powerpoint/2010/main" val="148678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Explore</a:t>
            </a:r>
            <a:r>
              <a:rPr lang="nb-NO" sz="1600"/>
              <a:t> </a:t>
            </a:r>
            <a:r>
              <a:rPr lang="nb-NO" sz="1600" err="1"/>
              <a:t>YANG</a:t>
            </a:r>
            <a:r>
              <a:rPr lang="nb-NO" sz="1600"/>
              <a:t> Models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a:t>Lab exercise #7: Explore YANG Suite</a:t>
            </a:r>
            <a:endParaRPr lang="en-GB"/>
          </a:p>
        </p:txBody>
      </p:sp>
      <p:pic>
        <p:nvPicPr>
          <p:cNvPr id="4" name="Picture 3">
            <a:extLst>
              <a:ext uri="{FF2B5EF4-FFF2-40B4-BE49-F238E27FC236}">
                <a16:creationId xmlns:a16="http://schemas.microsoft.com/office/drawing/2014/main" id="{C35B4404-0AD8-AF1A-492C-A76F03AE4751}"/>
              </a:ext>
            </a:extLst>
          </p:cNvPr>
          <p:cNvPicPr>
            <a:picLocks noChangeAspect="1"/>
          </p:cNvPicPr>
          <p:nvPr/>
        </p:nvPicPr>
        <p:blipFill>
          <a:blip r:embed="rId3"/>
          <a:stretch>
            <a:fillRect/>
          </a:stretch>
        </p:blipFill>
        <p:spPr>
          <a:xfrm>
            <a:off x="0" y="1513973"/>
            <a:ext cx="12190413" cy="4561574"/>
          </a:xfrm>
          <a:prstGeom prst="rect">
            <a:avLst/>
          </a:prstGeom>
        </p:spPr>
      </p:pic>
      <p:sp>
        <p:nvSpPr>
          <p:cNvPr id="5" name="Rectangle: Rounded Corners 4">
            <a:extLst>
              <a:ext uri="{FF2B5EF4-FFF2-40B4-BE49-F238E27FC236}">
                <a16:creationId xmlns:a16="http://schemas.microsoft.com/office/drawing/2014/main" id="{80BB142F-761A-40D0-0D27-F26307362146}"/>
              </a:ext>
            </a:extLst>
          </p:cNvPr>
          <p:cNvSpPr/>
          <p:nvPr/>
        </p:nvSpPr>
        <p:spPr>
          <a:xfrm>
            <a:off x="5020056" y="1929384"/>
            <a:ext cx="2194560" cy="39319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6" name="Rectangle: Rounded Corners 5">
            <a:extLst>
              <a:ext uri="{FF2B5EF4-FFF2-40B4-BE49-F238E27FC236}">
                <a16:creationId xmlns:a16="http://schemas.microsoft.com/office/drawing/2014/main" id="{05E7053C-6BAF-F9EE-7170-E69210F78AE8}"/>
              </a:ext>
            </a:extLst>
          </p:cNvPr>
          <p:cNvSpPr/>
          <p:nvPr/>
        </p:nvSpPr>
        <p:spPr>
          <a:xfrm>
            <a:off x="74244" y="2677007"/>
            <a:ext cx="2461921" cy="833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7" name="Rectangle: Rounded Corners 6">
            <a:extLst>
              <a:ext uri="{FF2B5EF4-FFF2-40B4-BE49-F238E27FC236}">
                <a16:creationId xmlns:a16="http://schemas.microsoft.com/office/drawing/2014/main" id="{5AB58B95-82D4-C070-A2BD-CB9EA095C86B}"/>
              </a:ext>
            </a:extLst>
          </p:cNvPr>
          <p:cNvSpPr/>
          <p:nvPr/>
        </p:nvSpPr>
        <p:spPr>
          <a:xfrm>
            <a:off x="7021903" y="3794759"/>
            <a:ext cx="3985404" cy="81174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 name="Footer Placeholder 6">
            <a:extLst>
              <a:ext uri="{FF2B5EF4-FFF2-40B4-BE49-F238E27FC236}">
                <a16:creationId xmlns:a16="http://schemas.microsoft.com/office/drawing/2014/main" id="{ADA53732-5FDD-BE78-A650-670F214539D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EEA4A5E2-7BAF-0EED-E9DC-70975A6A077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sp>
        <p:nvSpPr>
          <p:cNvPr id="9" name="TextBox 8">
            <a:extLst>
              <a:ext uri="{FF2B5EF4-FFF2-40B4-BE49-F238E27FC236}">
                <a16:creationId xmlns:a16="http://schemas.microsoft.com/office/drawing/2014/main" id="{095C5DEA-7467-CCE3-D357-31ACBEA964F7}"/>
              </a:ext>
            </a:extLst>
          </p:cNvPr>
          <p:cNvSpPr txBox="1"/>
          <p:nvPr/>
        </p:nvSpPr>
        <p:spPr>
          <a:xfrm>
            <a:off x="8659391" y="494946"/>
            <a:ext cx="3444368" cy="954107"/>
          </a:xfrm>
          <a:prstGeom prst="rect">
            <a:avLst/>
          </a:prstGeom>
          <a:noFill/>
        </p:spPr>
        <p:txBody>
          <a:bodyPr wrap="square">
            <a:spAutoFit/>
          </a:bodyPr>
          <a:lstStyle/>
          <a:p>
            <a:r>
              <a:rPr lang="nb-NO" sz="1400"/>
              <a:t>This is the info you typically use to craft RESTCONF calls (Postman, Python, Ansible, etc) or streaming telemetry subscriptions (from WLC)</a:t>
            </a:r>
          </a:p>
        </p:txBody>
      </p:sp>
      <p:cxnSp>
        <p:nvCxnSpPr>
          <p:cNvPr id="10" name="Straight Arrow Connector 9">
            <a:extLst>
              <a:ext uri="{FF2B5EF4-FFF2-40B4-BE49-F238E27FC236}">
                <a16:creationId xmlns:a16="http://schemas.microsoft.com/office/drawing/2014/main" id="{F153CFD5-9A29-DEDC-67D3-5AEB433CD63D}"/>
              </a:ext>
            </a:extLst>
          </p:cNvPr>
          <p:cNvCxnSpPr>
            <a:cxnSpLocks/>
            <a:stCxn id="9" idx="2"/>
            <a:endCxn id="7" idx="0"/>
          </p:cNvCxnSpPr>
          <p:nvPr/>
        </p:nvCxnSpPr>
        <p:spPr>
          <a:xfrm flipH="1">
            <a:off x="9014605" y="1449053"/>
            <a:ext cx="1366970" cy="23457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7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Over </a:t>
            </a:r>
            <a:r>
              <a:rPr lang="nb-NO" sz="1600" dirty="0" err="1"/>
              <a:t>the</a:t>
            </a:r>
            <a:r>
              <a:rPr lang="nb-NO" sz="1600" dirty="0"/>
              <a:t> </a:t>
            </a:r>
            <a:r>
              <a:rPr lang="nb-NO" sz="1600" err="1"/>
              <a:t>next</a:t>
            </a:r>
            <a:r>
              <a:rPr lang="nb-NO" sz="1600"/>
              <a:t> pages is examples on a couple more YANG models you can check out</a:t>
            </a:r>
            <a:endParaRPr lang="nb-NO" sz="1600" dirty="0"/>
          </a:p>
          <a:p>
            <a:pPr lvl="1">
              <a:lnSpc>
                <a:spcPct val="110000"/>
              </a:lnSpc>
            </a:pPr>
            <a:r>
              <a:rPr lang="nb-NO" sz="1400"/>
              <a:t>Get </a:t>
            </a:r>
            <a:r>
              <a:rPr lang="nb-NO" sz="1400" dirty="0"/>
              <a:t>AP </a:t>
            </a:r>
            <a:r>
              <a:rPr lang="nb-NO" sz="1400" dirty="0" err="1"/>
              <a:t>summary</a:t>
            </a:r>
            <a:endParaRPr lang="nb-NO" sz="1400" dirty="0"/>
          </a:p>
          <a:p>
            <a:pPr lvl="1">
              <a:lnSpc>
                <a:spcPct val="110000"/>
              </a:lnSpc>
            </a:pPr>
            <a:r>
              <a:rPr lang="nb-NO" sz="1400" dirty="0" err="1"/>
              <a:t>Get</a:t>
            </a:r>
            <a:r>
              <a:rPr lang="nb-NO" sz="1400" dirty="0"/>
              <a:t> Clients</a:t>
            </a:r>
          </a:p>
          <a:p>
            <a:pPr>
              <a:lnSpc>
                <a:spcPct val="110000"/>
              </a:lnSpc>
            </a:pPr>
            <a:r>
              <a:rPr lang="nb-NO" sz="1600" dirty="0"/>
              <a:t>Just </a:t>
            </a:r>
            <a:r>
              <a:rPr lang="nb-NO" sz="1600" dirty="0" err="1"/>
              <a:t>get</a:t>
            </a:r>
            <a:r>
              <a:rPr lang="nb-NO" sz="1600" dirty="0"/>
              <a:t> </a:t>
            </a:r>
            <a:r>
              <a:rPr lang="nb-NO" sz="1600" dirty="0" err="1"/>
              <a:t>somewhat</a:t>
            </a:r>
            <a:r>
              <a:rPr lang="nb-NO" sz="1600" dirty="0"/>
              <a:t> </a:t>
            </a:r>
            <a:r>
              <a:rPr lang="nb-NO" sz="1600" dirty="0" err="1"/>
              <a:t>familiar</a:t>
            </a:r>
            <a:r>
              <a:rPr lang="nb-NO" sz="1600" dirty="0"/>
              <a:t>, </a:t>
            </a:r>
            <a:r>
              <a:rPr lang="nb-NO" sz="1600" dirty="0" err="1"/>
              <a:t>you</a:t>
            </a:r>
            <a:r>
              <a:rPr lang="nb-NO" sz="1600" dirty="0"/>
              <a:t> </a:t>
            </a:r>
            <a:r>
              <a:rPr lang="nb-NO" sz="1600" dirty="0" err="1"/>
              <a:t>will</a:t>
            </a:r>
            <a:r>
              <a:rPr lang="nb-NO" sz="1600" dirty="0"/>
              <a:t> </a:t>
            </a:r>
            <a:r>
              <a:rPr lang="nb-NO" sz="1600" dirty="0" err="1"/>
              <a:t>use</a:t>
            </a:r>
            <a:r>
              <a:rPr lang="nb-NO" sz="1600" dirty="0"/>
              <a:t> </a:t>
            </a:r>
            <a:r>
              <a:rPr lang="nb-NO" sz="1600" dirty="0" err="1"/>
              <a:t>these</a:t>
            </a:r>
            <a:r>
              <a:rPr lang="nb-NO" sz="1600" dirty="0"/>
              <a:t> in </a:t>
            </a:r>
            <a:r>
              <a:rPr lang="nb-NO" sz="1600" dirty="0" err="1"/>
              <a:t>the</a:t>
            </a:r>
            <a:r>
              <a:rPr lang="nb-NO" sz="1600" dirty="0"/>
              <a:t> </a:t>
            </a:r>
            <a:r>
              <a:rPr lang="nb-NO" sz="1600" err="1"/>
              <a:t>next</a:t>
            </a:r>
            <a:r>
              <a:rPr lang="nb-NO" sz="1600"/>
              <a:t> lab exercises </a:t>
            </a:r>
            <a:r>
              <a:rPr lang="nb-NO" sz="1600" dirty="0"/>
              <a:t>(Postman, Python, </a:t>
            </a:r>
            <a:r>
              <a:rPr lang="nb-NO" sz="1600" dirty="0" err="1"/>
              <a:t>Ansible</a:t>
            </a:r>
            <a:r>
              <a:rPr lang="nb-NO" sz="1600" dirty="0"/>
              <a:t>, </a:t>
            </a:r>
            <a:r>
              <a:rPr lang="nb-NO" sz="1600" dirty="0" err="1"/>
              <a:t>Grafana</a:t>
            </a:r>
            <a:r>
              <a:rPr lang="nb-NO" sz="1600" dirty="0"/>
              <a:t>)</a:t>
            </a:r>
          </a:p>
          <a:p>
            <a:pPr>
              <a:lnSpc>
                <a:spcPct val="110000"/>
              </a:lnSpc>
            </a:pPr>
            <a:r>
              <a:rPr lang="nb-NO" sz="1600" dirty="0"/>
              <a:t>This </a:t>
            </a:r>
            <a:r>
              <a:rPr lang="nb-NO" sz="1600" dirty="0" err="1"/>
              <a:t>will</a:t>
            </a:r>
            <a:r>
              <a:rPr lang="nb-NO" sz="1600" dirty="0"/>
              <a:t> show </a:t>
            </a:r>
            <a:r>
              <a:rPr lang="nb-NO" sz="1600" dirty="0" err="1"/>
              <a:t>you</a:t>
            </a:r>
            <a:r>
              <a:rPr lang="nb-NO" sz="1600" dirty="0"/>
              <a:t> </a:t>
            </a:r>
            <a:r>
              <a:rPr lang="nb-NO" sz="1600" dirty="0" err="1"/>
              <a:t>the</a:t>
            </a:r>
            <a:r>
              <a:rPr lang="nb-NO" sz="1600" dirty="0"/>
              <a:t> </a:t>
            </a:r>
            <a:r>
              <a:rPr lang="nb-NO" sz="1600" dirty="0" err="1"/>
              <a:t>model</a:t>
            </a:r>
            <a:r>
              <a:rPr lang="nb-NO" sz="1600" dirty="0"/>
              <a:t>, not pull </a:t>
            </a:r>
            <a:r>
              <a:rPr lang="nb-NO" sz="1600" dirty="0" err="1"/>
              <a:t>the</a:t>
            </a:r>
            <a:r>
              <a:rPr lang="nb-NO" sz="1600" dirty="0"/>
              <a:t> </a:t>
            </a:r>
            <a:r>
              <a:rPr lang="nb-NO" sz="1600" dirty="0" err="1"/>
              <a:t>actual</a:t>
            </a:r>
            <a:r>
              <a:rPr lang="nb-NO" sz="1600" dirty="0"/>
              <a:t> data</a:t>
            </a:r>
          </a:p>
          <a:p>
            <a:pPr>
              <a:lnSpc>
                <a:spcPct val="110000"/>
              </a:lnSpc>
            </a:pPr>
            <a:r>
              <a:rPr lang="nb-NO" sz="1600" dirty="0"/>
              <a:t>To pull data </a:t>
            </a:r>
            <a:r>
              <a:rPr lang="nb-NO" sz="1600" dirty="0" err="1"/>
              <a:t>we</a:t>
            </a:r>
            <a:r>
              <a:rPr lang="nb-NO" sz="1600" dirty="0"/>
              <a:t> </a:t>
            </a:r>
            <a:r>
              <a:rPr lang="nb-NO" sz="1600" dirty="0" err="1"/>
              <a:t>will</a:t>
            </a:r>
            <a:r>
              <a:rPr lang="nb-NO" sz="1600" dirty="0"/>
              <a:t> </a:t>
            </a:r>
            <a:r>
              <a:rPr lang="nb-NO" sz="1600" dirty="0" err="1"/>
              <a:t>use</a:t>
            </a:r>
            <a:r>
              <a:rPr lang="nb-NO" sz="1600" dirty="0"/>
              <a:t> </a:t>
            </a:r>
            <a:r>
              <a:rPr lang="nb-NO" sz="1600" dirty="0" err="1"/>
              <a:t>these</a:t>
            </a:r>
            <a:r>
              <a:rPr lang="nb-NO" sz="1600" dirty="0"/>
              <a:t> </a:t>
            </a:r>
            <a:r>
              <a:rPr lang="nb-NO" sz="1600" dirty="0" err="1"/>
              <a:t>models</a:t>
            </a:r>
            <a:r>
              <a:rPr lang="nb-NO" sz="1600" dirty="0"/>
              <a:t> i Postman and </a:t>
            </a:r>
            <a:r>
              <a:rPr lang="nb-NO" sz="1600" dirty="0" err="1"/>
              <a:t>Grafana</a:t>
            </a:r>
            <a:r>
              <a:rPr lang="nb-NO" sz="1600" dirty="0"/>
              <a:t> later</a:t>
            </a:r>
          </a:p>
          <a:p>
            <a:pPr>
              <a:lnSpc>
                <a:spcPct val="110000"/>
              </a:lnSpc>
            </a:pPr>
            <a:r>
              <a:rPr lang="nb-NO" sz="1600" dirty="0"/>
              <a:t>(</a:t>
            </a:r>
            <a:r>
              <a:rPr lang="nb-NO" sz="1600" dirty="0" err="1"/>
              <a:t>optional</a:t>
            </a:r>
            <a:r>
              <a:rPr lang="nb-NO" sz="1600" dirty="0"/>
              <a:t>) </a:t>
            </a:r>
            <a:r>
              <a:rPr lang="nb-NO" sz="1600" dirty="0" err="1"/>
              <a:t>You</a:t>
            </a:r>
            <a:r>
              <a:rPr lang="nb-NO" sz="1600" dirty="0"/>
              <a:t> </a:t>
            </a:r>
            <a:r>
              <a:rPr lang="nb-NO" sz="1600" dirty="0" err="1"/>
              <a:t>can</a:t>
            </a:r>
            <a:r>
              <a:rPr lang="nb-NO" sz="1600" dirty="0"/>
              <a:t> </a:t>
            </a:r>
            <a:r>
              <a:rPr lang="nb-NO" sz="1600" dirty="0" err="1"/>
              <a:t>also</a:t>
            </a:r>
            <a:r>
              <a:rPr lang="nb-NO" sz="1600" dirty="0"/>
              <a:t> do </a:t>
            </a:r>
            <a:r>
              <a:rPr lang="nb-NO" sz="1600" dirty="0" err="1"/>
              <a:t>RESTCONF</a:t>
            </a:r>
            <a:r>
              <a:rPr lang="nb-NO" sz="1600" dirty="0"/>
              <a:t> and </a:t>
            </a:r>
            <a:r>
              <a:rPr lang="nb-NO" sz="1600" dirty="0" err="1"/>
              <a:t>NETCONF</a:t>
            </a:r>
            <a:r>
              <a:rPr lang="nb-NO" sz="1600" dirty="0"/>
              <a:t> </a:t>
            </a:r>
            <a:r>
              <a:rPr lang="nb-NO" sz="1600" dirty="0" err="1"/>
              <a:t>calls</a:t>
            </a:r>
            <a:r>
              <a:rPr lang="nb-NO" sz="1600" dirty="0"/>
              <a:t> to </a:t>
            </a:r>
            <a:r>
              <a:rPr lang="nb-NO" sz="1600" dirty="0" err="1"/>
              <a:t>the</a:t>
            </a:r>
            <a:r>
              <a:rPr lang="nb-NO" sz="1600" dirty="0"/>
              <a:t> </a:t>
            </a:r>
            <a:r>
              <a:rPr lang="nb-NO" sz="1600" dirty="0" err="1"/>
              <a:t>device</a:t>
            </a:r>
            <a:r>
              <a:rPr lang="nb-NO" sz="1600" dirty="0"/>
              <a:t> from </a:t>
            </a:r>
            <a:r>
              <a:rPr lang="nb-NO" sz="1600" dirty="0" err="1"/>
              <a:t>YANG</a:t>
            </a:r>
            <a:r>
              <a:rPr lang="nb-NO" sz="1600" dirty="0"/>
              <a:t> Suite</a:t>
            </a:r>
          </a:p>
          <a:p>
            <a:pPr lvl="1">
              <a:lnSpc>
                <a:spcPct val="110000"/>
              </a:lnSpc>
            </a:pPr>
            <a:r>
              <a:rPr lang="nb-NO" sz="1400" dirty="0" err="1"/>
              <a:t>Protocols</a:t>
            </a:r>
            <a:r>
              <a:rPr lang="nb-NO" sz="1400" dirty="0"/>
              <a:t> -&gt; </a:t>
            </a:r>
            <a:r>
              <a:rPr lang="nb-NO" sz="1400" dirty="0" err="1"/>
              <a:t>RESTCONF</a:t>
            </a:r>
            <a:r>
              <a:rPr lang="nb-NO" sz="1400" dirty="0"/>
              <a:t> -&gt; </a:t>
            </a:r>
            <a:r>
              <a:rPr lang="nb-NO" sz="1400" dirty="0" err="1"/>
              <a:t>Find</a:t>
            </a:r>
            <a:r>
              <a:rPr lang="nb-NO" sz="1400" dirty="0"/>
              <a:t> </a:t>
            </a:r>
            <a:r>
              <a:rPr lang="nb-NO" sz="1400" dirty="0" err="1"/>
              <a:t>your</a:t>
            </a:r>
            <a:r>
              <a:rPr lang="nb-NO" sz="1400" dirty="0"/>
              <a:t> </a:t>
            </a:r>
            <a:r>
              <a:rPr lang="nb-NO" sz="1400" dirty="0" err="1"/>
              <a:t>module</a:t>
            </a:r>
            <a:r>
              <a:rPr lang="nb-NO" sz="1400" dirty="0"/>
              <a:t> -&gt; </a:t>
            </a:r>
            <a:r>
              <a:rPr lang="nb-NO" sz="1400" dirty="0" err="1"/>
              <a:t>Generate</a:t>
            </a:r>
            <a:r>
              <a:rPr lang="nb-NO" sz="1400" dirty="0"/>
              <a:t> API(s) -&gt; </a:t>
            </a:r>
            <a:r>
              <a:rPr lang="nb-NO" sz="1400" dirty="0" err="1"/>
              <a:t>Authorize</a:t>
            </a:r>
            <a:r>
              <a:rPr lang="nb-NO" sz="1400" dirty="0"/>
              <a:t> -&gt; </a:t>
            </a:r>
            <a:r>
              <a:rPr lang="nb-NO" sz="1400" dirty="0" err="1"/>
              <a:t>Try</a:t>
            </a:r>
            <a:r>
              <a:rPr lang="nb-NO" sz="1400" dirty="0"/>
              <a:t> it </a:t>
            </a:r>
            <a:r>
              <a:rPr lang="nb-NO" sz="1400" dirty="0" err="1"/>
              <a:t>out</a:t>
            </a:r>
            <a:r>
              <a:rPr lang="nb-NO" sz="1400" dirty="0"/>
              <a:t> -&gt; </a:t>
            </a:r>
            <a:r>
              <a:rPr lang="nb-NO" sz="1400" dirty="0" err="1"/>
              <a:t>Execute</a:t>
            </a:r>
            <a:endParaRPr lang="nb-NO" sz="1400" dirty="0"/>
          </a:p>
          <a:p>
            <a:pPr marL="0" indent="0">
              <a:lnSpc>
                <a:spcPct val="110000"/>
              </a:lnSpc>
              <a:buNone/>
            </a:pPr>
            <a:endParaRPr lang="nb-NO" sz="1000" dirty="0"/>
          </a:p>
          <a:p>
            <a:pPr lvl="1">
              <a:lnSpc>
                <a:spcPct val="110000"/>
              </a:lnSpc>
            </a:pPr>
            <a:endParaRPr lang="nb-NO" sz="10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#7: Explore YANG Suite</a:t>
            </a:r>
            <a:endParaRPr lang="en-GB" dirty="0"/>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7" name="Picture 6">
            <a:extLst>
              <a:ext uri="{FF2B5EF4-FFF2-40B4-BE49-F238E27FC236}">
                <a16:creationId xmlns:a16="http://schemas.microsoft.com/office/drawing/2014/main" id="{761ADEC3-B6AB-B384-61AA-889CD942F531}"/>
              </a:ext>
            </a:extLst>
          </p:cNvPr>
          <p:cNvPicPr>
            <a:picLocks noChangeAspect="1"/>
          </p:cNvPicPr>
          <p:nvPr/>
        </p:nvPicPr>
        <p:blipFill>
          <a:blip r:embed="rId3"/>
          <a:stretch>
            <a:fillRect/>
          </a:stretch>
        </p:blipFill>
        <p:spPr>
          <a:xfrm>
            <a:off x="246470" y="4539664"/>
            <a:ext cx="5295771" cy="1489435"/>
          </a:xfrm>
          <a:prstGeom prst="rect">
            <a:avLst/>
          </a:prstGeom>
        </p:spPr>
      </p:pic>
      <p:pic>
        <p:nvPicPr>
          <p:cNvPr id="11" name="Picture 10">
            <a:extLst>
              <a:ext uri="{FF2B5EF4-FFF2-40B4-BE49-F238E27FC236}">
                <a16:creationId xmlns:a16="http://schemas.microsoft.com/office/drawing/2014/main" id="{CEDA6861-BE52-B09C-4CAE-0CB0C147FEB9}"/>
              </a:ext>
            </a:extLst>
          </p:cNvPr>
          <p:cNvPicPr>
            <a:picLocks noChangeAspect="1"/>
          </p:cNvPicPr>
          <p:nvPr/>
        </p:nvPicPr>
        <p:blipFill rotWithShape="1">
          <a:blip r:embed="rId4"/>
          <a:srcRect t="10782"/>
          <a:stretch/>
        </p:blipFill>
        <p:spPr>
          <a:xfrm>
            <a:off x="6094800" y="4485922"/>
            <a:ext cx="4845611" cy="1543177"/>
          </a:xfrm>
          <a:prstGeom prst="rect">
            <a:avLst/>
          </a:prstGeom>
        </p:spPr>
      </p:pic>
    </p:spTree>
    <p:extLst>
      <p:ext uri="{BB962C8B-B14F-4D97-AF65-F5344CB8AC3E}">
        <p14:creationId xmlns:p14="http://schemas.microsoft.com/office/powerpoint/2010/main" val="298623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AP summary</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5" name="Picture 4">
            <a:extLst>
              <a:ext uri="{FF2B5EF4-FFF2-40B4-BE49-F238E27FC236}">
                <a16:creationId xmlns:a16="http://schemas.microsoft.com/office/drawing/2014/main" id="{890C43C2-0C1E-2AD4-0E89-60FEB2D6D985}"/>
              </a:ext>
            </a:extLst>
          </p:cNvPr>
          <p:cNvPicPr>
            <a:picLocks noChangeAspect="1"/>
          </p:cNvPicPr>
          <p:nvPr/>
        </p:nvPicPr>
        <p:blipFill>
          <a:blip r:embed="rId3"/>
          <a:stretch>
            <a:fillRect/>
          </a:stretch>
        </p:blipFill>
        <p:spPr>
          <a:xfrm>
            <a:off x="540001" y="860901"/>
            <a:ext cx="8691086" cy="5174071"/>
          </a:xfrm>
          <a:prstGeom prst="rect">
            <a:avLst/>
          </a:prstGeom>
        </p:spPr>
      </p:pic>
    </p:spTree>
    <p:extLst>
      <p:ext uri="{BB962C8B-B14F-4D97-AF65-F5344CB8AC3E}">
        <p14:creationId xmlns:p14="http://schemas.microsoft.com/office/powerpoint/2010/main" val="339233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summary</a:t>
            </a:r>
          </a:p>
        </p:txBody>
      </p:sp>
      <p:sp>
        <p:nvSpPr>
          <p:cNvPr id="3" name="Footer Placeholder 6">
            <a:extLst>
              <a:ext uri="{FF2B5EF4-FFF2-40B4-BE49-F238E27FC236}">
                <a16:creationId xmlns:a16="http://schemas.microsoft.com/office/drawing/2014/main" id="{1EEFFF91-E5FB-BE38-D2DD-FD38DA4AA6E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AAFDAAC-8F4B-153F-5BA4-4AA004EB1E8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#7: Explore YANG Suite</a:t>
            </a:r>
            <a:endParaRPr lang="en-US" sz="1100" dirty="0"/>
          </a:p>
        </p:txBody>
      </p:sp>
      <p:pic>
        <p:nvPicPr>
          <p:cNvPr id="5" name="Picture 4">
            <a:extLst>
              <a:ext uri="{FF2B5EF4-FFF2-40B4-BE49-F238E27FC236}">
                <a16:creationId xmlns:a16="http://schemas.microsoft.com/office/drawing/2014/main" id="{B319825E-FFD7-7D6B-8E09-964106608A80}"/>
              </a:ext>
            </a:extLst>
          </p:cNvPr>
          <p:cNvPicPr>
            <a:picLocks noChangeAspect="1"/>
          </p:cNvPicPr>
          <p:nvPr/>
        </p:nvPicPr>
        <p:blipFill>
          <a:blip r:embed="rId3"/>
          <a:stretch>
            <a:fillRect/>
          </a:stretch>
        </p:blipFill>
        <p:spPr>
          <a:xfrm>
            <a:off x="540000" y="972000"/>
            <a:ext cx="9463131" cy="5051012"/>
          </a:xfrm>
          <a:prstGeom prst="rect">
            <a:avLst/>
          </a:prstGeom>
        </p:spPr>
      </p:pic>
    </p:spTree>
    <p:extLst>
      <p:ext uri="{BB962C8B-B14F-4D97-AF65-F5344CB8AC3E}">
        <p14:creationId xmlns:p14="http://schemas.microsoft.com/office/powerpoint/2010/main" val="38496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189903"/>
          </a:xfrm>
        </p:spPr>
        <p:txBody>
          <a:bodyPr>
            <a:normAutofit/>
          </a:bodyPr>
          <a:lstStyle/>
          <a:p>
            <a:pPr>
              <a:lnSpc>
                <a:spcPct val="110000"/>
              </a:lnSpc>
            </a:pPr>
            <a:r>
              <a:rPr lang="nb-NO" sz="1600"/>
              <a:t>In this lab exercise we will</a:t>
            </a:r>
          </a:p>
          <a:p>
            <a:pPr lvl="1">
              <a:lnSpc>
                <a:spcPct val="110000"/>
              </a:lnSpc>
            </a:pPr>
            <a:r>
              <a:rPr lang="nb-NO" sz="1400"/>
              <a:t>Create a Workspace</a:t>
            </a:r>
          </a:p>
          <a:p>
            <a:pPr lvl="1">
              <a:lnSpc>
                <a:spcPct val="110000"/>
              </a:lnSpc>
            </a:pPr>
            <a:r>
              <a:rPr lang="nb-NO" sz="1400" err="1"/>
              <a:t>Create</a:t>
            </a:r>
            <a:r>
              <a:rPr lang="nb-NO" sz="1400"/>
              <a:t> an Environment</a:t>
            </a:r>
          </a:p>
          <a:p>
            <a:pPr lvl="1">
              <a:lnSpc>
                <a:spcPct val="110000"/>
              </a:lnSpc>
            </a:pPr>
            <a:r>
              <a:rPr lang="nb-NO" sz="1400" err="1"/>
              <a:t>Create</a:t>
            </a:r>
            <a:r>
              <a:rPr lang="nb-NO" sz="1400"/>
              <a:t> a Collection</a:t>
            </a:r>
          </a:p>
          <a:p>
            <a:pPr lvl="1">
              <a:lnSpc>
                <a:spcPct val="110000"/>
              </a:lnSpc>
            </a:pPr>
            <a:r>
              <a:rPr lang="nb-NO" sz="1400"/>
              <a:t>Test </a:t>
            </a:r>
            <a:r>
              <a:rPr lang="nb-NO" sz="1400" err="1"/>
              <a:t>some</a:t>
            </a:r>
            <a:r>
              <a:rPr lang="nb-NO" sz="1400"/>
              <a:t> </a:t>
            </a:r>
            <a:r>
              <a:rPr lang="nb-NO" sz="1400" err="1"/>
              <a:t>queries</a:t>
            </a:r>
            <a:r>
              <a:rPr lang="nb-NO" sz="1400"/>
              <a:t> </a:t>
            </a:r>
            <a:r>
              <a:rPr lang="nb-NO" sz="1400" err="1"/>
              <a:t>found</a:t>
            </a:r>
            <a:r>
              <a:rPr lang="nb-NO" sz="1400"/>
              <a:t> from yangcatalog.org or YANG Suite (any of your choice)</a:t>
            </a:r>
          </a:p>
          <a:p>
            <a:pPr lvl="1">
              <a:lnSpc>
                <a:spcPct val="110000"/>
              </a:lnSpc>
            </a:pPr>
            <a:r>
              <a:rPr lang="nb-NO" sz="1400"/>
              <a:t>Output to </a:t>
            </a:r>
            <a:r>
              <a:rPr lang="nb-NO" sz="1400" err="1"/>
              <a:t>CURL</a:t>
            </a:r>
            <a:r>
              <a:rPr lang="nb-NO" sz="1400"/>
              <a:t> or Python</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Lab exercise #8: Explore Postman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243986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Overview</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2895716" cy="4989889"/>
          </a:xfrm>
        </p:spPr>
        <p:txBody>
          <a:bodyPr>
            <a:normAutofit/>
          </a:bodyPr>
          <a:lstStyle/>
          <a:p>
            <a:pPr marL="0" indent="0">
              <a:lnSpc>
                <a:spcPct val="110000"/>
              </a:lnSpc>
              <a:buNone/>
            </a:pPr>
            <a:r>
              <a:rPr lang="nb-NO" sz="1400"/>
              <a:t>Here is an example view of Postman and how the YANG modules from previous exercises can look here. We will test and explain this in more detail in this exercise</a:t>
            </a:r>
          </a:p>
          <a:p>
            <a:pPr marL="342900" indent="-342900">
              <a:lnSpc>
                <a:spcPct val="110000"/>
              </a:lnSpc>
              <a:buFont typeface="+mj-lt"/>
              <a:buAutoNum type="arabicPeriod"/>
            </a:pPr>
            <a:r>
              <a:rPr lang="nb-NO" sz="1400"/>
              <a:t>RESTCONF </a:t>
            </a:r>
            <a:r>
              <a:rPr lang="nb-NO" sz="1400" dirty="0" err="1"/>
              <a:t>path</a:t>
            </a:r>
            <a:endParaRPr lang="nb-NO" sz="1400" dirty="0"/>
          </a:p>
          <a:p>
            <a:pPr marL="342900" indent="-342900">
              <a:lnSpc>
                <a:spcPct val="110000"/>
              </a:lnSpc>
              <a:buFont typeface="+mj-lt"/>
              <a:buAutoNum type="arabicPeriod"/>
            </a:pPr>
            <a:r>
              <a:rPr lang="nb-NO" sz="1400"/>
              <a:t>YANG module</a:t>
            </a:r>
            <a:endParaRPr lang="nb-NO" sz="1400" dirty="0"/>
          </a:p>
          <a:p>
            <a:pPr marL="342900" indent="-342900">
              <a:lnSpc>
                <a:spcPct val="110000"/>
              </a:lnSpc>
              <a:buFont typeface="+mj-lt"/>
              <a:buAutoNum type="arabicPeriod"/>
            </a:pPr>
            <a:r>
              <a:rPr lang="nb-NO" sz="1400" dirty="0" err="1"/>
              <a:t>Xpath</a:t>
            </a:r>
            <a:endParaRPr lang="nb-NO" sz="1400" dirty="0"/>
          </a:p>
          <a:p>
            <a:pPr marL="342900" indent="-342900">
              <a:lnSpc>
                <a:spcPct val="110000"/>
              </a:lnSpc>
              <a:buFont typeface="+mj-lt"/>
              <a:buAutoNum type="arabicPeriod"/>
            </a:pPr>
            <a:endParaRPr lang="nb-NO" sz="1400" dirty="0"/>
          </a:p>
          <a:p>
            <a:pPr marL="0" indent="0">
              <a:lnSpc>
                <a:spcPct val="110000"/>
              </a:lnSpc>
              <a:buNone/>
            </a:pPr>
            <a:r>
              <a:rPr lang="nb-NO" sz="1400" dirty="0"/>
              <a:t>Postman is a "go-to" </a:t>
            </a:r>
            <a:r>
              <a:rPr lang="nb-NO" sz="1400" dirty="0" err="1"/>
              <a:t>tool</a:t>
            </a:r>
            <a:r>
              <a:rPr lang="nb-NO" sz="1400" dirty="0"/>
              <a:t> for </a:t>
            </a:r>
            <a:r>
              <a:rPr lang="nb-NO" sz="1400" dirty="0" err="1"/>
              <a:t>RESTCONF</a:t>
            </a:r>
            <a:r>
              <a:rPr lang="nb-NO" sz="1400" dirty="0"/>
              <a:t> APIs. </a:t>
            </a:r>
            <a:r>
              <a:rPr lang="nb-NO" sz="1400" dirty="0" err="1"/>
              <a:t>Some</a:t>
            </a:r>
            <a:r>
              <a:rPr lang="nb-NO" sz="1400" dirty="0"/>
              <a:t> </a:t>
            </a:r>
            <a:r>
              <a:rPr lang="nb-NO" sz="1400" dirty="0" err="1"/>
              <a:t>examples</a:t>
            </a:r>
            <a:r>
              <a:rPr lang="nb-NO" sz="1400" dirty="0"/>
              <a:t> for </a:t>
            </a:r>
            <a:r>
              <a:rPr lang="nb-NO" sz="1400" dirty="0" err="1"/>
              <a:t>automation</a:t>
            </a:r>
            <a:r>
              <a:rPr lang="nb-NO" sz="1400" dirty="0"/>
              <a:t> is testing and </a:t>
            </a:r>
            <a:r>
              <a:rPr lang="nb-NO" sz="1400" dirty="0" err="1"/>
              <a:t>validating</a:t>
            </a:r>
            <a:r>
              <a:rPr lang="nb-NO" sz="1400" dirty="0"/>
              <a:t> </a:t>
            </a:r>
            <a:r>
              <a:rPr lang="nb-NO" sz="1400" dirty="0" err="1"/>
              <a:t>RESTCONF</a:t>
            </a:r>
            <a:r>
              <a:rPr lang="nb-NO" sz="1400" dirty="0"/>
              <a:t> </a:t>
            </a:r>
            <a:r>
              <a:rPr lang="nb-NO" sz="1400" dirty="0" err="1"/>
              <a:t>calls</a:t>
            </a:r>
            <a:r>
              <a:rPr lang="nb-NO" sz="1400" dirty="0"/>
              <a:t> to IOS-</a:t>
            </a:r>
            <a:r>
              <a:rPr lang="nb-NO" sz="1400" dirty="0" err="1"/>
              <a:t>XE</a:t>
            </a:r>
            <a:r>
              <a:rPr lang="nb-NO" sz="1400" dirty="0"/>
              <a:t> </a:t>
            </a:r>
            <a:r>
              <a:rPr lang="nb-NO" sz="1400" dirty="0" err="1"/>
              <a:t>devices</a:t>
            </a:r>
            <a:r>
              <a:rPr lang="nb-NO" sz="1400" dirty="0"/>
              <a:t> </a:t>
            </a:r>
            <a:r>
              <a:rPr lang="nb-NO" sz="1400" dirty="0" err="1"/>
              <a:t>before</a:t>
            </a:r>
            <a:r>
              <a:rPr lang="nb-NO" sz="1400" dirty="0"/>
              <a:t> </a:t>
            </a:r>
            <a:r>
              <a:rPr lang="nb-NO" sz="1400" dirty="0" err="1"/>
              <a:t>implementing</a:t>
            </a:r>
            <a:r>
              <a:rPr lang="nb-NO" sz="1400" dirty="0"/>
              <a:t> in Python, </a:t>
            </a:r>
            <a:r>
              <a:rPr lang="nb-NO" sz="1400" dirty="0" err="1"/>
              <a:t>Ansible</a:t>
            </a:r>
            <a:r>
              <a:rPr lang="nb-NO" sz="1400" dirty="0"/>
              <a:t>, etc.</a:t>
            </a:r>
          </a:p>
        </p:txBody>
      </p:sp>
      <p:pic>
        <p:nvPicPr>
          <p:cNvPr id="7" name="Picture 6">
            <a:extLst>
              <a:ext uri="{FF2B5EF4-FFF2-40B4-BE49-F238E27FC236}">
                <a16:creationId xmlns:a16="http://schemas.microsoft.com/office/drawing/2014/main" id="{83CB387E-2E96-0175-8283-85AEE2D57F43}"/>
              </a:ext>
            </a:extLst>
          </p:cNvPr>
          <p:cNvPicPr>
            <a:picLocks noChangeAspect="1"/>
          </p:cNvPicPr>
          <p:nvPr/>
        </p:nvPicPr>
        <p:blipFill>
          <a:blip r:embed="rId3"/>
          <a:stretch>
            <a:fillRect/>
          </a:stretch>
        </p:blipFill>
        <p:spPr>
          <a:xfrm>
            <a:off x="3435716" y="599368"/>
            <a:ext cx="8754697" cy="5382376"/>
          </a:xfrm>
          <a:prstGeom prst="rect">
            <a:avLst/>
          </a:prstGeom>
        </p:spPr>
      </p:pic>
      <p:sp>
        <p:nvSpPr>
          <p:cNvPr id="12" name="Left Brace 11">
            <a:extLst>
              <a:ext uri="{FF2B5EF4-FFF2-40B4-BE49-F238E27FC236}">
                <a16:creationId xmlns:a16="http://schemas.microsoft.com/office/drawing/2014/main" id="{84E09058-2A9E-956B-DDA0-CFF43F7D369A}"/>
              </a:ext>
            </a:extLst>
          </p:cNvPr>
          <p:cNvSpPr/>
          <p:nvPr/>
        </p:nvSpPr>
        <p:spPr>
          <a:xfrm rot="5400000">
            <a:off x="5386161" y="334548"/>
            <a:ext cx="237744" cy="1601752"/>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3" name="Left Brace 12">
            <a:extLst>
              <a:ext uri="{FF2B5EF4-FFF2-40B4-BE49-F238E27FC236}">
                <a16:creationId xmlns:a16="http://schemas.microsoft.com/office/drawing/2014/main" id="{F33EC160-998B-F099-4DCC-197CB2889067}"/>
              </a:ext>
            </a:extLst>
          </p:cNvPr>
          <p:cNvSpPr/>
          <p:nvPr/>
        </p:nvSpPr>
        <p:spPr>
          <a:xfrm rot="5400000">
            <a:off x="7071245" y="238920"/>
            <a:ext cx="237744" cy="1768416"/>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5" name="Left Brace 14">
            <a:extLst>
              <a:ext uri="{FF2B5EF4-FFF2-40B4-BE49-F238E27FC236}">
                <a16:creationId xmlns:a16="http://schemas.microsoft.com/office/drawing/2014/main" id="{C9522ED4-94A5-CA48-0A3E-43C6AEF1D7D2}"/>
              </a:ext>
            </a:extLst>
          </p:cNvPr>
          <p:cNvSpPr/>
          <p:nvPr/>
        </p:nvSpPr>
        <p:spPr>
          <a:xfrm rot="5400000">
            <a:off x="9046694" y="19590"/>
            <a:ext cx="237744" cy="2182483"/>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6" name="TextBox 15">
            <a:extLst>
              <a:ext uri="{FF2B5EF4-FFF2-40B4-BE49-F238E27FC236}">
                <a16:creationId xmlns:a16="http://schemas.microsoft.com/office/drawing/2014/main" id="{5A2EE54E-BB63-5EE0-2F9E-2A9A288C9640}"/>
              </a:ext>
            </a:extLst>
          </p:cNvPr>
          <p:cNvSpPr txBox="1"/>
          <p:nvPr/>
        </p:nvSpPr>
        <p:spPr>
          <a:xfrm>
            <a:off x="5332199" y="642012"/>
            <a:ext cx="345668" cy="357996"/>
          </a:xfrm>
          <a:prstGeom prst="rect">
            <a:avLst/>
          </a:prstGeom>
          <a:noFill/>
        </p:spPr>
        <p:txBody>
          <a:bodyPr wrap="none" lIns="90000" tIns="46800" rIns="90000" bIns="46800" rtlCol="0">
            <a:noAutofit/>
          </a:bodyPr>
          <a:lstStyle/>
          <a:p>
            <a:pPr algn="l"/>
            <a:r>
              <a:rPr lang="nb-NO">
                <a:solidFill>
                  <a:schemeClr val="accent1"/>
                </a:solidFill>
              </a:rPr>
              <a:t>1</a:t>
            </a:r>
          </a:p>
        </p:txBody>
      </p:sp>
      <p:sp>
        <p:nvSpPr>
          <p:cNvPr id="17" name="TextBox 16">
            <a:extLst>
              <a:ext uri="{FF2B5EF4-FFF2-40B4-BE49-F238E27FC236}">
                <a16:creationId xmlns:a16="http://schemas.microsoft.com/office/drawing/2014/main" id="{FC223C28-2F90-906C-536E-ADB8C5175E53}"/>
              </a:ext>
            </a:extLst>
          </p:cNvPr>
          <p:cNvSpPr txBox="1"/>
          <p:nvPr/>
        </p:nvSpPr>
        <p:spPr>
          <a:xfrm>
            <a:off x="7017283" y="642012"/>
            <a:ext cx="345668" cy="357996"/>
          </a:xfrm>
          <a:prstGeom prst="rect">
            <a:avLst/>
          </a:prstGeom>
          <a:noFill/>
        </p:spPr>
        <p:txBody>
          <a:bodyPr wrap="none" lIns="90000" tIns="46800" rIns="90000" bIns="46800" rtlCol="0">
            <a:noAutofit/>
          </a:bodyPr>
          <a:lstStyle/>
          <a:p>
            <a:pPr algn="l"/>
            <a:r>
              <a:rPr lang="nb-NO">
                <a:solidFill>
                  <a:schemeClr val="accent1"/>
                </a:solidFill>
              </a:rPr>
              <a:t>2</a:t>
            </a:r>
          </a:p>
        </p:txBody>
      </p:sp>
      <p:sp>
        <p:nvSpPr>
          <p:cNvPr id="18" name="TextBox 17">
            <a:extLst>
              <a:ext uri="{FF2B5EF4-FFF2-40B4-BE49-F238E27FC236}">
                <a16:creationId xmlns:a16="http://schemas.microsoft.com/office/drawing/2014/main" id="{7906B85B-461C-D423-12A1-ECC7289881EA}"/>
              </a:ext>
            </a:extLst>
          </p:cNvPr>
          <p:cNvSpPr txBox="1"/>
          <p:nvPr/>
        </p:nvSpPr>
        <p:spPr>
          <a:xfrm>
            <a:off x="8992732" y="642012"/>
            <a:ext cx="345668" cy="357996"/>
          </a:xfrm>
          <a:prstGeom prst="rect">
            <a:avLst/>
          </a:prstGeom>
          <a:noFill/>
        </p:spPr>
        <p:txBody>
          <a:bodyPr wrap="none" lIns="90000" tIns="46800" rIns="90000" bIns="46800" rtlCol="0">
            <a:noAutofit/>
          </a:bodyPr>
          <a:lstStyle/>
          <a:p>
            <a:pPr algn="l"/>
            <a:r>
              <a:rPr lang="nb-NO">
                <a:solidFill>
                  <a:schemeClr val="accent1"/>
                </a:solidFill>
              </a:rPr>
              <a:t>3</a:t>
            </a:r>
          </a:p>
        </p:txBody>
      </p:sp>
      <p:sp>
        <p:nvSpPr>
          <p:cNvPr id="3" name="Footer Placeholder 6">
            <a:extLst>
              <a:ext uri="{FF2B5EF4-FFF2-40B4-BE49-F238E27FC236}">
                <a16:creationId xmlns:a16="http://schemas.microsoft.com/office/drawing/2014/main" id="{F8FD1B85-22DC-934D-5228-6D7B720E5FD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02F7DCE-DF15-C44E-DF61-F162389FA51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Tree>
    <p:extLst>
      <p:ext uri="{BB962C8B-B14F-4D97-AF65-F5344CB8AC3E}">
        <p14:creationId xmlns:p14="http://schemas.microsoft.com/office/powerpoint/2010/main" val="378290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9E3E9-F02F-2D93-143D-A6F08FDD2821}"/>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FDCFA5E1-57D1-92DB-6277-840606168B4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a:extLst>
              <a:ext uri="{FF2B5EF4-FFF2-40B4-BE49-F238E27FC236}">
                <a16:creationId xmlns:a16="http://schemas.microsoft.com/office/drawing/2014/main" id="{E93B9100-A3DA-4FEA-BADE-9155A904D6F5}"/>
              </a:ext>
            </a:extLst>
          </p:cNvPr>
          <p:cNvSpPr txBox="1">
            <a:spLocks noGrp="1"/>
          </p:cNvSpPr>
          <p:nvPr>
            <p:ph type="title"/>
          </p:nvPr>
        </p:nvSpPr>
        <p:spPr>
          <a:xfrm>
            <a:off x="540000" y="432000"/>
            <a:ext cx="11109600" cy="540000"/>
          </a:xfrm>
        </p:spPr>
        <p:txBody>
          <a:bodyPr anchor="ctr">
            <a:normAutofit/>
          </a:bodyPr>
          <a:lstStyle/>
          <a:p>
            <a:r>
              <a:rPr lang="en-GB"/>
              <a:t>Launching Postman</a:t>
            </a:r>
          </a:p>
        </p:txBody>
      </p:sp>
      <p:sp>
        <p:nvSpPr>
          <p:cNvPr id="2" name="The distance between the headline and the start of the body copy is always constant.…">
            <a:extLst>
              <a:ext uri="{FF2B5EF4-FFF2-40B4-BE49-F238E27FC236}">
                <a16:creationId xmlns:a16="http://schemas.microsoft.com/office/drawing/2014/main" id="{C1BB9AA1-C28C-942B-9503-E1BC8F4EE027}"/>
              </a:ext>
            </a:extLst>
          </p:cNvPr>
          <p:cNvSpPr txBox="1">
            <a:spLocks noGrp="1"/>
          </p:cNvSpPr>
          <p:nvPr>
            <p:ph idx="1"/>
          </p:nvPr>
        </p:nvSpPr>
        <p:spPr>
          <a:xfrm>
            <a:off x="540000" y="971999"/>
            <a:ext cx="3583426" cy="4989889"/>
          </a:xfrm>
        </p:spPr>
        <p:txBody>
          <a:bodyPr>
            <a:normAutofit/>
          </a:bodyPr>
          <a:lstStyle/>
          <a:p>
            <a:pPr marL="0" indent="0">
              <a:lnSpc>
                <a:spcPct val="110000"/>
              </a:lnSpc>
              <a:buNone/>
            </a:pPr>
            <a:r>
              <a:rPr lang="nb-NO" sz="1400"/>
              <a:t>Start by launching Postman. You should already be logged in from the pre-lab task. If not, log in now. It might look something like this</a:t>
            </a:r>
            <a:endParaRPr lang="nb-NO" sz="1400" dirty="0"/>
          </a:p>
        </p:txBody>
      </p:sp>
      <p:sp>
        <p:nvSpPr>
          <p:cNvPr id="3" name="Footer Placeholder 6">
            <a:extLst>
              <a:ext uri="{FF2B5EF4-FFF2-40B4-BE49-F238E27FC236}">
                <a16:creationId xmlns:a16="http://schemas.microsoft.com/office/drawing/2014/main" id="{9FA872DF-BF5F-CA9D-5504-389CA9BFAD3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CDB3069-F71F-7A8B-FD08-15720CB9E3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6" name="Picture 5">
            <a:extLst>
              <a:ext uri="{FF2B5EF4-FFF2-40B4-BE49-F238E27FC236}">
                <a16:creationId xmlns:a16="http://schemas.microsoft.com/office/drawing/2014/main" id="{950EC21D-4CC0-13A3-7B67-6C99DF2F4738}"/>
              </a:ext>
            </a:extLst>
          </p:cNvPr>
          <p:cNvPicPr>
            <a:picLocks noChangeAspect="1"/>
          </p:cNvPicPr>
          <p:nvPr/>
        </p:nvPicPr>
        <p:blipFill>
          <a:blip r:embed="rId3"/>
          <a:stretch>
            <a:fillRect/>
          </a:stretch>
        </p:blipFill>
        <p:spPr>
          <a:xfrm>
            <a:off x="4397250" y="1061287"/>
            <a:ext cx="7737131" cy="4989889"/>
          </a:xfrm>
          <a:prstGeom prst="rect">
            <a:avLst/>
          </a:prstGeom>
        </p:spPr>
      </p:pic>
    </p:spTree>
    <p:extLst>
      <p:ext uri="{BB962C8B-B14F-4D97-AF65-F5344CB8AC3E}">
        <p14:creationId xmlns:p14="http://schemas.microsoft.com/office/powerpoint/2010/main" val="9199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422942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Workspace</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49BCFA56-C595-405B-D07A-1AC760A79995}"/>
              </a:ext>
            </a:extLst>
          </p:cNvPr>
          <p:cNvPicPr>
            <a:picLocks noChangeAspect="1"/>
          </p:cNvPicPr>
          <p:nvPr/>
        </p:nvPicPr>
        <p:blipFill>
          <a:blip r:embed="rId3"/>
          <a:stretch>
            <a:fillRect/>
          </a:stretch>
        </p:blipFill>
        <p:spPr>
          <a:xfrm>
            <a:off x="540000" y="972000"/>
            <a:ext cx="3248478" cy="885949"/>
          </a:xfrm>
          <a:prstGeom prst="rect">
            <a:avLst/>
          </a:prstGeom>
        </p:spPr>
      </p:pic>
      <p:pic>
        <p:nvPicPr>
          <p:cNvPr id="9" name="Picture 8">
            <a:extLst>
              <a:ext uri="{FF2B5EF4-FFF2-40B4-BE49-F238E27FC236}">
                <a16:creationId xmlns:a16="http://schemas.microsoft.com/office/drawing/2014/main" id="{777C13A7-538E-EE89-5A23-9FDDABBA19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9364" y="2180766"/>
            <a:ext cx="2135307" cy="3792010"/>
          </a:xfrm>
          <a:prstGeom prst="rect">
            <a:avLst/>
          </a:prstGeom>
        </p:spPr>
      </p:pic>
      <p:pic>
        <p:nvPicPr>
          <p:cNvPr id="11" name="Picture 10">
            <a:extLst>
              <a:ext uri="{FF2B5EF4-FFF2-40B4-BE49-F238E27FC236}">
                <a16:creationId xmlns:a16="http://schemas.microsoft.com/office/drawing/2014/main" id="{4A0B84DF-B065-8FAF-2AE8-0ABADDB89B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72802" y="2328505"/>
            <a:ext cx="2144680" cy="3557496"/>
          </a:xfrm>
          <a:prstGeom prst="rect">
            <a:avLst/>
          </a:prstGeom>
        </p:spPr>
      </p:pic>
      <p:cxnSp>
        <p:nvCxnSpPr>
          <p:cNvPr id="12" name="Straight Arrow Connector 11">
            <a:extLst>
              <a:ext uri="{FF2B5EF4-FFF2-40B4-BE49-F238E27FC236}">
                <a16:creationId xmlns:a16="http://schemas.microsoft.com/office/drawing/2014/main" id="{99AE8916-9758-29C7-A907-AEB8A135DAFC}"/>
              </a:ext>
            </a:extLst>
          </p:cNvPr>
          <p:cNvCxnSpPr>
            <a:cxnSpLocks/>
          </p:cNvCxnSpPr>
          <p:nvPr/>
        </p:nvCxnSpPr>
        <p:spPr>
          <a:xfrm flipH="1">
            <a:off x="2236054" y="1650700"/>
            <a:ext cx="928901" cy="1123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E26C64-5652-C940-267A-AC37D6743272}"/>
              </a:ext>
            </a:extLst>
          </p:cNvPr>
          <p:cNvCxnSpPr>
            <a:cxnSpLocks/>
          </p:cNvCxnSpPr>
          <p:nvPr/>
        </p:nvCxnSpPr>
        <p:spPr>
          <a:xfrm flipV="1">
            <a:off x="2634430" y="3547158"/>
            <a:ext cx="2070000" cy="22249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FCF9A0D-203B-2D9B-06A2-37AC4F81F677}"/>
              </a:ext>
            </a:extLst>
          </p:cNvPr>
          <p:cNvCxnSpPr>
            <a:cxnSpLocks/>
          </p:cNvCxnSpPr>
          <p:nvPr/>
        </p:nvCxnSpPr>
        <p:spPr>
          <a:xfrm flipV="1">
            <a:off x="6609956" y="3213100"/>
            <a:ext cx="1962544" cy="2520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4A8AC855-701E-616F-6AA4-F6D1EF8AEFA2}"/>
              </a:ext>
            </a:extLst>
          </p:cNvPr>
          <p:cNvPicPr>
            <a:picLocks noChangeAspect="1"/>
          </p:cNvPicPr>
          <p:nvPr/>
        </p:nvPicPr>
        <p:blipFill>
          <a:blip r:embed="rId6"/>
          <a:stretch>
            <a:fillRect/>
          </a:stretch>
        </p:blipFill>
        <p:spPr>
          <a:xfrm>
            <a:off x="8615608" y="2180766"/>
            <a:ext cx="2891689" cy="3175343"/>
          </a:xfrm>
          <a:prstGeom prst="rect">
            <a:avLst/>
          </a:prstGeom>
        </p:spPr>
      </p:pic>
    </p:spTree>
    <p:extLst>
      <p:ext uri="{BB962C8B-B14F-4D97-AF65-F5344CB8AC3E}">
        <p14:creationId xmlns:p14="http://schemas.microsoft.com/office/powerpoint/2010/main" val="3249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07BEC5-7DB4-01A3-454E-7B17D6967579}"/>
              </a:ext>
            </a:extLst>
          </p:cNvPr>
          <p:cNvPicPr>
            <a:picLocks noChangeAspect="1"/>
          </p:cNvPicPr>
          <p:nvPr/>
        </p:nvPicPr>
        <p:blipFill>
          <a:blip r:embed="rId3"/>
          <a:stretch>
            <a:fillRect/>
          </a:stretch>
        </p:blipFill>
        <p:spPr>
          <a:xfrm>
            <a:off x="698515" y="3914422"/>
            <a:ext cx="2953162" cy="1438476"/>
          </a:xfrm>
          <a:prstGeom prst="rect">
            <a:avLst/>
          </a:prstGeom>
        </p:spPr>
      </p:pic>
      <p:pic>
        <p:nvPicPr>
          <p:cNvPr id="5" name="Picture 4">
            <a:extLst>
              <a:ext uri="{FF2B5EF4-FFF2-40B4-BE49-F238E27FC236}">
                <a16:creationId xmlns:a16="http://schemas.microsoft.com/office/drawing/2014/main" id="{52229739-4EB3-B990-0FF4-0D1F707CA14A}"/>
              </a:ext>
            </a:extLst>
          </p:cNvPr>
          <p:cNvPicPr>
            <a:picLocks noChangeAspect="1"/>
          </p:cNvPicPr>
          <p:nvPr/>
        </p:nvPicPr>
        <p:blipFill>
          <a:blip r:embed="rId4"/>
          <a:stretch>
            <a:fillRect/>
          </a:stretch>
        </p:blipFill>
        <p:spPr>
          <a:xfrm>
            <a:off x="8429856" y="544391"/>
            <a:ext cx="3219899" cy="1743318"/>
          </a:xfrm>
          <a:prstGeom prst="rect">
            <a:avLst/>
          </a:prstGeom>
        </p:spPr>
      </p:pic>
      <p:sp>
        <p:nvSpPr>
          <p:cNvPr id="22" name="The distance between the headline and the start of the body copy is always constant.…">
            <a:extLst>
              <a:ext uri="{FF2B5EF4-FFF2-40B4-BE49-F238E27FC236}">
                <a16:creationId xmlns:a16="http://schemas.microsoft.com/office/drawing/2014/main" id="{F01BE91C-44DB-2060-582F-FD0F5B78ACA7}"/>
              </a:ext>
            </a:extLst>
          </p:cNvPr>
          <p:cNvSpPr txBox="1">
            <a:spLocks noGrp="1"/>
          </p:cNvSpPr>
          <p:nvPr>
            <p:ph idx="1"/>
          </p:nvPr>
        </p:nvSpPr>
        <p:spPr>
          <a:xfrm>
            <a:off x="540000" y="972000"/>
            <a:ext cx="11109600" cy="2589051"/>
          </a:xfrm>
        </p:spPr>
        <p:txBody>
          <a:bodyPr>
            <a:normAutofit/>
          </a:bodyPr>
          <a:lstStyle/>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Activate</a:t>
            </a:r>
            <a:r>
              <a:rPr lang="nb-NO" sz="1600"/>
              <a:t> </a:t>
            </a:r>
            <a:r>
              <a:rPr lang="nb-NO" sz="1600" err="1"/>
              <a:t>the</a:t>
            </a:r>
            <a:r>
              <a:rPr lang="nb-NO" sz="1600"/>
              <a:t> </a:t>
            </a:r>
            <a:r>
              <a:rPr lang="nb-NO" sz="1600" err="1"/>
              <a:t>new</a:t>
            </a:r>
            <a:r>
              <a:rPr lang="nb-NO" sz="1600"/>
              <a:t> </a:t>
            </a:r>
            <a:r>
              <a:rPr lang="nb-NO" sz="1600" err="1"/>
              <a:t>environment</a:t>
            </a:r>
            <a:r>
              <a:rPr lang="nb-NO" sz="1600"/>
              <a:t>       ... and </a:t>
            </a:r>
            <a:r>
              <a:rPr lang="nb-NO" sz="1600" err="1"/>
              <a:t>create</a:t>
            </a:r>
            <a:r>
              <a:rPr lang="nb-NO" sz="1600"/>
              <a:t> </a:t>
            </a:r>
            <a:r>
              <a:rPr lang="nb-NO" sz="1600" err="1"/>
              <a:t>some</a:t>
            </a:r>
            <a:r>
              <a:rPr lang="nb-NO" sz="1600"/>
              <a:t> variables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Environment</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810A6DB4-6264-6832-D731-99862E48FB1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9690" y="1023827"/>
            <a:ext cx="3524742" cy="1932922"/>
          </a:xfrm>
          <a:prstGeom prst="rect">
            <a:avLst/>
          </a:prstGeom>
        </p:spPr>
      </p:pic>
      <p:cxnSp>
        <p:nvCxnSpPr>
          <p:cNvPr id="8" name="Straight Arrow Connector 7">
            <a:extLst>
              <a:ext uri="{FF2B5EF4-FFF2-40B4-BE49-F238E27FC236}">
                <a16:creationId xmlns:a16="http://schemas.microsoft.com/office/drawing/2014/main" id="{0809E623-D392-BB73-D2A0-E98FD843CCC5}"/>
              </a:ext>
            </a:extLst>
          </p:cNvPr>
          <p:cNvCxnSpPr>
            <a:cxnSpLocks/>
          </p:cNvCxnSpPr>
          <p:nvPr/>
        </p:nvCxnSpPr>
        <p:spPr>
          <a:xfrm>
            <a:off x="1612900" y="1574800"/>
            <a:ext cx="3067676" cy="63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77ED7EAE-5FE2-B0F2-32A7-0268EE010298}"/>
              </a:ext>
            </a:extLst>
          </p:cNvPr>
          <p:cNvSpPr/>
          <p:nvPr/>
        </p:nvSpPr>
        <p:spPr>
          <a:xfrm>
            <a:off x="442686" y="1843314"/>
            <a:ext cx="791028" cy="63862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1" name="Rectangle: Rounded Corners 10">
            <a:extLst>
              <a:ext uri="{FF2B5EF4-FFF2-40B4-BE49-F238E27FC236}">
                <a16:creationId xmlns:a16="http://schemas.microsoft.com/office/drawing/2014/main" id="{3E8336CD-028F-9C8F-2BFF-11BEFF8B2D0B}"/>
              </a:ext>
            </a:extLst>
          </p:cNvPr>
          <p:cNvSpPr/>
          <p:nvPr/>
        </p:nvSpPr>
        <p:spPr>
          <a:xfrm>
            <a:off x="1312636" y="1416050"/>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13" name="Picture 12">
            <a:extLst>
              <a:ext uri="{FF2B5EF4-FFF2-40B4-BE49-F238E27FC236}">
                <a16:creationId xmlns:a16="http://schemas.microsoft.com/office/drawing/2014/main" id="{061043A3-B002-9822-BE8B-C25A020848BA}"/>
              </a:ext>
            </a:extLst>
          </p:cNvPr>
          <p:cNvPicPr>
            <a:picLocks noChangeAspect="1"/>
          </p:cNvPicPr>
          <p:nvPr/>
        </p:nvPicPr>
        <p:blipFill>
          <a:blip r:embed="rId6"/>
          <a:stretch>
            <a:fillRect/>
          </a:stretch>
        </p:blipFill>
        <p:spPr>
          <a:xfrm>
            <a:off x="4680576" y="995216"/>
            <a:ext cx="2410161" cy="2038635"/>
          </a:xfrm>
          <a:prstGeom prst="rect">
            <a:avLst/>
          </a:prstGeom>
        </p:spPr>
      </p:pic>
      <p:cxnSp>
        <p:nvCxnSpPr>
          <p:cNvPr id="17" name="Straight Arrow Connector 16">
            <a:extLst>
              <a:ext uri="{FF2B5EF4-FFF2-40B4-BE49-F238E27FC236}">
                <a16:creationId xmlns:a16="http://schemas.microsoft.com/office/drawing/2014/main" id="{7F3AECFC-EAF4-CA81-C6A2-AFFABD641BB5}"/>
              </a:ext>
            </a:extLst>
          </p:cNvPr>
          <p:cNvCxnSpPr>
            <a:cxnSpLocks/>
          </p:cNvCxnSpPr>
          <p:nvPr/>
        </p:nvCxnSpPr>
        <p:spPr>
          <a:xfrm flipV="1">
            <a:off x="5885656" y="1109842"/>
            <a:ext cx="2674357" cy="579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tangle: Rounded Corners 20">
            <a:extLst>
              <a:ext uri="{FF2B5EF4-FFF2-40B4-BE49-F238E27FC236}">
                <a16:creationId xmlns:a16="http://schemas.microsoft.com/office/drawing/2014/main" id="{2F9A712B-EA00-B16A-78E5-582E38C430FF}"/>
              </a:ext>
            </a:extLst>
          </p:cNvPr>
          <p:cNvSpPr/>
          <p:nvPr/>
        </p:nvSpPr>
        <p:spPr>
          <a:xfrm>
            <a:off x="3370036" y="3937000"/>
            <a:ext cx="300264" cy="2735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23" name="Rectangle: Rounded Corners 22">
            <a:extLst>
              <a:ext uri="{FF2B5EF4-FFF2-40B4-BE49-F238E27FC236}">
                <a16:creationId xmlns:a16="http://schemas.microsoft.com/office/drawing/2014/main" id="{8E6DD217-48A6-3D1E-30FF-D8FC04D0F012}"/>
              </a:ext>
            </a:extLst>
          </p:cNvPr>
          <p:cNvSpPr/>
          <p:nvPr/>
        </p:nvSpPr>
        <p:spPr>
          <a:xfrm>
            <a:off x="917122" y="5001510"/>
            <a:ext cx="1587873" cy="3513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24" name="Straight Arrow Connector 23">
            <a:extLst>
              <a:ext uri="{FF2B5EF4-FFF2-40B4-BE49-F238E27FC236}">
                <a16:creationId xmlns:a16="http://schemas.microsoft.com/office/drawing/2014/main" id="{33743EE0-974A-D565-6CBE-D835018285DC}"/>
              </a:ext>
            </a:extLst>
          </p:cNvPr>
          <p:cNvCxnSpPr>
            <a:cxnSpLocks/>
          </p:cNvCxnSpPr>
          <p:nvPr/>
        </p:nvCxnSpPr>
        <p:spPr>
          <a:xfrm flipH="1">
            <a:off x="2173483" y="4210591"/>
            <a:ext cx="1259177" cy="790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37DB9709-7D79-41B0-17BF-217F2C3BD5C6}"/>
              </a:ext>
            </a:extLst>
          </p:cNvPr>
          <p:cNvPicPr>
            <a:picLocks noChangeAspect="1"/>
          </p:cNvPicPr>
          <p:nvPr/>
        </p:nvPicPr>
        <p:blipFill>
          <a:blip r:embed="rId7"/>
          <a:srcRect b="15379"/>
          <a:stretch/>
        </p:blipFill>
        <p:spPr>
          <a:xfrm>
            <a:off x="4689021" y="3495871"/>
            <a:ext cx="7262034" cy="2536256"/>
          </a:xfrm>
          <a:prstGeom prst="rect">
            <a:avLst/>
          </a:prstGeom>
        </p:spPr>
      </p:pic>
      <p:sp>
        <p:nvSpPr>
          <p:cNvPr id="19" name="TextBox 18">
            <a:extLst>
              <a:ext uri="{FF2B5EF4-FFF2-40B4-BE49-F238E27FC236}">
                <a16:creationId xmlns:a16="http://schemas.microsoft.com/office/drawing/2014/main" id="{78F0781E-CF2E-74C4-1ADB-D764E2039F58}"/>
              </a:ext>
            </a:extLst>
          </p:cNvPr>
          <p:cNvSpPr txBox="1"/>
          <p:nvPr/>
        </p:nvSpPr>
        <p:spPr>
          <a:xfrm>
            <a:off x="7568772" y="3561051"/>
            <a:ext cx="1721224" cy="649539"/>
          </a:xfrm>
          <a:prstGeom prst="rect">
            <a:avLst/>
          </a:prstGeom>
          <a:noFill/>
        </p:spPr>
        <p:txBody>
          <a:bodyPr wrap="square" lIns="90000" tIns="46800" rIns="90000" bIns="46800" rtlCol="0">
            <a:noAutofit/>
          </a:bodyPr>
          <a:lstStyle/>
          <a:p>
            <a:pPr algn="l"/>
            <a:r>
              <a:rPr lang="nb-NO" sz="1100">
                <a:solidFill>
                  <a:schemeClr val="bg2"/>
                </a:solidFill>
              </a:rPr>
              <a:t>Values in this column are synced to your Postman account</a:t>
            </a:r>
            <a:endParaRPr lang="nb-NO" sz="1100" dirty="0" err="1">
              <a:solidFill>
                <a:schemeClr val="bg2"/>
              </a:solidFill>
            </a:endParaRPr>
          </a:p>
        </p:txBody>
      </p:sp>
      <p:sp>
        <p:nvSpPr>
          <p:cNvPr id="25" name="TextBox 24">
            <a:extLst>
              <a:ext uri="{FF2B5EF4-FFF2-40B4-BE49-F238E27FC236}">
                <a16:creationId xmlns:a16="http://schemas.microsoft.com/office/drawing/2014/main" id="{EDF4427E-AECB-E2DF-D36B-C5F30EECE0FE}"/>
              </a:ext>
            </a:extLst>
          </p:cNvPr>
          <p:cNvSpPr txBox="1"/>
          <p:nvPr/>
        </p:nvSpPr>
        <p:spPr>
          <a:xfrm>
            <a:off x="9489781" y="3561051"/>
            <a:ext cx="1721224" cy="649539"/>
          </a:xfrm>
          <a:prstGeom prst="rect">
            <a:avLst/>
          </a:prstGeom>
          <a:noFill/>
        </p:spPr>
        <p:txBody>
          <a:bodyPr wrap="square" lIns="90000" tIns="46800" rIns="90000" bIns="46800" rtlCol="0">
            <a:noAutofit/>
          </a:bodyPr>
          <a:lstStyle/>
          <a:p>
            <a:pPr algn="l"/>
            <a:r>
              <a:rPr lang="nb-NO" sz="1100">
                <a:solidFill>
                  <a:schemeClr val="bg2"/>
                </a:solidFill>
              </a:rPr>
              <a:t>Values in this column are stored locally in Postman on your PC</a:t>
            </a:r>
            <a:endParaRPr lang="nb-NO" sz="1100" dirty="0" err="1">
              <a:solidFill>
                <a:schemeClr val="bg2"/>
              </a:solidFill>
            </a:endParaRPr>
          </a:p>
        </p:txBody>
      </p:sp>
      <p:cxnSp>
        <p:nvCxnSpPr>
          <p:cNvPr id="26" name="Straight Arrow Connector 25">
            <a:extLst>
              <a:ext uri="{FF2B5EF4-FFF2-40B4-BE49-F238E27FC236}">
                <a16:creationId xmlns:a16="http://schemas.microsoft.com/office/drawing/2014/main" id="{31486C1A-E8AB-E54C-9B52-F5B8DC9ADE75}"/>
              </a:ext>
            </a:extLst>
          </p:cNvPr>
          <p:cNvCxnSpPr>
            <a:cxnSpLocks/>
          </p:cNvCxnSpPr>
          <p:nvPr/>
        </p:nvCxnSpPr>
        <p:spPr>
          <a:xfrm>
            <a:off x="8493519" y="4121766"/>
            <a:ext cx="498131" cy="38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961ACCA-0542-F7FC-5DDA-04CC690491EA}"/>
              </a:ext>
            </a:extLst>
          </p:cNvPr>
          <p:cNvCxnSpPr>
            <a:cxnSpLocks/>
          </p:cNvCxnSpPr>
          <p:nvPr/>
        </p:nvCxnSpPr>
        <p:spPr>
          <a:xfrm>
            <a:off x="10520633" y="4121766"/>
            <a:ext cx="498131" cy="38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6782A9D-690F-DC91-7307-11DE1DF4BB8C}"/>
              </a:ext>
            </a:extLst>
          </p:cNvPr>
          <p:cNvSpPr txBox="1"/>
          <p:nvPr/>
        </p:nvSpPr>
        <p:spPr>
          <a:xfrm>
            <a:off x="9746581" y="2894472"/>
            <a:ext cx="1903019" cy="299974"/>
          </a:xfrm>
          <a:prstGeom prst="rect">
            <a:avLst/>
          </a:prstGeom>
          <a:noFill/>
          <a:ln>
            <a:solidFill>
              <a:srgbClr val="FF0000"/>
            </a:solidFill>
          </a:ln>
        </p:spPr>
        <p:txBody>
          <a:bodyPr wrap="square" lIns="90000" tIns="46800" rIns="90000" bIns="46800" rtlCol="0">
            <a:noAutofit/>
          </a:bodyPr>
          <a:lstStyle/>
          <a:p>
            <a:pPr algn="l"/>
            <a:r>
              <a:rPr lang="nb-NO" sz="1100">
                <a:solidFill>
                  <a:srgbClr val="FF0000"/>
                </a:solidFill>
              </a:rPr>
              <a:t>!! Remember to save !!</a:t>
            </a:r>
            <a:endParaRPr lang="nb-NO" sz="1100" dirty="0" err="1">
              <a:solidFill>
                <a:srgbClr val="FF0000"/>
              </a:solidFill>
            </a:endParaRPr>
          </a:p>
        </p:txBody>
      </p:sp>
      <p:cxnSp>
        <p:nvCxnSpPr>
          <p:cNvPr id="32" name="Straight Arrow Connector 31">
            <a:extLst>
              <a:ext uri="{FF2B5EF4-FFF2-40B4-BE49-F238E27FC236}">
                <a16:creationId xmlns:a16="http://schemas.microsoft.com/office/drawing/2014/main" id="{B54F50FA-F362-0F5B-9BED-1CA939046AE3}"/>
              </a:ext>
            </a:extLst>
          </p:cNvPr>
          <p:cNvCxnSpPr>
            <a:cxnSpLocks/>
            <a:stCxn id="31" idx="2"/>
          </p:cNvCxnSpPr>
          <p:nvPr/>
        </p:nvCxnSpPr>
        <p:spPr>
          <a:xfrm>
            <a:off x="10698091" y="3194446"/>
            <a:ext cx="395799" cy="3075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672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E3B446-8F26-F86E-3D88-6C0B51B47B09}"/>
              </a:ext>
            </a:extLst>
          </p:cNvPr>
          <p:cNvPicPr>
            <a:picLocks noChangeAspect="1"/>
          </p:cNvPicPr>
          <p:nvPr/>
        </p:nvPicPr>
        <p:blipFill>
          <a:blip r:embed="rId3"/>
          <a:stretch>
            <a:fillRect/>
          </a:stretch>
        </p:blipFill>
        <p:spPr>
          <a:xfrm>
            <a:off x="7472855" y="473607"/>
            <a:ext cx="1905266" cy="476316"/>
          </a:xfrm>
          <a:prstGeom prst="rect">
            <a:avLst/>
          </a:prstGeom>
        </p:spPr>
      </p:pic>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 word about saving</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cxnSp>
        <p:nvCxnSpPr>
          <p:cNvPr id="8" name="Straight Arrow Connector 7">
            <a:extLst>
              <a:ext uri="{FF2B5EF4-FFF2-40B4-BE49-F238E27FC236}">
                <a16:creationId xmlns:a16="http://schemas.microsoft.com/office/drawing/2014/main" id="{E82D89F0-8631-AF82-B3B7-0F64B54EE1B5}"/>
              </a:ext>
            </a:extLst>
          </p:cNvPr>
          <p:cNvCxnSpPr>
            <a:cxnSpLocks/>
          </p:cNvCxnSpPr>
          <p:nvPr/>
        </p:nvCxnSpPr>
        <p:spPr>
          <a:xfrm flipV="1">
            <a:off x="7310930" y="702000"/>
            <a:ext cx="1643884" cy="444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A23A44E-76D4-4B17-19C7-6AB277A13A1C}"/>
              </a:ext>
            </a:extLst>
          </p:cNvPr>
          <p:cNvSpPr txBox="1"/>
          <p:nvPr/>
        </p:nvSpPr>
        <p:spPr>
          <a:xfrm>
            <a:off x="446164" y="990944"/>
            <a:ext cx="7026691" cy="3046475"/>
          </a:xfrm>
          <a:prstGeom prst="rect">
            <a:avLst/>
          </a:prstGeom>
          <a:noFill/>
        </p:spPr>
        <p:txBody>
          <a:bodyPr wrap="square">
            <a:spAutoFit/>
          </a:bodyPr>
          <a:lstStyle/>
          <a:p>
            <a:pPr marL="342900" indent="-342900">
              <a:lnSpc>
                <a:spcPct val="110000"/>
              </a:lnSpc>
              <a:buFont typeface="Arial" panose="020B0604020202020204" pitchFamily="34" charset="0"/>
              <a:buChar char="•"/>
            </a:pPr>
            <a:r>
              <a:rPr lang="nb-NO" sz="1600"/>
              <a:t>This </a:t>
            </a:r>
            <a:r>
              <a:rPr lang="nb-NO" sz="1600" err="1"/>
              <a:t>little</a:t>
            </a:r>
            <a:r>
              <a:rPr lang="nb-NO" sz="1600"/>
              <a:t> </a:t>
            </a:r>
            <a:r>
              <a:rPr lang="nb-NO" sz="1600" err="1"/>
              <a:t>orange</a:t>
            </a:r>
            <a:r>
              <a:rPr lang="nb-NO" sz="1600"/>
              <a:t> </a:t>
            </a:r>
            <a:r>
              <a:rPr lang="nb-NO" sz="1600" err="1"/>
              <a:t>dot</a:t>
            </a:r>
            <a:r>
              <a:rPr lang="nb-NO" sz="1600"/>
              <a:t> </a:t>
            </a:r>
            <a:r>
              <a:rPr lang="nb-NO" sz="1600" err="1"/>
              <a:t>means</a:t>
            </a:r>
            <a:r>
              <a:rPr lang="nb-NO" sz="1600"/>
              <a:t> </a:t>
            </a:r>
            <a:r>
              <a:rPr lang="nb-NO" sz="1600" err="1"/>
              <a:t>the</a:t>
            </a:r>
            <a:r>
              <a:rPr lang="nb-NO" sz="1600"/>
              <a:t> file/tab/</a:t>
            </a:r>
            <a:r>
              <a:rPr lang="nb-NO" sz="1600" err="1"/>
              <a:t>whatever</a:t>
            </a:r>
            <a:r>
              <a:rPr lang="nb-NO" sz="1600"/>
              <a:t> is not </a:t>
            </a:r>
            <a:r>
              <a:rPr lang="nb-NO" sz="1600" err="1"/>
              <a:t>saved</a:t>
            </a: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r>
              <a:rPr lang="nb-NO" sz="1600" err="1"/>
              <a:t>Use</a:t>
            </a:r>
            <a:r>
              <a:rPr lang="nb-NO" sz="1600"/>
              <a:t> </a:t>
            </a:r>
            <a:r>
              <a:rPr lang="nb-NO" sz="1600" err="1"/>
              <a:t>Ctrl+S</a:t>
            </a:r>
            <a:r>
              <a:rPr lang="nb-NO" sz="1600"/>
              <a:t> to save </a:t>
            </a:r>
            <a:r>
              <a:rPr lang="nb-NO" sz="1600" err="1"/>
              <a:t>the</a:t>
            </a:r>
            <a:r>
              <a:rPr lang="nb-NO" sz="1600"/>
              <a:t> </a:t>
            </a:r>
            <a:r>
              <a:rPr lang="nb-NO" sz="1600" err="1"/>
              <a:t>current</a:t>
            </a:r>
            <a:r>
              <a:rPr lang="nb-NO" sz="1600"/>
              <a:t> tab, or </a:t>
            </a:r>
            <a:r>
              <a:rPr lang="nb-NO" sz="1600" err="1"/>
              <a:t>click</a:t>
            </a:r>
            <a:r>
              <a:rPr lang="nb-NO" sz="1600"/>
              <a:t> </a:t>
            </a:r>
            <a:r>
              <a:rPr lang="nb-NO" sz="1600" err="1"/>
              <a:t>this</a:t>
            </a:r>
            <a:r>
              <a:rPr lang="nb-NO" sz="1600"/>
              <a:t> </a:t>
            </a:r>
            <a:r>
              <a:rPr lang="nb-NO" sz="1600" err="1"/>
              <a:t>icon</a:t>
            </a: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endParaRPr lang="nb-NO" sz="1600"/>
          </a:p>
          <a:p>
            <a:pPr marL="342900" indent="-342900">
              <a:lnSpc>
                <a:spcPct val="110000"/>
              </a:lnSpc>
              <a:buFont typeface="Arial" panose="020B0604020202020204" pitchFamily="34" charset="0"/>
              <a:buChar char="•"/>
            </a:pPr>
            <a:r>
              <a:rPr lang="nb-NO" sz="1600"/>
              <a:t>An </a:t>
            </a:r>
            <a:r>
              <a:rPr lang="nb-NO" sz="1600" err="1"/>
              <a:t>example</a:t>
            </a:r>
            <a:r>
              <a:rPr lang="nb-NO" sz="1600"/>
              <a:t>: </a:t>
            </a:r>
            <a:r>
              <a:rPr lang="nb-NO" sz="1600" err="1"/>
              <a:t>When</a:t>
            </a:r>
            <a:r>
              <a:rPr lang="nb-NO" sz="1600"/>
              <a:t> </a:t>
            </a:r>
            <a:r>
              <a:rPr lang="nb-NO" sz="1600" err="1"/>
              <a:t>you</a:t>
            </a:r>
            <a:r>
              <a:rPr lang="nb-NO" sz="1600"/>
              <a:t> run a </a:t>
            </a:r>
            <a:r>
              <a:rPr lang="nb-NO" sz="1600" err="1"/>
              <a:t>RESTCONF</a:t>
            </a:r>
            <a:r>
              <a:rPr lang="nb-NO" sz="1600"/>
              <a:t> </a:t>
            </a:r>
            <a:r>
              <a:rPr lang="nb-NO" sz="1600" err="1"/>
              <a:t>call</a:t>
            </a:r>
            <a:r>
              <a:rPr lang="nb-NO" sz="1600"/>
              <a:t> </a:t>
            </a:r>
            <a:r>
              <a:rPr lang="nb-NO" sz="1600" err="1"/>
              <a:t>with</a:t>
            </a:r>
            <a:r>
              <a:rPr lang="nb-NO" sz="1600"/>
              <a:t> variables from an </a:t>
            </a:r>
            <a:r>
              <a:rPr lang="nb-NO" sz="1600" err="1"/>
              <a:t>environment</a:t>
            </a:r>
            <a:r>
              <a:rPr lang="nb-NO" sz="1600"/>
              <a:t>, like </a:t>
            </a:r>
            <a:r>
              <a:rPr lang="nb-NO" sz="1600">
                <a:solidFill>
                  <a:schemeClr val="accent4">
                    <a:lumMod val="75000"/>
                  </a:schemeClr>
                </a:solidFill>
              </a:rPr>
              <a:t>{{host}}</a:t>
            </a:r>
            <a:r>
              <a:rPr lang="nb-NO" sz="1600"/>
              <a:t> or </a:t>
            </a:r>
            <a:r>
              <a:rPr lang="nb-NO" sz="1600">
                <a:solidFill>
                  <a:schemeClr val="accent4">
                    <a:lumMod val="75000"/>
                  </a:schemeClr>
                </a:solidFill>
              </a:rPr>
              <a:t>{{</a:t>
            </a:r>
            <a:r>
              <a:rPr lang="nb-NO" sz="1600" err="1">
                <a:solidFill>
                  <a:schemeClr val="accent4">
                    <a:lumMod val="75000"/>
                  </a:schemeClr>
                </a:solidFill>
              </a:rPr>
              <a:t>password</a:t>
            </a:r>
            <a:r>
              <a:rPr lang="nb-NO" sz="1600">
                <a:solidFill>
                  <a:schemeClr val="accent4">
                    <a:lumMod val="75000"/>
                  </a:schemeClr>
                </a:solidFill>
              </a:rPr>
              <a:t>}}</a:t>
            </a:r>
            <a:r>
              <a:rPr lang="nb-NO" sz="1600"/>
              <a:t> it </a:t>
            </a:r>
            <a:r>
              <a:rPr lang="nb-NO" sz="1600" err="1"/>
              <a:t>will</a:t>
            </a:r>
            <a:r>
              <a:rPr lang="nb-NO" sz="1600"/>
              <a:t> </a:t>
            </a:r>
            <a:r>
              <a:rPr lang="nb-NO" sz="1600" err="1"/>
              <a:t>use</a:t>
            </a:r>
            <a:r>
              <a:rPr lang="nb-NO" sz="1600"/>
              <a:t> </a:t>
            </a:r>
            <a:r>
              <a:rPr lang="nb-NO" sz="1600" err="1"/>
              <a:t>the</a:t>
            </a:r>
            <a:r>
              <a:rPr lang="nb-NO" sz="1600"/>
              <a:t> </a:t>
            </a:r>
            <a:r>
              <a:rPr lang="nb-NO" sz="1600" err="1"/>
              <a:t>value</a:t>
            </a:r>
            <a:r>
              <a:rPr lang="nb-NO" sz="1600"/>
              <a:t> from </a:t>
            </a:r>
            <a:r>
              <a:rPr lang="nb-NO" sz="1600" err="1"/>
              <a:t>your</a:t>
            </a:r>
            <a:r>
              <a:rPr lang="nb-NO" sz="1600"/>
              <a:t> </a:t>
            </a:r>
            <a:r>
              <a:rPr lang="nb-NO" sz="1600" err="1"/>
              <a:t>SAVED</a:t>
            </a:r>
            <a:r>
              <a:rPr lang="nb-NO" sz="1600"/>
              <a:t> file. So </a:t>
            </a:r>
            <a:r>
              <a:rPr lang="nb-NO" sz="1600" err="1"/>
              <a:t>if</a:t>
            </a:r>
            <a:r>
              <a:rPr lang="nb-NO" sz="1600"/>
              <a:t> </a:t>
            </a:r>
            <a:r>
              <a:rPr lang="nb-NO" sz="1600" err="1"/>
              <a:t>you</a:t>
            </a:r>
            <a:r>
              <a:rPr lang="nb-NO" sz="1600"/>
              <a:t> do </a:t>
            </a:r>
            <a:r>
              <a:rPr lang="nb-NO" sz="1600" err="1"/>
              <a:t>changes</a:t>
            </a:r>
            <a:r>
              <a:rPr lang="nb-NO" sz="1600"/>
              <a:t> in </a:t>
            </a:r>
            <a:r>
              <a:rPr lang="nb-NO" sz="1600" err="1"/>
              <a:t>the</a:t>
            </a:r>
            <a:r>
              <a:rPr lang="nb-NO" sz="1600"/>
              <a:t> </a:t>
            </a:r>
            <a:r>
              <a:rPr lang="nb-NO" sz="1600" err="1"/>
              <a:t>environment</a:t>
            </a:r>
            <a:r>
              <a:rPr lang="nb-NO" sz="1600"/>
              <a:t>, </a:t>
            </a:r>
            <a:r>
              <a:rPr lang="nb-NO" sz="1600" err="1"/>
              <a:t>remember</a:t>
            </a:r>
            <a:r>
              <a:rPr lang="nb-NO" sz="1600"/>
              <a:t> to save </a:t>
            </a:r>
            <a:r>
              <a:rPr lang="nb-NO" sz="1600" err="1"/>
              <a:t>the</a:t>
            </a:r>
            <a:r>
              <a:rPr lang="nb-NO" sz="1600"/>
              <a:t> tab</a:t>
            </a:r>
          </a:p>
        </p:txBody>
      </p:sp>
      <p:pic>
        <p:nvPicPr>
          <p:cNvPr id="19" name="Picture 18">
            <a:extLst>
              <a:ext uri="{FF2B5EF4-FFF2-40B4-BE49-F238E27FC236}">
                <a16:creationId xmlns:a16="http://schemas.microsoft.com/office/drawing/2014/main" id="{619274CC-3359-2D31-A0E4-75BFF9458757}"/>
              </a:ext>
            </a:extLst>
          </p:cNvPr>
          <p:cNvPicPr>
            <a:picLocks noChangeAspect="1"/>
          </p:cNvPicPr>
          <p:nvPr/>
        </p:nvPicPr>
        <p:blipFill>
          <a:blip r:embed="rId4"/>
          <a:stretch>
            <a:fillRect/>
          </a:stretch>
        </p:blipFill>
        <p:spPr>
          <a:xfrm>
            <a:off x="6365236" y="1813405"/>
            <a:ext cx="771633" cy="342948"/>
          </a:xfrm>
          <a:prstGeom prst="rect">
            <a:avLst/>
          </a:prstGeom>
        </p:spPr>
      </p:pic>
    </p:spTree>
    <p:extLst>
      <p:ext uri="{BB962C8B-B14F-4D97-AF65-F5344CB8AC3E}">
        <p14:creationId xmlns:p14="http://schemas.microsoft.com/office/powerpoint/2010/main" val="359778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D057FB7E-FFEB-0EE8-9046-505893579C52}"/>
              </a:ext>
            </a:extLst>
          </p:cNvPr>
          <p:cNvSpPr txBox="1"/>
          <p:nvPr/>
        </p:nvSpPr>
        <p:spPr>
          <a:xfrm>
            <a:off x="153681" y="990944"/>
            <a:ext cx="3833756" cy="4336123"/>
          </a:xfrm>
          <a:prstGeom prst="rect">
            <a:avLst/>
          </a:prstGeom>
          <a:noFill/>
        </p:spPr>
        <p:txBody>
          <a:bodyPr wrap="square">
            <a:spAutoFit/>
          </a:bodyPr>
          <a:lstStyle/>
          <a:p>
            <a:pPr marL="342900" indent="-342900">
              <a:lnSpc>
                <a:spcPct val="110000"/>
              </a:lnSpc>
              <a:buFont typeface="Arial" panose="020B0604020202020204" pitchFamily="34" charset="0"/>
              <a:buChar char="•"/>
            </a:pPr>
            <a:r>
              <a:rPr lang="nb-NO" sz="1400"/>
              <a:t>Select "Collections"</a:t>
            </a:r>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r>
              <a:rPr lang="nb-NO" sz="1400"/>
              <a:t>Click the +, create a Blank collection</a:t>
            </a:r>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r>
              <a:rPr lang="nb-NO" sz="1400"/>
              <a:t>Rename the collection</a:t>
            </a:r>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endParaRPr lang="nb-NO" sz="1400"/>
          </a:p>
          <a:p>
            <a:pPr marL="342900" indent="-342900">
              <a:lnSpc>
                <a:spcPct val="110000"/>
              </a:lnSpc>
              <a:buFont typeface="Arial" panose="020B0604020202020204" pitchFamily="34" charset="0"/>
              <a:buChar char="•"/>
            </a:pPr>
            <a:r>
              <a:rPr lang="nb-NO" sz="1400"/>
              <a:t>Click "Authorization"</a:t>
            </a:r>
            <a:br>
              <a:rPr lang="nb-NO" sz="1400"/>
            </a:br>
            <a:r>
              <a:rPr lang="nb-NO" sz="1400"/>
              <a:t>select "Basic Auth"</a:t>
            </a:r>
            <a:br>
              <a:rPr lang="nb-NO" sz="1400"/>
            </a:br>
            <a:r>
              <a:rPr lang="nb-NO" sz="1400"/>
              <a:t>Enter Username and Password like this</a:t>
            </a:r>
          </a:p>
          <a:p>
            <a:pPr marL="342900" indent="-342900">
              <a:lnSpc>
                <a:spcPct val="110000"/>
              </a:lnSpc>
              <a:buFont typeface="Arial" panose="020B0604020202020204" pitchFamily="34" charset="0"/>
              <a:buChar char="•"/>
            </a:pPr>
            <a:r>
              <a:rPr lang="nb-NO" sz="1400"/>
              <a:t>Creating the variables like this will make Postman get them from the current active environment (that we just created)</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Collection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pic>
        <p:nvPicPr>
          <p:cNvPr id="7" name="Picture 6">
            <a:extLst>
              <a:ext uri="{FF2B5EF4-FFF2-40B4-BE49-F238E27FC236}">
                <a16:creationId xmlns:a16="http://schemas.microsoft.com/office/drawing/2014/main" id="{D270A669-DD81-7E28-5FED-586D5E20D301}"/>
              </a:ext>
            </a:extLst>
          </p:cNvPr>
          <p:cNvPicPr>
            <a:picLocks noChangeAspect="1"/>
          </p:cNvPicPr>
          <p:nvPr/>
        </p:nvPicPr>
        <p:blipFill>
          <a:blip r:embed="rId3"/>
          <a:srcRect t="30410" b="3768"/>
          <a:stretch/>
        </p:blipFill>
        <p:spPr>
          <a:xfrm>
            <a:off x="593615" y="1759036"/>
            <a:ext cx="2764308" cy="660190"/>
          </a:xfrm>
          <a:prstGeom prst="rect">
            <a:avLst/>
          </a:prstGeom>
        </p:spPr>
      </p:pic>
      <p:cxnSp>
        <p:nvCxnSpPr>
          <p:cNvPr id="8" name="Straight Arrow Connector 7">
            <a:extLst>
              <a:ext uri="{FF2B5EF4-FFF2-40B4-BE49-F238E27FC236}">
                <a16:creationId xmlns:a16="http://schemas.microsoft.com/office/drawing/2014/main" id="{E82D89F0-8631-AF82-B3B7-0F64B54EE1B5}"/>
              </a:ext>
            </a:extLst>
          </p:cNvPr>
          <p:cNvCxnSpPr>
            <a:cxnSpLocks/>
          </p:cNvCxnSpPr>
          <p:nvPr/>
        </p:nvCxnSpPr>
        <p:spPr>
          <a:xfrm>
            <a:off x="1440000" y="2010748"/>
            <a:ext cx="212067" cy="213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C1E9FDD8-2702-0576-73BE-828D8198DCFB}"/>
              </a:ext>
            </a:extLst>
          </p:cNvPr>
          <p:cNvPicPr>
            <a:picLocks noChangeAspect="1"/>
          </p:cNvPicPr>
          <p:nvPr/>
        </p:nvPicPr>
        <p:blipFill>
          <a:blip r:embed="rId4"/>
          <a:srcRect b="8764"/>
          <a:stretch/>
        </p:blipFill>
        <p:spPr>
          <a:xfrm>
            <a:off x="593615" y="2685030"/>
            <a:ext cx="1257475" cy="634473"/>
          </a:xfrm>
          <a:prstGeom prst="rect">
            <a:avLst/>
          </a:prstGeom>
        </p:spPr>
      </p:pic>
      <p:sp>
        <p:nvSpPr>
          <p:cNvPr id="12" name="TextBox 11">
            <a:extLst>
              <a:ext uri="{FF2B5EF4-FFF2-40B4-BE49-F238E27FC236}">
                <a16:creationId xmlns:a16="http://schemas.microsoft.com/office/drawing/2014/main" id="{CF57B1B8-1590-8F14-6991-7353D25CBEE7}"/>
              </a:ext>
            </a:extLst>
          </p:cNvPr>
          <p:cNvSpPr txBox="1"/>
          <p:nvPr/>
        </p:nvSpPr>
        <p:spPr>
          <a:xfrm>
            <a:off x="9842081" y="552120"/>
            <a:ext cx="1903019" cy="299974"/>
          </a:xfrm>
          <a:prstGeom prst="rect">
            <a:avLst/>
          </a:prstGeom>
          <a:noFill/>
          <a:ln>
            <a:solidFill>
              <a:srgbClr val="FF0000"/>
            </a:solidFill>
          </a:ln>
        </p:spPr>
        <p:txBody>
          <a:bodyPr wrap="square" lIns="90000" tIns="46800" rIns="90000" bIns="46800" rtlCol="0">
            <a:noAutofit/>
          </a:bodyPr>
          <a:lstStyle/>
          <a:p>
            <a:pPr algn="l"/>
            <a:r>
              <a:rPr lang="nb-NO" sz="1100">
                <a:solidFill>
                  <a:srgbClr val="FF0000"/>
                </a:solidFill>
              </a:rPr>
              <a:t>!! Remember to save !!</a:t>
            </a:r>
            <a:endParaRPr lang="nb-NO" sz="1100" dirty="0" err="1">
              <a:solidFill>
                <a:srgbClr val="FF0000"/>
              </a:solidFill>
            </a:endParaRPr>
          </a:p>
        </p:txBody>
      </p:sp>
      <p:pic>
        <p:nvPicPr>
          <p:cNvPr id="19" name="Picture 18">
            <a:extLst>
              <a:ext uri="{FF2B5EF4-FFF2-40B4-BE49-F238E27FC236}">
                <a16:creationId xmlns:a16="http://schemas.microsoft.com/office/drawing/2014/main" id="{C0DFA5DD-02E0-771C-429E-855667D3419C}"/>
              </a:ext>
            </a:extLst>
          </p:cNvPr>
          <p:cNvPicPr>
            <a:picLocks noChangeAspect="1"/>
          </p:cNvPicPr>
          <p:nvPr/>
        </p:nvPicPr>
        <p:blipFill>
          <a:blip r:embed="rId5"/>
          <a:stretch>
            <a:fillRect/>
          </a:stretch>
        </p:blipFill>
        <p:spPr>
          <a:xfrm>
            <a:off x="4011260" y="1154175"/>
            <a:ext cx="8105542" cy="4474397"/>
          </a:xfrm>
          <a:prstGeom prst="rect">
            <a:avLst/>
          </a:prstGeom>
        </p:spPr>
      </p:pic>
      <p:cxnSp>
        <p:nvCxnSpPr>
          <p:cNvPr id="22" name="Straight Arrow Connector 21">
            <a:extLst>
              <a:ext uri="{FF2B5EF4-FFF2-40B4-BE49-F238E27FC236}">
                <a16:creationId xmlns:a16="http://schemas.microsoft.com/office/drawing/2014/main" id="{2528625F-04E0-E909-22F7-A7ABC6D3C840}"/>
              </a:ext>
            </a:extLst>
          </p:cNvPr>
          <p:cNvCxnSpPr>
            <a:cxnSpLocks/>
            <a:endCxn id="26" idx="0"/>
          </p:cNvCxnSpPr>
          <p:nvPr/>
        </p:nvCxnSpPr>
        <p:spPr>
          <a:xfrm flipH="1">
            <a:off x="8112968" y="2161644"/>
            <a:ext cx="291534" cy="684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0355BE19-43EA-974C-28CC-207CAD68F7E4}"/>
              </a:ext>
            </a:extLst>
          </p:cNvPr>
          <p:cNvSpPr/>
          <p:nvPr/>
        </p:nvSpPr>
        <p:spPr>
          <a:xfrm>
            <a:off x="7413788" y="2846583"/>
            <a:ext cx="13983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32" name="Straight Arrow Connector 31">
            <a:extLst>
              <a:ext uri="{FF2B5EF4-FFF2-40B4-BE49-F238E27FC236}">
                <a16:creationId xmlns:a16="http://schemas.microsoft.com/office/drawing/2014/main" id="{18A32FC6-B22A-3282-711E-9062CADE718D}"/>
              </a:ext>
            </a:extLst>
          </p:cNvPr>
          <p:cNvCxnSpPr>
            <a:cxnSpLocks/>
          </p:cNvCxnSpPr>
          <p:nvPr/>
        </p:nvCxnSpPr>
        <p:spPr>
          <a:xfrm>
            <a:off x="8064031" y="3157487"/>
            <a:ext cx="1556379" cy="1718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Rectangle: Rounded Corners 32">
            <a:extLst>
              <a:ext uri="{FF2B5EF4-FFF2-40B4-BE49-F238E27FC236}">
                <a16:creationId xmlns:a16="http://schemas.microsoft.com/office/drawing/2014/main" id="{60B46DEE-9C39-88E7-FA16-D5432502A2EF}"/>
              </a:ext>
            </a:extLst>
          </p:cNvPr>
          <p:cNvSpPr/>
          <p:nvPr/>
        </p:nvSpPr>
        <p:spPr>
          <a:xfrm>
            <a:off x="9551814" y="4876422"/>
            <a:ext cx="2097785" cy="75214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36" name="Straight Arrow Connector 35">
            <a:extLst>
              <a:ext uri="{FF2B5EF4-FFF2-40B4-BE49-F238E27FC236}">
                <a16:creationId xmlns:a16="http://schemas.microsoft.com/office/drawing/2014/main" id="{D6948FB5-88F7-B7C5-7178-C712FC6FE2AC}"/>
              </a:ext>
            </a:extLst>
          </p:cNvPr>
          <p:cNvCxnSpPr>
            <a:cxnSpLocks/>
          </p:cNvCxnSpPr>
          <p:nvPr/>
        </p:nvCxnSpPr>
        <p:spPr>
          <a:xfrm>
            <a:off x="2412787" y="1154175"/>
            <a:ext cx="1574650" cy="4849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48A6C040-AD1E-5729-854A-7A9E9939280F}"/>
              </a:ext>
            </a:extLst>
          </p:cNvPr>
          <p:cNvCxnSpPr>
            <a:cxnSpLocks/>
          </p:cNvCxnSpPr>
          <p:nvPr/>
        </p:nvCxnSpPr>
        <p:spPr>
          <a:xfrm flipV="1">
            <a:off x="2449376" y="2117573"/>
            <a:ext cx="5534335" cy="13657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75197DF-034A-DD9F-1B11-2EB61754603D}"/>
              </a:ext>
            </a:extLst>
          </p:cNvPr>
          <p:cNvCxnSpPr>
            <a:cxnSpLocks/>
            <a:stCxn id="12" idx="2"/>
          </p:cNvCxnSpPr>
          <p:nvPr/>
        </p:nvCxnSpPr>
        <p:spPr>
          <a:xfrm>
            <a:off x="10793591" y="852094"/>
            <a:ext cx="1039821" cy="7870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71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BB8CDDA-90C2-E013-C0CE-A0CFEBAE468B}"/>
              </a:ext>
            </a:extLst>
          </p:cNvPr>
          <p:cNvPicPr>
            <a:picLocks noChangeAspect="1"/>
          </p:cNvPicPr>
          <p:nvPr/>
        </p:nvPicPr>
        <p:blipFill>
          <a:blip r:embed="rId3"/>
          <a:stretch>
            <a:fillRect/>
          </a:stretch>
        </p:blipFill>
        <p:spPr>
          <a:xfrm>
            <a:off x="7171077" y="313890"/>
            <a:ext cx="4210638" cy="3115110"/>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Creating your first Request</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1999"/>
            <a:ext cx="5239556" cy="533659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In the "Collections" tab and on the "Cisco C9800" collection you created</a:t>
            </a:r>
            <a:r>
              <a:rPr lang="nb-NO" sz="1400"/>
              <a:t> in last step, Add a new request by either</a:t>
            </a:r>
          </a:p>
          <a:p>
            <a:pPr lvl="1">
              <a:lnSpc>
                <a:spcPct val="110000"/>
              </a:lnSpc>
            </a:pPr>
            <a:r>
              <a:rPr lang="nb-NO" sz="1400"/>
              <a:t>Right clicking "Cisco C9800"</a:t>
            </a:r>
          </a:p>
          <a:p>
            <a:pPr lvl="1">
              <a:lnSpc>
                <a:spcPct val="110000"/>
              </a:lnSpc>
            </a:pPr>
            <a:r>
              <a:rPr lang="nb-NO" sz="1400"/>
              <a:t>Clicking "Add a request" if you haven't created any before</a:t>
            </a:r>
          </a:p>
          <a:p>
            <a:pPr lvl="1">
              <a:lnSpc>
                <a:spcPct val="110000"/>
              </a:lnSpc>
            </a:pPr>
            <a:r>
              <a:rPr lang="nb-NO" sz="1400"/>
              <a:t>Clicking the three dots on the "Cisco C9800" line</a:t>
            </a:r>
          </a:p>
          <a:p>
            <a:pPr>
              <a:lnSpc>
                <a:spcPct val="110000"/>
              </a:lnSpc>
            </a:pPr>
            <a:r>
              <a:rPr lang="nb-NO" sz="1600"/>
              <a:t>Then select "Add request"</a:t>
            </a:r>
          </a:p>
          <a:p>
            <a:pPr>
              <a:lnSpc>
                <a:spcPct val="110000"/>
              </a:lnSpc>
            </a:pPr>
            <a:r>
              <a:rPr lang="nb-NO" sz="1600"/>
              <a:t>Name the new request "Get config"</a:t>
            </a:r>
          </a:p>
          <a:p>
            <a:pPr>
              <a:lnSpc>
                <a:spcPct val="110000"/>
              </a:lnSpc>
            </a:pPr>
            <a:endParaRPr lang="nb-NO" sz="1600"/>
          </a:p>
          <a:p>
            <a:pPr>
              <a:lnSpc>
                <a:spcPct val="110000"/>
              </a:lnSpc>
            </a:pPr>
            <a:r>
              <a:rPr lang="nb-NO" sz="1600"/>
              <a:t>Write your Request on the top line, default starting with "GET" and empty line</a:t>
            </a:r>
          </a:p>
          <a:p>
            <a:pPr>
              <a:lnSpc>
                <a:spcPct val="110000"/>
              </a:lnSpc>
            </a:pPr>
            <a:r>
              <a:rPr lang="nb-NO" sz="1600"/>
              <a:t>The next slides will give example of creating requests using yangcatalog and YANG Suite, with some alternative slide layouts/explanations</a:t>
            </a:r>
          </a:p>
        </p:txBody>
      </p:sp>
      <p:cxnSp>
        <p:nvCxnSpPr>
          <p:cNvPr id="17" name="Straight Arrow Connector 16">
            <a:extLst>
              <a:ext uri="{FF2B5EF4-FFF2-40B4-BE49-F238E27FC236}">
                <a16:creationId xmlns:a16="http://schemas.microsoft.com/office/drawing/2014/main" id="{D486615D-CE63-7D67-1805-5A10E4323F92}"/>
              </a:ext>
            </a:extLst>
          </p:cNvPr>
          <p:cNvCxnSpPr>
            <a:cxnSpLocks/>
          </p:cNvCxnSpPr>
          <p:nvPr/>
        </p:nvCxnSpPr>
        <p:spPr>
          <a:xfrm flipV="1">
            <a:off x="3877520" y="1090110"/>
            <a:ext cx="5398876" cy="1065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D99593E-476F-7776-20AC-7BF95A68193C}"/>
              </a:ext>
            </a:extLst>
          </p:cNvPr>
          <p:cNvCxnSpPr>
            <a:cxnSpLocks/>
          </p:cNvCxnSpPr>
          <p:nvPr/>
        </p:nvCxnSpPr>
        <p:spPr>
          <a:xfrm flipV="1">
            <a:off x="5676189" y="1134000"/>
            <a:ext cx="5457976" cy="1985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3A60E89-CEF8-13CA-99D3-17B3D7748607}"/>
              </a:ext>
            </a:extLst>
          </p:cNvPr>
          <p:cNvCxnSpPr>
            <a:cxnSpLocks/>
          </p:cNvCxnSpPr>
          <p:nvPr/>
        </p:nvCxnSpPr>
        <p:spPr>
          <a:xfrm flipV="1">
            <a:off x="5507140" y="1601189"/>
            <a:ext cx="2718568" cy="919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1C4DF8A-D76E-432D-9204-F2B2A225A6C7}"/>
              </a:ext>
            </a:extLst>
          </p:cNvPr>
          <p:cNvCxnSpPr>
            <a:cxnSpLocks/>
          </p:cNvCxnSpPr>
          <p:nvPr/>
        </p:nvCxnSpPr>
        <p:spPr>
          <a:xfrm flipV="1">
            <a:off x="3516975" y="3012141"/>
            <a:ext cx="6119966" cy="508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BFF6CCF1-C97C-E7B4-CCBD-9021E2C486B7}"/>
              </a:ext>
            </a:extLst>
          </p:cNvPr>
          <p:cNvPicPr>
            <a:picLocks noChangeAspect="1"/>
          </p:cNvPicPr>
          <p:nvPr/>
        </p:nvPicPr>
        <p:blipFill>
          <a:blip r:embed="rId4"/>
          <a:srcRect b="13220"/>
          <a:stretch/>
        </p:blipFill>
        <p:spPr>
          <a:xfrm>
            <a:off x="5241997" y="3615981"/>
            <a:ext cx="2457793" cy="529080"/>
          </a:xfrm>
          <a:prstGeom prst="rect">
            <a:avLst/>
          </a:prstGeom>
        </p:spPr>
      </p:pic>
      <p:pic>
        <p:nvPicPr>
          <p:cNvPr id="37" name="Picture 36">
            <a:extLst>
              <a:ext uri="{FF2B5EF4-FFF2-40B4-BE49-F238E27FC236}">
                <a16:creationId xmlns:a16="http://schemas.microsoft.com/office/drawing/2014/main" id="{7F74E8F3-A01C-24AF-FE90-3871CEA49BFF}"/>
              </a:ext>
            </a:extLst>
          </p:cNvPr>
          <p:cNvPicPr>
            <a:picLocks noChangeAspect="1"/>
          </p:cNvPicPr>
          <p:nvPr/>
        </p:nvPicPr>
        <p:blipFill>
          <a:blip r:embed="rId5"/>
          <a:stretch>
            <a:fillRect/>
          </a:stretch>
        </p:blipFill>
        <p:spPr>
          <a:xfrm>
            <a:off x="8565229" y="3611586"/>
            <a:ext cx="2143424" cy="533474"/>
          </a:xfrm>
          <a:prstGeom prst="rect">
            <a:avLst/>
          </a:prstGeom>
        </p:spPr>
      </p:pic>
      <p:cxnSp>
        <p:nvCxnSpPr>
          <p:cNvPr id="38" name="Straight Arrow Connector 37">
            <a:extLst>
              <a:ext uri="{FF2B5EF4-FFF2-40B4-BE49-F238E27FC236}">
                <a16:creationId xmlns:a16="http://schemas.microsoft.com/office/drawing/2014/main" id="{D5AD206D-7E29-D8B0-658D-87A87CD64B2A}"/>
              </a:ext>
            </a:extLst>
          </p:cNvPr>
          <p:cNvCxnSpPr>
            <a:cxnSpLocks/>
          </p:cNvCxnSpPr>
          <p:nvPr/>
        </p:nvCxnSpPr>
        <p:spPr>
          <a:xfrm>
            <a:off x="7276780" y="3824682"/>
            <a:ext cx="14061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EE800338-864C-2732-0957-1F7DEDBF0B85}"/>
              </a:ext>
            </a:extLst>
          </p:cNvPr>
          <p:cNvPicPr>
            <a:picLocks noChangeAspect="1"/>
          </p:cNvPicPr>
          <p:nvPr/>
        </p:nvPicPr>
        <p:blipFill>
          <a:blip r:embed="rId6"/>
          <a:stretch>
            <a:fillRect/>
          </a:stretch>
        </p:blipFill>
        <p:spPr>
          <a:xfrm>
            <a:off x="6112199" y="4516783"/>
            <a:ext cx="4906060" cy="895475"/>
          </a:xfrm>
          <a:prstGeom prst="rect">
            <a:avLst/>
          </a:prstGeom>
        </p:spPr>
      </p:pic>
      <p:cxnSp>
        <p:nvCxnSpPr>
          <p:cNvPr id="42" name="Straight Arrow Connector 41">
            <a:extLst>
              <a:ext uri="{FF2B5EF4-FFF2-40B4-BE49-F238E27FC236}">
                <a16:creationId xmlns:a16="http://schemas.microsoft.com/office/drawing/2014/main" id="{A5C05E84-C67C-8A7F-6AAD-115138FDA2C4}"/>
              </a:ext>
            </a:extLst>
          </p:cNvPr>
          <p:cNvCxnSpPr>
            <a:cxnSpLocks/>
          </p:cNvCxnSpPr>
          <p:nvPr/>
        </p:nvCxnSpPr>
        <p:spPr>
          <a:xfrm>
            <a:off x="4456740" y="4931183"/>
            <a:ext cx="2820040" cy="2286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9C05C-336A-80EF-B51A-E8FB4F7796FC}"/>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325731E8-DFFF-EFC5-3DAC-4F4E489EE99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180" name="Text+Image 50:50">
            <a:extLst>
              <a:ext uri="{FF2B5EF4-FFF2-40B4-BE49-F238E27FC236}">
                <a16:creationId xmlns:a16="http://schemas.microsoft.com/office/drawing/2014/main" id="{EB805478-6AB9-F8CA-85F6-A1C3B8AE5CB4}"/>
              </a:ext>
            </a:extLst>
          </p:cNvPr>
          <p:cNvSpPr txBox="1">
            <a:spLocks noGrp="1"/>
          </p:cNvSpPr>
          <p:nvPr>
            <p:ph type="title"/>
          </p:nvPr>
        </p:nvSpPr>
        <p:spPr>
          <a:xfrm>
            <a:off x="540000" y="432000"/>
            <a:ext cx="11109600" cy="540000"/>
          </a:xfrm>
        </p:spPr>
        <p:txBody>
          <a:bodyPr anchor="ctr">
            <a:normAutofit/>
          </a:bodyPr>
          <a:lstStyle/>
          <a:p>
            <a:r>
              <a:rPr lang="en-GB"/>
              <a:t>Get config</a:t>
            </a:r>
          </a:p>
        </p:txBody>
      </p:sp>
      <p:sp>
        <p:nvSpPr>
          <p:cNvPr id="3" name="Footer Placeholder 6">
            <a:extLst>
              <a:ext uri="{FF2B5EF4-FFF2-40B4-BE49-F238E27FC236}">
                <a16:creationId xmlns:a16="http://schemas.microsoft.com/office/drawing/2014/main" id="{0E1B4F1F-6B41-11BB-B5EC-735FF7D1A30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5505232-5552-A9A0-7730-E30407F8026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3E5D3B61-6842-A92C-8503-BF798BE87EDC}"/>
              </a:ext>
            </a:extLst>
          </p:cNvPr>
          <p:cNvSpPr txBox="1">
            <a:spLocks/>
          </p:cNvSpPr>
          <p:nvPr/>
        </p:nvSpPr>
        <p:spPr bwMode="gray">
          <a:xfrm>
            <a:off x="540000" y="972000"/>
            <a:ext cx="5227787"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the Request based on the information explored from </a:t>
            </a:r>
            <a:r>
              <a:rPr lang="en-US" sz="1600">
                <a:hlinkClick r:id="rId3"/>
              </a:rPr>
              <a:t>https://yangcatalog.org</a:t>
            </a:r>
            <a:endParaRPr lang="en-US" sz="1600"/>
          </a:p>
          <a:p>
            <a:pPr lvl="1">
              <a:lnSpc>
                <a:spcPct val="110000"/>
              </a:lnSpc>
            </a:pPr>
            <a:r>
              <a:rPr lang="nb-NO" sz="1400"/>
              <a:t>Expand the tree until you find your module</a:t>
            </a:r>
          </a:p>
          <a:p>
            <a:pPr lvl="1">
              <a:lnSpc>
                <a:spcPct val="110000"/>
              </a:lnSpc>
            </a:pPr>
            <a:endParaRPr lang="nb-NO" sz="1400"/>
          </a:p>
          <a:p>
            <a:pPr lvl="1">
              <a:lnSpc>
                <a:spcPct val="110000"/>
              </a:lnSpc>
            </a:pPr>
            <a:r>
              <a:rPr lang="nb-NO" sz="1400"/>
              <a:t>Base restconf path:</a:t>
            </a:r>
            <a:br>
              <a:rPr lang="nb-NO" sz="1400"/>
            </a:br>
            <a:r>
              <a:rPr lang="nb-NO" sz="1400"/>
              <a:t>https://{{host}}/restconf/data</a:t>
            </a:r>
          </a:p>
          <a:p>
            <a:pPr lvl="1">
              <a:lnSpc>
                <a:spcPct val="110000"/>
              </a:lnSpc>
            </a:pPr>
            <a:r>
              <a:rPr lang="nb-NO" sz="1400"/>
              <a:t>Add the "Sensor Path" to the base path</a:t>
            </a:r>
          </a:p>
          <a:p>
            <a:pPr lvl="1">
              <a:lnSpc>
                <a:spcPct val="110000"/>
              </a:lnSpc>
            </a:pPr>
            <a:r>
              <a:rPr lang="nb-NO" sz="1400"/>
              <a:t>Write the path in Postman</a:t>
            </a:r>
          </a:p>
          <a:p>
            <a:pPr lvl="1">
              <a:lnSpc>
                <a:spcPct val="110000"/>
              </a:lnSpc>
            </a:pPr>
            <a:r>
              <a:rPr lang="nb-NO" sz="1400"/>
              <a:t>Go to "Headers" and enter the following</a:t>
            </a:r>
          </a:p>
          <a:p>
            <a:pPr lvl="1">
              <a:lnSpc>
                <a:spcPct val="110000"/>
              </a:lnSpc>
            </a:pPr>
            <a:r>
              <a:rPr lang="nb-NO" sz="1400"/>
              <a:t>Press "Send" and you should get a </a:t>
            </a:r>
            <a:br>
              <a:rPr lang="nb-NO" sz="1400"/>
            </a:br>
            <a:r>
              <a:rPr lang="nb-NO" sz="1400"/>
              <a:t>response similar to this</a:t>
            </a:r>
          </a:p>
        </p:txBody>
      </p:sp>
      <p:pic>
        <p:nvPicPr>
          <p:cNvPr id="20" name="Picture 19">
            <a:extLst>
              <a:ext uri="{FF2B5EF4-FFF2-40B4-BE49-F238E27FC236}">
                <a16:creationId xmlns:a16="http://schemas.microsoft.com/office/drawing/2014/main" id="{863AF36C-CD84-3023-338D-7773F8ADCD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15811" y="3382278"/>
            <a:ext cx="4871050" cy="803367"/>
          </a:xfrm>
          <a:prstGeom prst="rect">
            <a:avLst/>
          </a:prstGeom>
        </p:spPr>
      </p:pic>
      <p:pic>
        <p:nvPicPr>
          <p:cNvPr id="24" name="Picture 23">
            <a:extLst>
              <a:ext uri="{FF2B5EF4-FFF2-40B4-BE49-F238E27FC236}">
                <a16:creationId xmlns:a16="http://schemas.microsoft.com/office/drawing/2014/main" id="{3F7BA036-2D84-7860-AA37-ADEF4CEA0C29}"/>
              </a:ext>
            </a:extLst>
          </p:cNvPr>
          <p:cNvPicPr>
            <a:picLocks noChangeAspect="1"/>
          </p:cNvPicPr>
          <p:nvPr/>
        </p:nvPicPr>
        <p:blipFill>
          <a:blip r:embed="rId5"/>
          <a:srcRect t="3894" b="5458"/>
          <a:stretch/>
        </p:blipFill>
        <p:spPr>
          <a:xfrm>
            <a:off x="6568168" y="4335962"/>
            <a:ext cx="4871050" cy="1329075"/>
          </a:xfrm>
          <a:prstGeom prst="rect">
            <a:avLst/>
          </a:prstGeom>
        </p:spPr>
      </p:pic>
      <p:pic>
        <p:nvPicPr>
          <p:cNvPr id="15" name="Picture 14">
            <a:extLst>
              <a:ext uri="{FF2B5EF4-FFF2-40B4-BE49-F238E27FC236}">
                <a16:creationId xmlns:a16="http://schemas.microsoft.com/office/drawing/2014/main" id="{D2AAA8B9-099B-B6AC-F1C1-FAD919C92F81}"/>
              </a:ext>
            </a:extLst>
          </p:cNvPr>
          <p:cNvPicPr>
            <a:picLocks noChangeAspect="1"/>
          </p:cNvPicPr>
          <p:nvPr/>
        </p:nvPicPr>
        <p:blipFill>
          <a:blip r:embed="rId6">
            <a:extLst>
              <a:ext uri="{28A0092B-C50C-407E-A947-70E740481C1C}">
                <a14:useLocalDpi xmlns:a14="http://schemas.microsoft.com/office/drawing/2010/main" val="0"/>
              </a:ext>
            </a:extLst>
          </a:blip>
          <a:srcRect r="2112" b="18244"/>
          <a:stretch/>
        </p:blipFill>
        <p:spPr>
          <a:xfrm>
            <a:off x="109765" y="4708934"/>
            <a:ext cx="5760837" cy="1327101"/>
          </a:xfrm>
          <a:prstGeom prst="rect">
            <a:avLst/>
          </a:prstGeom>
        </p:spPr>
      </p:pic>
      <p:sp>
        <p:nvSpPr>
          <p:cNvPr id="7" name="TextBox 6">
            <a:extLst>
              <a:ext uri="{FF2B5EF4-FFF2-40B4-BE49-F238E27FC236}">
                <a16:creationId xmlns:a16="http://schemas.microsoft.com/office/drawing/2014/main" id="{B1635E0D-2873-F67B-F666-85CD9CB3263C}"/>
              </a:ext>
            </a:extLst>
          </p:cNvPr>
          <p:cNvSpPr txBox="1"/>
          <p:nvPr/>
        </p:nvSpPr>
        <p:spPr>
          <a:xfrm>
            <a:off x="6198022" y="2921401"/>
            <a:ext cx="4986655" cy="284245"/>
          </a:xfrm>
          <a:prstGeom prst="rect">
            <a:avLst/>
          </a:prstGeom>
          <a:solidFill>
            <a:srgbClr val="212121"/>
          </a:solidFill>
        </p:spPr>
        <p:txBody>
          <a:bodyPr wrap="square">
            <a:spAutoFit/>
          </a:bodyPr>
          <a:lstStyle/>
          <a:p>
            <a:pPr marL="0" lvl="1" indent="-97200">
              <a:lnSpc>
                <a:spcPct val="110000"/>
              </a:lnSpc>
            </a:pPr>
            <a:r>
              <a:rPr lang="nb-NO" sz="1200" err="1">
                <a:solidFill>
                  <a:srgbClr val="FFF7F2"/>
                </a:solidFill>
                <a:latin typeface="Consolas" panose="020B0609020204030204" pitchFamily="49" charset="0"/>
                <a:ea typeface="+mn-ea"/>
              </a:rPr>
              <a:t>https</a:t>
            </a:r>
            <a:r>
              <a:rPr lang="nb-NO" sz="1200">
                <a:solidFill>
                  <a:srgbClr val="FFF7F2"/>
                </a:solidFill>
                <a:latin typeface="Consolas" panose="020B0609020204030204" pitchFamily="49" charset="0"/>
                <a:ea typeface="+mn-ea"/>
              </a:rPr>
              <a:t>://</a:t>
            </a:r>
            <a:r>
              <a:rPr lang="nb-NO" sz="1200">
                <a:solidFill>
                  <a:srgbClr val="F27900"/>
                </a:solidFill>
                <a:latin typeface="Consolas" panose="020B0609020204030204" pitchFamily="49" charset="0"/>
                <a:ea typeface="+mn-ea"/>
              </a:rPr>
              <a:t>{{host}}</a:t>
            </a:r>
            <a:r>
              <a:rPr lang="nb-NO" sz="1200">
                <a:solidFill>
                  <a:srgbClr val="FFF7F2"/>
                </a:solidFill>
                <a:latin typeface="Consolas" panose="020B0609020204030204" pitchFamily="49" charset="0"/>
                <a:ea typeface="+mn-ea"/>
              </a:rPr>
              <a:t>/</a:t>
            </a:r>
            <a:r>
              <a:rPr lang="nb-NO" sz="1200" err="1">
                <a:solidFill>
                  <a:srgbClr val="FFF7F2"/>
                </a:solidFill>
                <a:latin typeface="Consolas" panose="020B0609020204030204" pitchFamily="49" charset="0"/>
                <a:ea typeface="+mn-ea"/>
              </a:rPr>
              <a:t>restconf</a:t>
            </a:r>
            <a:r>
              <a:rPr lang="nb-NO" sz="1200">
                <a:solidFill>
                  <a:srgbClr val="FFF7F2"/>
                </a:solidFill>
                <a:latin typeface="Consolas" panose="020B0609020204030204" pitchFamily="49" charset="0"/>
                <a:ea typeface="+mn-ea"/>
              </a:rPr>
              <a:t>/data/</a:t>
            </a:r>
            <a:r>
              <a:rPr lang="nb-NO" sz="1200" err="1">
                <a:solidFill>
                  <a:srgbClr val="FFF7F2"/>
                </a:solidFill>
                <a:latin typeface="Consolas" panose="020B0609020204030204" pitchFamily="49" charset="0"/>
                <a:ea typeface="+mn-ea"/>
              </a:rPr>
              <a:t>Cisco-IOS-XE-native:native</a:t>
            </a:r>
            <a:endParaRPr lang="nb-NO" sz="1200">
              <a:solidFill>
                <a:srgbClr val="FFF7F2"/>
              </a:solidFill>
              <a:latin typeface="Consolas" panose="020B0609020204030204" pitchFamily="49" charset="0"/>
              <a:ea typeface="+mn-ea"/>
            </a:endParaRPr>
          </a:p>
        </p:txBody>
      </p:sp>
      <p:cxnSp>
        <p:nvCxnSpPr>
          <p:cNvPr id="25" name="Straight Arrow Connector 24">
            <a:extLst>
              <a:ext uri="{FF2B5EF4-FFF2-40B4-BE49-F238E27FC236}">
                <a16:creationId xmlns:a16="http://schemas.microsoft.com/office/drawing/2014/main" id="{52242D99-03DF-2580-236A-4D09F04E64DE}"/>
              </a:ext>
            </a:extLst>
          </p:cNvPr>
          <p:cNvCxnSpPr>
            <a:cxnSpLocks/>
            <a:endCxn id="61" idx="1"/>
          </p:cNvCxnSpPr>
          <p:nvPr/>
        </p:nvCxnSpPr>
        <p:spPr>
          <a:xfrm>
            <a:off x="3657600" y="3670254"/>
            <a:ext cx="3342647" cy="336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D1DEC57-06AB-8DCD-76B0-86C2BB6E7871}"/>
              </a:ext>
            </a:extLst>
          </p:cNvPr>
          <p:cNvCxnSpPr>
            <a:cxnSpLocks/>
          </p:cNvCxnSpPr>
          <p:nvPr/>
        </p:nvCxnSpPr>
        <p:spPr>
          <a:xfrm>
            <a:off x="4925748" y="4006934"/>
            <a:ext cx="2005250" cy="1018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5F21A896-507C-F284-2A8A-077B9CC17293}"/>
              </a:ext>
            </a:extLst>
          </p:cNvPr>
          <p:cNvSpPr/>
          <p:nvPr/>
        </p:nvSpPr>
        <p:spPr>
          <a:xfrm>
            <a:off x="6930998" y="5063885"/>
            <a:ext cx="40854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pic>
        <p:nvPicPr>
          <p:cNvPr id="32" name="Picture 31">
            <a:extLst>
              <a:ext uri="{FF2B5EF4-FFF2-40B4-BE49-F238E27FC236}">
                <a16:creationId xmlns:a16="http://schemas.microsoft.com/office/drawing/2014/main" id="{2AAB02A9-6456-9741-66C6-23011F704C24}"/>
              </a:ext>
            </a:extLst>
          </p:cNvPr>
          <p:cNvPicPr>
            <a:picLocks noChangeAspect="1"/>
          </p:cNvPicPr>
          <p:nvPr/>
        </p:nvPicPr>
        <p:blipFill>
          <a:blip r:embed="rId7"/>
          <a:stretch>
            <a:fillRect/>
          </a:stretch>
        </p:blipFill>
        <p:spPr>
          <a:xfrm>
            <a:off x="5442691" y="371314"/>
            <a:ext cx="3115110" cy="257211"/>
          </a:xfrm>
          <a:prstGeom prst="rect">
            <a:avLst/>
          </a:prstGeom>
        </p:spPr>
      </p:pic>
      <p:pic>
        <p:nvPicPr>
          <p:cNvPr id="36" name="Picture 35">
            <a:extLst>
              <a:ext uri="{FF2B5EF4-FFF2-40B4-BE49-F238E27FC236}">
                <a16:creationId xmlns:a16="http://schemas.microsoft.com/office/drawing/2014/main" id="{8C2C83FF-B496-CB36-54F8-EB74560FB34F}"/>
              </a:ext>
            </a:extLst>
          </p:cNvPr>
          <p:cNvPicPr>
            <a:picLocks noChangeAspect="1"/>
          </p:cNvPicPr>
          <p:nvPr/>
        </p:nvPicPr>
        <p:blipFill>
          <a:blip r:embed="rId8"/>
          <a:stretch>
            <a:fillRect/>
          </a:stretch>
        </p:blipFill>
        <p:spPr>
          <a:xfrm>
            <a:off x="6198022" y="766744"/>
            <a:ext cx="3905795" cy="600159"/>
          </a:xfrm>
          <a:prstGeom prst="rect">
            <a:avLst/>
          </a:prstGeom>
        </p:spPr>
      </p:pic>
      <p:cxnSp>
        <p:nvCxnSpPr>
          <p:cNvPr id="37" name="Straight Arrow Connector 36">
            <a:extLst>
              <a:ext uri="{FF2B5EF4-FFF2-40B4-BE49-F238E27FC236}">
                <a16:creationId xmlns:a16="http://schemas.microsoft.com/office/drawing/2014/main" id="{E38C1F28-E087-A523-DDF3-5C3E7253242E}"/>
              </a:ext>
            </a:extLst>
          </p:cNvPr>
          <p:cNvCxnSpPr>
            <a:cxnSpLocks/>
          </p:cNvCxnSpPr>
          <p:nvPr/>
        </p:nvCxnSpPr>
        <p:spPr>
          <a:xfrm>
            <a:off x="7000246" y="560481"/>
            <a:ext cx="295978" cy="449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60E2A5D9-43BA-734D-D534-B64425F01541}"/>
              </a:ext>
            </a:extLst>
          </p:cNvPr>
          <p:cNvPicPr>
            <a:picLocks noChangeAspect="1"/>
          </p:cNvPicPr>
          <p:nvPr/>
        </p:nvPicPr>
        <p:blipFill>
          <a:blip r:embed="rId9"/>
          <a:stretch>
            <a:fillRect/>
          </a:stretch>
        </p:blipFill>
        <p:spPr>
          <a:xfrm>
            <a:off x="10906041" y="943228"/>
            <a:ext cx="943107" cy="342948"/>
          </a:xfrm>
          <a:prstGeom prst="rect">
            <a:avLst/>
          </a:prstGeom>
        </p:spPr>
      </p:pic>
      <p:cxnSp>
        <p:nvCxnSpPr>
          <p:cNvPr id="41" name="Straight Arrow Connector 40">
            <a:extLst>
              <a:ext uri="{FF2B5EF4-FFF2-40B4-BE49-F238E27FC236}">
                <a16:creationId xmlns:a16="http://schemas.microsoft.com/office/drawing/2014/main" id="{EEE10386-B9AC-2D55-2ACE-712C06A25500}"/>
              </a:ext>
            </a:extLst>
          </p:cNvPr>
          <p:cNvCxnSpPr>
            <a:cxnSpLocks/>
            <a:endCxn id="40" idx="1"/>
          </p:cNvCxnSpPr>
          <p:nvPr/>
        </p:nvCxnSpPr>
        <p:spPr>
          <a:xfrm flipV="1">
            <a:off x="9955828" y="1114702"/>
            <a:ext cx="950213" cy="28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88F3AA10-B4F4-4FDC-B1F0-3CF564B47E75}"/>
              </a:ext>
            </a:extLst>
          </p:cNvPr>
          <p:cNvPicPr>
            <a:picLocks noChangeAspect="1"/>
          </p:cNvPicPr>
          <p:nvPr/>
        </p:nvPicPr>
        <p:blipFill>
          <a:blip r:embed="rId10"/>
          <a:stretch>
            <a:fillRect/>
          </a:stretch>
        </p:blipFill>
        <p:spPr>
          <a:xfrm>
            <a:off x="5442691" y="1557276"/>
            <a:ext cx="6491616" cy="949833"/>
          </a:xfrm>
          <a:prstGeom prst="rect">
            <a:avLst/>
          </a:prstGeom>
        </p:spPr>
      </p:pic>
      <p:cxnSp>
        <p:nvCxnSpPr>
          <p:cNvPr id="48" name="Straight Arrow Connector 47">
            <a:extLst>
              <a:ext uri="{FF2B5EF4-FFF2-40B4-BE49-F238E27FC236}">
                <a16:creationId xmlns:a16="http://schemas.microsoft.com/office/drawing/2014/main" id="{7174112D-9A13-1194-7B87-DB822DC46F73}"/>
              </a:ext>
            </a:extLst>
          </p:cNvPr>
          <p:cNvCxnSpPr>
            <a:cxnSpLocks/>
          </p:cNvCxnSpPr>
          <p:nvPr/>
        </p:nvCxnSpPr>
        <p:spPr>
          <a:xfrm>
            <a:off x="5165353" y="1908019"/>
            <a:ext cx="405571" cy="795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E8BFD47-EC63-04E0-F6AA-A55DFB2FBAC4}"/>
              </a:ext>
            </a:extLst>
          </p:cNvPr>
          <p:cNvCxnSpPr>
            <a:cxnSpLocks/>
          </p:cNvCxnSpPr>
          <p:nvPr/>
        </p:nvCxnSpPr>
        <p:spPr>
          <a:xfrm>
            <a:off x="5657131" y="2054015"/>
            <a:ext cx="190152" cy="182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D975C7F-E4AE-C826-F1CC-4D70F22C0B64}"/>
              </a:ext>
            </a:extLst>
          </p:cNvPr>
          <p:cNvCxnSpPr>
            <a:cxnSpLocks/>
          </p:cNvCxnSpPr>
          <p:nvPr/>
        </p:nvCxnSpPr>
        <p:spPr>
          <a:xfrm flipH="1">
            <a:off x="10288921" y="2377055"/>
            <a:ext cx="632488" cy="47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9D09BED1-6751-460C-AA52-91E843B7E798}"/>
              </a:ext>
            </a:extLst>
          </p:cNvPr>
          <p:cNvCxnSpPr>
            <a:cxnSpLocks/>
          </p:cNvCxnSpPr>
          <p:nvPr/>
        </p:nvCxnSpPr>
        <p:spPr>
          <a:xfrm>
            <a:off x="4128009" y="2862270"/>
            <a:ext cx="1888589" cy="135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C9431686-385F-9E0D-34CA-3B0C0E071E65}"/>
              </a:ext>
            </a:extLst>
          </p:cNvPr>
          <p:cNvSpPr/>
          <p:nvPr/>
        </p:nvSpPr>
        <p:spPr>
          <a:xfrm>
            <a:off x="6147226" y="2880007"/>
            <a:ext cx="2681729" cy="35195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59" name="Rectangle: Rounded Corners 58">
            <a:extLst>
              <a:ext uri="{FF2B5EF4-FFF2-40B4-BE49-F238E27FC236}">
                <a16:creationId xmlns:a16="http://schemas.microsoft.com/office/drawing/2014/main" id="{2BC522FD-6368-86F6-8F22-A5D56F1DC292}"/>
              </a:ext>
            </a:extLst>
          </p:cNvPr>
          <p:cNvSpPr/>
          <p:nvPr/>
        </p:nvSpPr>
        <p:spPr>
          <a:xfrm>
            <a:off x="8828956" y="2880007"/>
            <a:ext cx="2412785" cy="35195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61" name="Rectangle: Rounded Corners 60">
            <a:extLst>
              <a:ext uri="{FF2B5EF4-FFF2-40B4-BE49-F238E27FC236}">
                <a16:creationId xmlns:a16="http://schemas.microsoft.com/office/drawing/2014/main" id="{A1036424-F340-F5BF-A276-8EFA587D4268}"/>
              </a:ext>
            </a:extLst>
          </p:cNvPr>
          <p:cNvSpPr/>
          <p:nvPr/>
        </p:nvSpPr>
        <p:spPr>
          <a:xfrm>
            <a:off x="7000247" y="3849060"/>
            <a:ext cx="360372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404581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39412-347C-E614-328F-677D08715B05}"/>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5D9814B7-9A05-E0D8-954D-B562332C8C5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180" name="Text+Image 50:50">
            <a:extLst>
              <a:ext uri="{FF2B5EF4-FFF2-40B4-BE49-F238E27FC236}">
                <a16:creationId xmlns:a16="http://schemas.microsoft.com/office/drawing/2014/main" id="{9987F929-BD11-E006-D957-D34B277DF7DE}"/>
              </a:ext>
            </a:extLst>
          </p:cNvPr>
          <p:cNvSpPr txBox="1">
            <a:spLocks noGrp="1"/>
          </p:cNvSpPr>
          <p:nvPr>
            <p:ph type="title"/>
          </p:nvPr>
        </p:nvSpPr>
        <p:spPr>
          <a:xfrm>
            <a:off x="540000" y="432000"/>
            <a:ext cx="11109600" cy="540000"/>
          </a:xfrm>
        </p:spPr>
        <p:txBody>
          <a:bodyPr anchor="ctr">
            <a:normAutofit/>
          </a:bodyPr>
          <a:lstStyle/>
          <a:p>
            <a:r>
              <a:rPr lang="en-GB"/>
              <a:t>Get config (YANG Suite alternative)</a:t>
            </a:r>
          </a:p>
        </p:txBody>
      </p:sp>
      <p:sp>
        <p:nvSpPr>
          <p:cNvPr id="3" name="Footer Placeholder 6">
            <a:extLst>
              <a:ext uri="{FF2B5EF4-FFF2-40B4-BE49-F238E27FC236}">
                <a16:creationId xmlns:a16="http://schemas.microsoft.com/office/drawing/2014/main" id="{38654B60-057E-C543-6BFE-18B653BBC7F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D6B9D45-C1D7-9BE8-269D-B70B3A5ADD7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B1767808-F6A1-4968-4009-6C459A2CE6FA}"/>
              </a:ext>
            </a:extLst>
          </p:cNvPr>
          <p:cNvSpPr txBox="1">
            <a:spLocks/>
          </p:cNvSpPr>
          <p:nvPr/>
        </p:nvSpPr>
        <p:spPr bwMode="gray">
          <a:xfrm>
            <a:off x="540000" y="972000"/>
            <a:ext cx="5555206"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Here is an example of how to craft the same Request based on info you find in YANG Suite</a:t>
            </a:r>
          </a:p>
          <a:p>
            <a:pPr lvl="1">
              <a:lnSpc>
                <a:spcPct val="110000"/>
              </a:lnSpc>
            </a:pPr>
            <a:r>
              <a:rPr lang="nb-NO" sz="1400"/>
              <a:t>Base Restconf </a:t>
            </a:r>
            <a:r>
              <a:rPr lang="nb-NO" sz="1400" err="1"/>
              <a:t>path</a:t>
            </a:r>
            <a:r>
              <a:rPr lang="nb-NO" sz="1400"/>
              <a:t>: </a:t>
            </a:r>
            <a:r>
              <a:rPr lang="nb-NO" sz="1400" err="1"/>
              <a:t>https</a:t>
            </a:r>
            <a:r>
              <a:rPr lang="nb-NO" sz="1400"/>
              <a:t>://{{host}}/</a:t>
            </a:r>
            <a:r>
              <a:rPr lang="nb-NO" sz="1400" err="1"/>
              <a:t>restconf</a:t>
            </a:r>
            <a:r>
              <a:rPr lang="nb-NO" sz="1400"/>
              <a:t>/data/</a:t>
            </a:r>
          </a:p>
          <a:p>
            <a:pPr lvl="1">
              <a:lnSpc>
                <a:spcPct val="110000"/>
              </a:lnSpc>
            </a:pPr>
            <a:r>
              <a:rPr lang="nb-NO" sz="1400" err="1"/>
              <a:t>YANG-module</a:t>
            </a:r>
            <a:r>
              <a:rPr lang="nb-NO" sz="1400"/>
              <a:t>: Cisco-IOS-</a:t>
            </a:r>
            <a:r>
              <a:rPr lang="nb-NO" sz="1400" err="1"/>
              <a:t>XE</a:t>
            </a:r>
            <a:r>
              <a:rPr lang="nb-NO" sz="1400"/>
              <a:t>-native</a:t>
            </a:r>
          </a:p>
          <a:p>
            <a:pPr lvl="1">
              <a:lnSpc>
                <a:spcPct val="110000"/>
              </a:lnSpc>
            </a:pPr>
            <a:r>
              <a:rPr lang="nb-NO" sz="1400" err="1"/>
              <a:t>Xpath</a:t>
            </a:r>
            <a:r>
              <a:rPr lang="nb-NO" sz="1400"/>
              <a:t>: native</a:t>
            </a:r>
          </a:p>
          <a:p>
            <a:pPr lvl="1">
              <a:lnSpc>
                <a:spcPct val="110000"/>
              </a:lnSpc>
            </a:pPr>
            <a:r>
              <a:rPr lang="nb-NO" sz="1400" err="1"/>
              <a:t>Combined</a:t>
            </a:r>
            <a:r>
              <a:rPr lang="nb-NO" sz="1400"/>
              <a:t> </a:t>
            </a:r>
            <a:r>
              <a:rPr lang="nb-NO" sz="1400" err="1"/>
              <a:t>request</a:t>
            </a:r>
            <a:r>
              <a:rPr lang="nb-NO" sz="1400"/>
              <a:t> </a:t>
            </a:r>
            <a:r>
              <a:rPr lang="nb-NO" sz="1400" err="1"/>
              <a:t>path</a:t>
            </a:r>
            <a:r>
              <a:rPr lang="nb-NO" sz="1400"/>
              <a:t> for </a:t>
            </a:r>
            <a:r>
              <a:rPr lang="nb-NO" sz="1400" err="1"/>
              <a:t>copy-paste</a:t>
            </a:r>
            <a:r>
              <a:rPr lang="nb-NO" sz="1400"/>
              <a:t>: </a:t>
            </a:r>
          </a:p>
          <a:p>
            <a:pPr lvl="1">
              <a:lnSpc>
                <a:spcPct val="110000"/>
              </a:lnSpc>
            </a:pPr>
            <a:r>
              <a:rPr lang="nb-NO" sz="1400"/>
              <a:t>Write the path in Postman</a:t>
            </a:r>
          </a:p>
          <a:p>
            <a:pPr lvl="1">
              <a:lnSpc>
                <a:spcPct val="110000"/>
              </a:lnSpc>
            </a:pPr>
            <a:r>
              <a:rPr lang="nb-NO" sz="1400"/>
              <a:t>Go to "Headers" and enter the following</a:t>
            </a:r>
          </a:p>
          <a:p>
            <a:pPr lvl="1">
              <a:lnSpc>
                <a:spcPct val="110000"/>
              </a:lnSpc>
            </a:pPr>
            <a:r>
              <a:rPr lang="nb-NO" sz="1400"/>
              <a:t>Press "Send" and you should get a </a:t>
            </a:r>
            <a:br>
              <a:rPr lang="nb-NO" sz="1400"/>
            </a:br>
            <a:r>
              <a:rPr lang="nb-NO" sz="1400"/>
              <a:t>response similar to this</a:t>
            </a:r>
          </a:p>
        </p:txBody>
      </p:sp>
      <p:pic>
        <p:nvPicPr>
          <p:cNvPr id="16" name="Picture 15">
            <a:extLst>
              <a:ext uri="{FF2B5EF4-FFF2-40B4-BE49-F238E27FC236}">
                <a16:creationId xmlns:a16="http://schemas.microsoft.com/office/drawing/2014/main" id="{289B09D5-4D5F-38AC-50CA-71691DC37FFA}"/>
              </a:ext>
            </a:extLst>
          </p:cNvPr>
          <p:cNvPicPr>
            <a:picLocks noChangeAspect="1"/>
          </p:cNvPicPr>
          <p:nvPr/>
        </p:nvPicPr>
        <p:blipFill>
          <a:blip r:embed="rId3"/>
          <a:stretch>
            <a:fillRect/>
          </a:stretch>
        </p:blipFill>
        <p:spPr>
          <a:xfrm>
            <a:off x="7232237" y="522261"/>
            <a:ext cx="4649414" cy="1169710"/>
          </a:xfrm>
          <a:prstGeom prst="rect">
            <a:avLst/>
          </a:prstGeom>
        </p:spPr>
      </p:pic>
      <p:pic>
        <p:nvPicPr>
          <p:cNvPr id="20" name="Picture 19">
            <a:extLst>
              <a:ext uri="{FF2B5EF4-FFF2-40B4-BE49-F238E27FC236}">
                <a16:creationId xmlns:a16="http://schemas.microsoft.com/office/drawing/2014/main" id="{496488BC-BDD5-0E82-F79E-9055C2785813}"/>
              </a:ext>
            </a:extLst>
          </p:cNvPr>
          <p:cNvPicPr>
            <a:picLocks noChangeAspect="1"/>
          </p:cNvPicPr>
          <p:nvPr/>
        </p:nvPicPr>
        <p:blipFill>
          <a:blip r:embed="rId4"/>
          <a:stretch>
            <a:fillRect/>
          </a:stretch>
        </p:blipFill>
        <p:spPr>
          <a:xfrm>
            <a:off x="5815811" y="3381724"/>
            <a:ext cx="4871050" cy="804475"/>
          </a:xfrm>
          <a:prstGeom prst="rect">
            <a:avLst/>
          </a:prstGeom>
        </p:spPr>
      </p:pic>
      <p:pic>
        <p:nvPicPr>
          <p:cNvPr id="24" name="Picture 23">
            <a:extLst>
              <a:ext uri="{FF2B5EF4-FFF2-40B4-BE49-F238E27FC236}">
                <a16:creationId xmlns:a16="http://schemas.microsoft.com/office/drawing/2014/main" id="{29D63A95-4724-28F6-8BAA-694DC944FA9D}"/>
              </a:ext>
            </a:extLst>
          </p:cNvPr>
          <p:cNvPicPr>
            <a:picLocks noChangeAspect="1"/>
          </p:cNvPicPr>
          <p:nvPr/>
        </p:nvPicPr>
        <p:blipFill>
          <a:blip r:embed="rId5"/>
          <a:srcRect t="3894" b="5458"/>
          <a:stretch/>
        </p:blipFill>
        <p:spPr>
          <a:xfrm>
            <a:off x="6568168" y="4335962"/>
            <a:ext cx="4871050" cy="1329075"/>
          </a:xfrm>
          <a:prstGeom prst="rect">
            <a:avLst/>
          </a:prstGeom>
        </p:spPr>
      </p:pic>
      <p:sp>
        <p:nvSpPr>
          <p:cNvPr id="5" name="Rectangle: Rounded Corners 4">
            <a:extLst>
              <a:ext uri="{FF2B5EF4-FFF2-40B4-BE49-F238E27FC236}">
                <a16:creationId xmlns:a16="http://schemas.microsoft.com/office/drawing/2014/main" id="{5D827F22-9935-1A91-F0C6-040F48766B31}"/>
              </a:ext>
            </a:extLst>
          </p:cNvPr>
          <p:cNvSpPr/>
          <p:nvPr/>
        </p:nvSpPr>
        <p:spPr>
          <a:xfrm>
            <a:off x="8761480" y="508892"/>
            <a:ext cx="1548431"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8" name="Rectangle: Rounded Corners 7">
            <a:extLst>
              <a:ext uri="{FF2B5EF4-FFF2-40B4-BE49-F238E27FC236}">
                <a16:creationId xmlns:a16="http://schemas.microsoft.com/office/drawing/2014/main" id="{9BA27145-A3BF-2B97-361D-8A3AF2D2A9A7}"/>
              </a:ext>
            </a:extLst>
          </p:cNvPr>
          <p:cNvSpPr/>
          <p:nvPr/>
        </p:nvSpPr>
        <p:spPr>
          <a:xfrm>
            <a:off x="8876741" y="949242"/>
            <a:ext cx="1433171"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1" name="The distance between the headline and the start of the body copy is always constant.…">
            <a:extLst>
              <a:ext uri="{FF2B5EF4-FFF2-40B4-BE49-F238E27FC236}">
                <a16:creationId xmlns:a16="http://schemas.microsoft.com/office/drawing/2014/main" id="{330A3BC2-0D0F-44C5-05EE-CC1054EFD3BB}"/>
              </a:ext>
            </a:extLst>
          </p:cNvPr>
          <p:cNvSpPr txBox="1">
            <a:spLocks/>
          </p:cNvSpPr>
          <p:nvPr/>
        </p:nvSpPr>
        <p:spPr bwMode="gray">
          <a:xfrm>
            <a:off x="9454384" y="1793493"/>
            <a:ext cx="2195216" cy="684538"/>
          </a:xfrm>
          <a:prstGeom prst="rect">
            <a:avLst/>
          </a:prstGeom>
        </p:spPr>
        <p:txBody>
          <a:bodyPr vert="horz" lIns="0" tIns="180000" rIns="0" bIns="180000" rtlCol="0">
            <a:normAutofit fontScale="700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a:t>Use colon (</a:t>
            </a:r>
            <a:r>
              <a:rPr lang="nb-NO" sz="1600">
                <a:sym typeface="Wingdings" panose="05000000000000000000" pitchFamily="2" charset="2"/>
              </a:rPr>
              <a:t>:) instead of f</a:t>
            </a:r>
            <a:r>
              <a:rPr lang="nb-NO" sz="1600"/>
              <a:t>orward slash (/) in the Xpath</a:t>
            </a:r>
          </a:p>
        </p:txBody>
      </p:sp>
      <p:pic>
        <p:nvPicPr>
          <p:cNvPr id="15" name="Picture 14">
            <a:extLst>
              <a:ext uri="{FF2B5EF4-FFF2-40B4-BE49-F238E27FC236}">
                <a16:creationId xmlns:a16="http://schemas.microsoft.com/office/drawing/2014/main" id="{C8CAB4A8-B036-B8B0-4CA4-759E699F751C}"/>
              </a:ext>
            </a:extLst>
          </p:cNvPr>
          <p:cNvPicPr>
            <a:picLocks noChangeAspect="1"/>
          </p:cNvPicPr>
          <p:nvPr/>
        </p:nvPicPr>
        <p:blipFill>
          <a:blip r:embed="rId6">
            <a:extLst>
              <a:ext uri="{28A0092B-C50C-407E-A947-70E740481C1C}">
                <a14:useLocalDpi xmlns:a14="http://schemas.microsoft.com/office/drawing/2010/main" val="0"/>
              </a:ext>
            </a:extLst>
          </a:blip>
          <a:srcRect r="2112" b="9675"/>
          <a:stretch/>
        </p:blipFill>
        <p:spPr>
          <a:xfrm>
            <a:off x="109765" y="4484375"/>
            <a:ext cx="5760837" cy="1466201"/>
          </a:xfrm>
          <a:prstGeom prst="rect">
            <a:avLst/>
          </a:prstGeom>
        </p:spPr>
      </p:pic>
      <p:sp>
        <p:nvSpPr>
          <p:cNvPr id="7" name="TextBox 6">
            <a:extLst>
              <a:ext uri="{FF2B5EF4-FFF2-40B4-BE49-F238E27FC236}">
                <a16:creationId xmlns:a16="http://schemas.microsoft.com/office/drawing/2014/main" id="{E528E4E3-0F34-B369-644F-5BF67F91F4EB}"/>
              </a:ext>
            </a:extLst>
          </p:cNvPr>
          <p:cNvSpPr txBox="1"/>
          <p:nvPr/>
        </p:nvSpPr>
        <p:spPr>
          <a:xfrm>
            <a:off x="4925748" y="2871844"/>
            <a:ext cx="4986655" cy="284245"/>
          </a:xfrm>
          <a:prstGeom prst="rect">
            <a:avLst/>
          </a:prstGeom>
          <a:solidFill>
            <a:srgbClr val="212121"/>
          </a:solidFill>
        </p:spPr>
        <p:txBody>
          <a:bodyPr wrap="square">
            <a:spAutoFit/>
          </a:bodyPr>
          <a:lstStyle/>
          <a:p>
            <a:pPr marL="0" lvl="1" indent="-97200">
              <a:lnSpc>
                <a:spcPct val="110000"/>
              </a:lnSpc>
            </a:pPr>
            <a:r>
              <a:rPr lang="nb-NO" sz="1200" err="1">
                <a:solidFill>
                  <a:srgbClr val="FFF7F2"/>
                </a:solidFill>
                <a:latin typeface="Consolas" panose="020B0609020204030204" pitchFamily="49" charset="0"/>
                <a:ea typeface="+mn-ea"/>
              </a:rPr>
              <a:t>https</a:t>
            </a:r>
            <a:r>
              <a:rPr lang="nb-NO" sz="1200">
                <a:solidFill>
                  <a:srgbClr val="FFF7F2"/>
                </a:solidFill>
                <a:latin typeface="Consolas" panose="020B0609020204030204" pitchFamily="49" charset="0"/>
                <a:ea typeface="+mn-ea"/>
              </a:rPr>
              <a:t>://</a:t>
            </a:r>
            <a:r>
              <a:rPr lang="nb-NO" sz="1200">
                <a:solidFill>
                  <a:srgbClr val="F27900"/>
                </a:solidFill>
                <a:latin typeface="Consolas" panose="020B0609020204030204" pitchFamily="49" charset="0"/>
                <a:ea typeface="+mn-ea"/>
              </a:rPr>
              <a:t>{{host}}</a:t>
            </a:r>
            <a:r>
              <a:rPr lang="nb-NO" sz="1200">
                <a:solidFill>
                  <a:srgbClr val="FFF7F2"/>
                </a:solidFill>
                <a:latin typeface="Consolas" panose="020B0609020204030204" pitchFamily="49" charset="0"/>
                <a:ea typeface="+mn-ea"/>
              </a:rPr>
              <a:t>/</a:t>
            </a:r>
            <a:r>
              <a:rPr lang="nb-NO" sz="1200" err="1">
                <a:solidFill>
                  <a:srgbClr val="FFF7F2"/>
                </a:solidFill>
                <a:latin typeface="Consolas" panose="020B0609020204030204" pitchFamily="49" charset="0"/>
                <a:ea typeface="+mn-ea"/>
              </a:rPr>
              <a:t>restconf</a:t>
            </a:r>
            <a:r>
              <a:rPr lang="nb-NO" sz="1200">
                <a:solidFill>
                  <a:srgbClr val="FFF7F2"/>
                </a:solidFill>
                <a:latin typeface="Consolas" panose="020B0609020204030204" pitchFamily="49" charset="0"/>
                <a:ea typeface="+mn-ea"/>
              </a:rPr>
              <a:t>/data/</a:t>
            </a:r>
            <a:r>
              <a:rPr lang="nb-NO" sz="1200" err="1">
                <a:solidFill>
                  <a:srgbClr val="FFF7F2"/>
                </a:solidFill>
                <a:latin typeface="Consolas" panose="020B0609020204030204" pitchFamily="49" charset="0"/>
                <a:ea typeface="+mn-ea"/>
              </a:rPr>
              <a:t>Cisco-IOS-XE-native:native</a:t>
            </a:r>
            <a:endParaRPr lang="nb-NO" sz="1200">
              <a:solidFill>
                <a:srgbClr val="FFF7F2"/>
              </a:solidFill>
              <a:latin typeface="Consolas" panose="020B0609020204030204" pitchFamily="49" charset="0"/>
              <a:ea typeface="+mn-ea"/>
            </a:endParaRPr>
          </a:p>
        </p:txBody>
      </p:sp>
      <p:cxnSp>
        <p:nvCxnSpPr>
          <p:cNvPr id="13" name="Straight Arrow Connector 12">
            <a:extLst>
              <a:ext uri="{FF2B5EF4-FFF2-40B4-BE49-F238E27FC236}">
                <a16:creationId xmlns:a16="http://schemas.microsoft.com/office/drawing/2014/main" id="{8289983D-7707-1F81-4522-763D474DC073}"/>
              </a:ext>
            </a:extLst>
          </p:cNvPr>
          <p:cNvCxnSpPr>
            <a:cxnSpLocks/>
          </p:cNvCxnSpPr>
          <p:nvPr/>
        </p:nvCxnSpPr>
        <p:spPr>
          <a:xfrm flipH="1">
            <a:off x="8257400" y="821070"/>
            <a:ext cx="563871" cy="2013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16483B8-E014-21A1-020A-300A4DAC8994}"/>
              </a:ext>
            </a:extLst>
          </p:cNvPr>
          <p:cNvCxnSpPr>
            <a:cxnSpLocks/>
          </p:cNvCxnSpPr>
          <p:nvPr/>
        </p:nvCxnSpPr>
        <p:spPr>
          <a:xfrm>
            <a:off x="9274629" y="1264990"/>
            <a:ext cx="236827" cy="1606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he distance between the headline and the start of the body copy is always constant.…">
            <a:extLst>
              <a:ext uri="{FF2B5EF4-FFF2-40B4-BE49-F238E27FC236}">
                <a16:creationId xmlns:a16="http://schemas.microsoft.com/office/drawing/2014/main" id="{FC71127F-395E-2892-40B6-C7251700A417}"/>
              </a:ext>
            </a:extLst>
          </p:cNvPr>
          <p:cNvSpPr txBox="1">
            <a:spLocks/>
          </p:cNvSpPr>
          <p:nvPr/>
        </p:nvSpPr>
        <p:spPr bwMode="gray">
          <a:xfrm>
            <a:off x="9964814" y="2493575"/>
            <a:ext cx="2225599" cy="804474"/>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100"/>
              <a:t>You may get some line breaks at the end. Remove them before sending the request</a:t>
            </a:r>
          </a:p>
        </p:txBody>
      </p:sp>
      <p:cxnSp>
        <p:nvCxnSpPr>
          <p:cNvPr id="25" name="Straight Arrow Connector 24">
            <a:extLst>
              <a:ext uri="{FF2B5EF4-FFF2-40B4-BE49-F238E27FC236}">
                <a16:creationId xmlns:a16="http://schemas.microsoft.com/office/drawing/2014/main" id="{59951EF8-D1F2-E7C7-9C51-949B1C49A388}"/>
              </a:ext>
            </a:extLst>
          </p:cNvPr>
          <p:cNvCxnSpPr>
            <a:cxnSpLocks/>
          </p:cNvCxnSpPr>
          <p:nvPr/>
        </p:nvCxnSpPr>
        <p:spPr>
          <a:xfrm>
            <a:off x="3634548" y="3386009"/>
            <a:ext cx="3206087" cy="39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0EB02BE-4C80-7853-5F10-52E14D0B26BF}"/>
              </a:ext>
            </a:extLst>
          </p:cNvPr>
          <p:cNvCxnSpPr>
            <a:cxnSpLocks/>
          </p:cNvCxnSpPr>
          <p:nvPr/>
        </p:nvCxnSpPr>
        <p:spPr>
          <a:xfrm>
            <a:off x="4825659" y="3856503"/>
            <a:ext cx="2105339" cy="11693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051ABAFC-1078-4366-5349-1CB2B4739691}"/>
              </a:ext>
            </a:extLst>
          </p:cNvPr>
          <p:cNvSpPr/>
          <p:nvPr/>
        </p:nvSpPr>
        <p:spPr>
          <a:xfrm>
            <a:off x="6930998" y="5063885"/>
            <a:ext cx="40854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1261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9C05C-336A-80EF-B51A-E8FB4F7796F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5345C4F-647E-5675-E50D-C105A05D8025}"/>
              </a:ext>
            </a:extLst>
          </p:cNvPr>
          <p:cNvPicPr>
            <a:picLocks noChangeAspect="1"/>
          </p:cNvPicPr>
          <p:nvPr/>
        </p:nvPicPr>
        <p:blipFill>
          <a:blip r:embed="rId3"/>
          <a:stretch>
            <a:fillRect/>
          </a:stretch>
        </p:blipFill>
        <p:spPr>
          <a:xfrm>
            <a:off x="6319688" y="1549544"/>
            <a:ext cx="5846488" cy="4528296"/>
          </a:xfrm>
          <a:prstGeom prst="rect">
            <a:avLst/>
          </a:prstGeom>
        </p:spPr>
      </p:pic>
      <p:sp>
        <p:nvSpPr>
          <p:cNvPr id="124" name="Slide Number Placeholder 3">
            <a:extLst>
              <a:ext uri="{FF2B5EF4-FFF2-40B4-BE49-F238E27FC236}">
                <a16:creationId xmlns:a16="http://schemas.microsoft.com/office/drawing/2014/main" id="{325731E8-DFFF-EFC5-3DAC-4F4E489EE99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180" name="Text+Image 50:50">
            <a:extLst>
              <a:ext uri="{FF2B5EF4-FFF2-40B4-BE49-F238E27FC236}">
                <a16:creationId xmlns:a16="http://schemas.microsoft.com/office/drawing/2014/main" id="{EB805478-6AB9-F8CA-85F6-A1C3B8AE5CB4}"/>
              </a:ext>
            </a:extLst>
          </p:cNvPr>
          <p:cNvSpPr txBox="1">
            <a:spLocks noGrp="1"/>
          </p:cNvSpPr>
          <p:nvPr>
            <p:ph type="title"/>
          </p:nvPr>
        </p:nvSpPr>
        <p:spPr>
          <a:xfrm>
            <a:off x="540000" y="432000"/>
            <a:ext cx="11109600" cy="540000"/>
          </a:xfrm>
        </p:spPr>
        <p:txBody>
          <a:bodyPr anchor="ctr">
            <a:normAutofit/>
          </a:bodyPr>
          <a:lstStyle/>
          <a:p>
            <a:r>
              <a:rPr lang="en-GB" sz="2400"/>
              <a:t>Get AP Summary (yangcatalog)</a:t>
            </a:r>
          </a:p>
        </p:txBody>
      </p:sp>
      <p:sp>
        <p:nvSpPr>
          <p:cNvPr id="3" name="Footer Placeholder 6">
            <a:extLst>
              <a:ext uri="{FF2B5EF4-FFF2-40B4-BE49-F238E27FC236}">
                <a16:creationId xmlns:a16="http://schemas.microsoft.com/office/drawing/2014/main" id="{0E1B4F1F-6B41-11BB-B5EC-735FF7D1A30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5505232-5552-A9A0-7730-E30407F8026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3E5D3B61-6842-A92C-8503-BF798BE87EDC}"/>
              </a:ext>
            </a:extLst>
          </p:cNvPr>
          <p:cNvSpPr txBox="1">
            <a:spLocks/>
          </p:cNvSpPr>
          <p:nvPr/>
        </p:nvSpPr>
        <p:spPr bwMode="gray">
          <a:xfrm>
            <a:off x="540000" y="972000"/>
            <a:ext cx="5227787"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the Request based on the information explored from </a:t>
            </a:r>
            <a:r>
              <a:rPr lang="en-US" sz="1600">
                <a:hlinkClick r:id="rId4"/>
              </a:rPr>
              <a:t>https://yangcatalog.org</a:t>
            </a:r>
            <a:endParaRPr lang="en-US" sz="1600"/>
          </a:p>
          <a:p>
            <a:pPr lvl="1">
              <a:lnSpc>
                <a:spcPct val="110000"/>
              </a:lnSpc>
            </a:pPr>
            <a:r>
              <a:rPr lang="nb-NO" sz="1400"/>
              <a:t>Expand the tree until you find your module</a:t>
            </a:r>
          </a:p>
          <a:p>
            <a:pPr lvl="1">
              <a:lnSpc>
                <a:spcPct val="110000"/>
              </a:lnSpc>
            </a:pPr>
            <a:r>
              <a:rPr lang="nb-NO" sz="1400"/>
              <a:t>The middle of the webside is cut away, since it is too wide to show on this slide</a:t>
            </a:r>
          </a:p>
          <a:p>
            <a:pPr lvl="1">
              <a:lnSpc>
                <a:spcPct val="110000"/>
              </a:lnSpc>
            </a:pPr>
            <a:r>
              <a:rPr lang="nb-NO" sz="1400"/>
              <a:t>Base restconf path:</a:t>
            </a:r>
            <a:br>
              <a:rPr lang="nb-NO" sz="1400"/>
            </a:br>
            <a:r>
              <a:rPr lang="nb-NO" sz="1400"/>
              <a:t>https://{{host}}/restconf/data</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Copy the Sensor Path after the base restconf path, then create the rest of the query as the instructions from the previous slides</a:t>
            </a:r>
          </a:p>
        </p:txBody>
      </p:sp>
      <p:sp>
        <p:nvSpPr>
          <p:cNvPr id="7" name="TextBox 6">
            <a:extLst>
              <a:ext uri="{FF2B5EF4-FFF2-40B4-BE49-F238E27FC236}">
                <a16:creationId xmlns:a16="http://schemas.microsoft.com/office/drawing/2014/main" id="{B1635E0D-2873-F67B-F666-85CD9CB3263C}"/>
              </a:ext>
            </a:extLst>
          </p:cNvPr>
          <p:cNvSpPr txBox="1"/>
          <p:nvPr/>
        </p:nvSpPr>
        <p:spPr>
          <a:xfrm>
            <a:off x="219844" y="4365999"/>
            <a:ext cx="6034959" cy="220317"/>
          </a:xfrm>
          <a:prstGeom prst="rect">
            <a:avLst/>
          </a:prstGeom>
          <a:solidFill>
            <a:srgbClr val="212121"/>
          </a:solidFill>
        </p:spPr>
        <p:txBody>
          <a:bodyPr wrap="square">
            <a:spAutoFit/>
          </a:bodyPr>
          <a:lstStyle/>
          <a:p>
            <a:pPr marL="0" lvl="1" indent="-97200">
              <a:lnSpc>
                <a:spcPct val="110000"/>
              </a:lnSpc>
            </a:pPr>
            <a:r>
              <a:rPr lang="nb-NO" sz="800" err="1">
                <a:solidFill>
                  <a:srgbClr val="FFF7F2"/>
                </a:solidFill>
                <a:latin typeface="Consolas" panose="020B0609020204030204" pitchFamily="49" charset="0"/>
                <a:ea typeface="+mn-ea"/>
              </a:rPr>
              <a:t>https</a:t>
            </a:r>
            <a:r>
              <a:rPr lang="nb-NO" sz="800">
                <a:solidFill>
                  <a:srgbClr val="FFF7F2"/>
                </a:solidFill>
                <a:latin typeface="Consolas" panose="020B0609020204030204" pitchFamily="49" charset="0"/>
                <a:ea typeface="+mn-ea"/>
              </a:rPr>
              <a:t>://</a:t>
            </a:r>
            <a:r>
              <a:rPr lang="nb-NO" sz="800">
                <a:solidFill>
                  <a:srgbClr val="F27900"/>
                </a:solidFill>
                <a:latin typeface="Consolas" panose="020B0609020204030204" pitchFamily="49" charset="0"/>
                <a:ea typeface="+mn-ea"/>
              </a:rPr>
              <a:t>{{host}}</a:t>
            </a:r>
            <a:r>
              <a:rPr lang="nb-NO" sz="800">
                <a:solidFill>
                  <a:srgbClr val="FFF7F2"/>
                </a:solidFill>
                <a:latin typeface="Consolas" panose="020B0609020204030204" pitchFamily="49" charset="0"/>
                <a:ea typeface="+mn-ea"/>
              </a:rPr>
              <a:t>/</a:t>
            </a:r>
            <a:r>
              <a:rPr lang="nb-NO" sz="800" err="1">
                <a:solidFill>
                  <a:srgbClr val="FFF7F2"/>
                </a:solidFill>
                <a:latin typeface="Consolas" panose="020B0609020204030204" pitchFamily="49" charset="0"/>
                <a:ea typeface="+mn-ea"/>
              </a:rPr>
              <a:t>restconf</a:t>
            </a:r>
            <a:r>
              <a:rPr lang="nb-NO" sz="800">
                <a:solidFill>
                  <a:srgbClr val="FFF7F2"/>
                </a:solidFill>
                <a:latin typeface="Consolas" panose="020B0609020204030204" pitchFamily="49" charset="0"/>
                <a:ea typeface="+mn-ea"/>
              </a:rPr>
              <a:t>/data/Cisco-IOS-XE-wireless-access-point-oper:access-point-oper-data/capwap-data</a:t>
            </a:r>
          </a:p>
        </p:txBody>
      </p:sp>
      <p:pic>
        <p:nvPicPr>
          <p:cNvPr id="32" name="Picture 31">
            <a:extLst>
              <a:ext uri="{FF2B5EF4-FFF2-40B4-BE49-F238E27FC236}">
                <a16:creationId xmlns:a16="http://schemas.microsoft.com/office/drawing/2014/main" id="{2AAB02A9-6456-9741-66C6-23011F704C24}"/>
              </a:ext>
            </a:extLst>
          </p:cNvPr>
          <p:cNvPicPr>
            <a:picLocks noChangeAspect="1"/>
          </p:cNvPicPr>
          <p:nvPr/>
        </p:nvPicPr>
        <p:blipFill>
          <a:blip r:embed="rId5"/>
          <a:stretch>
            <a:fillRect/>
          </a:stretch>
        </p:blipFill>
        <p:spPr>
          <a:xfrm>
            <a:off x="5442691" y="371314"/>
            <a:ext cx="3115110" cy="257211"/>
          </a:xfrm>
          <a:prstGeom prst="rect">
            <a:avLst/>
          </a:prstGeom>
        </p:spPr>
      </p:pic>
      <p:pic>
        <p:nvPicPr>
          <p:cNvPr id="36" name="Picture 35">
            <a:extLst>
              <a:ext uri="{FF2B5EF4-FFF2-40B4-BE49-F238E27FC236}">
                <a16:creationId xmlns:a16="http://schemas.microsoft.com/office/drawing/2014/main" id="{8C2C83FF-B496-CB36-54F8-EB74560FB34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98022" y="780160"/>
            <a:ext cx="3905795" cy="573327"/>
          </a:xfrm>
          <a:prstGeom prst="rect">
            <a:avLst/>
          </a:prstGeom>
        </p:spPr>
      </p:pic>
      <p:cxnSp>
        <p:nvCxnSpPr>
          <p:cNvPr id="37" name="Straight Arrow Connector 36">
            <a:extLst>
              <a:ext uri="{FF2B5EF4-FFF2-40B4-BE49-F238E27FC236}">
                <a16:creationId xmlns:a16="http://schemas.microsoft.com/office/drawing/2014/main" id="{E38C1F28-E087-A523-DDF3-5C3E7253242E}"/>
              </a:ext>
            </a:extLst>
          </p:cNvPr>
          <p:cNvCxnSpPr>
            <a:cxnSpLocks/>
          </p:cNvCxnSpPr>
          <p:nvPr/>
        </p:nvCxnSpPr>
        <p:spPr>
          <a:xfrm>
            <a:off x="7000246" y="560481"/>
            <a:ext cx="295978" cy="449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60E2A5D9-43BA-734D-D534-B64425F01541}"/>
              </a:ext>
            </a:extLst>
          </p:cNvPr>
          <p:cNvPicPr>
            <a:picLocks noChangeAspect="1"/>
          </p:cNvPicPr>
          <p:nvPr/>
        </p:nvPicPr>
        <p:blipFill>
          <a:blip r:embed="rId7"/>
          <a:stretch>
            <a:fillRect/>
          </a:stretch>
        </p:blipFill>
        <p:spPr>
          <a:xfrm>
            <a:off x="10906041" y="943228"/>
            <a:ext cx="943107" cy="342948"/>
          </a:xfrm>
          <a:prstGeom prst="rect">
            <a:avLst/>
          </a:prstGeom>
        </p:spPr>
      </p:pic>
      <p:cxnSp>
        <p:nvCxnSpPr>
          <p:cNvPr id="41" name="Straight Arrow Connector 40">
            <a:extLst>
              <a:ext uri="{FF2B5EF4-FFF2-40B4-BE49-F238E27FC236}">
                <a16:creationId xmlns:a16="http://schemas.microsoft.com/office/drawing/2014/main" id="{EEE10386-B9AC-2D55-2ACE-712C06A25500}"/>
              </a:ext>
            </a:extLst>
          </p:cNvPr>
          <p:cNvCxnSpPr>
            <a:cxnSpLocks/>
            <a:endCxn id="40" idx="1"/>
          </p:cNvCxnSpPr>
          <p:nvPr/>
        </p:nvCxnSpPr>
        <p:spPr>
          <a:xfrm flipV="1">
            <a:off x="9955828" y="1114702"/>
            <a:ext cx="950213" cy="28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174112D-9A13-1194-7B87-DB822DC46F73}"/>
              </a:ext>
            </a:extLst>
          </p:cNvPr>
          <p:cNvCxnSpPr>
            <a:cxnSpLocks/>
          </p:cNvCxnSpPr>
          <p:nvPr/>
        </p:nvCxnSpPr>
        <p:spPr>
          <a:xfrm>
            <a:off x="5165353" y="1908019"/>
            <a:ext cx="1257274" cy="47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E8BFD47-EC63-04E0-F6AA-A55DFB2FBAC4}"/>
              </a:ext>
            </a:extLst>
          </p:cNvPr>
          <p:cNvCxnSpPr>
            <a:cxnSpLocks/>
          </p:cNvCxnSpPr>
          <p:nvPr/>
        </p:nvCxnSpPr>
        <p:spPr>
          <a:xfrm>
            <a:off x="6518456" y="2033274"/>
            <a:ext cx="0" cy="201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9D09BED1-6751-460C-AA52-91E843B7E798}"/>
              </a:ext>
            </a:extLst>
          </p:cNvPr>
          <p:cNvCxnSpPr>
            <a:cxnSpLocks/>
          </p:cNvCxnSpPr>
          <p:nvPr/>
        </p:nvCxnSpPr>
        <p:spPr>
          <a:xfrm>
            <a:off x="3940401" y="2520065"/>
            <a:ext cx="4427512" cy="311705"/>
          </a:xfrm>
          <a:prstGeom prst="straightConnector1">
            <a:avLst/>
          </a:prstGeom>
          <a:ln w="12700">
            <a:solidFill>
              <a:srgbClr val="002B36"/>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C9431686-385F-9E0D-34CA-3B0C0E071E65}"/>
              </a:ext>
            </a:extLst>
          </p:cNvPr>
          <p:cNvSpPr/>
          <p:nvPr/>
        </p:nvSpPr>
        <p:spPr>
          <a:xfrm>
            <a:off x="169048" y="4324605"/>
            <a:ext cx="1821117" cy="30118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0" name="Straight Arrow Connector 9">
            <a:extLst>
              <a:ext uri="{FF2B5EF4-FFF2-40B4-BE49-F238E27FC236}">
                <a16:creationId xmlns:a16="http://schemas.microsoft.com/office/drawing/2014/main" id="{0CE74C75-00CB-DE70-649E-904E2C527FA0}"/>
              </a:ext>
            </a:extLst>
          </p:cNvPr>
          <p:cNvCxnSpPr>
            <a:cxnSpLocks/>
          </p:cNvCxnSpPr>
          <p:nvPr/>
        </p:nvCxnSpPr>
        <p:spPr>
          <a:xfrm>
            <a:off x="6569697" y="2362093"/>
            <a:ext cx="382479" cy="3324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EE63EC5-A150-75C5-2E7D-1F6C6CB2A985}"/>
              </a:ext>
            </a:extLst>
          </p:cNvPr>
          <p:cNvCxnSpPr>
            <a:cxnSpLocks/>
            <a:endCxn id="58" idx="0"/>
          </p:cNvCxnSpPr>
          <p:nvPr/>
        </p:nvCxnSpPr>
        <p:spPr>
          <a:xfrm flipH="1">
            <a:off x="1079607" y="3205843"/>
            <a:ext cx="1926533" cy="1118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550213D-D271-9F52-A21C-74BA88C9E3E2}"/>
              </a:ext>
            </a:extLst>
          </p:cNvPr>
          <p:cNvCxnSpPr>
            <a:cxnSpLocks/>
          </p:cNvCxnSpPr>
          <p:nvPr/>
        </p:nvCxnSpPr>
        <p:spPr>
          <a:xfrm flipH="1" flipV="1">
            <a:off x="5870725" y="4625788"/>
            <a:ext cx="5846488" cy="10603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63BBF1E0-BF6B-5DE8-DD58-82F6A7ABB2C4}"/>
              </a:ext>
            </a:extLst>
          </p:cNvPr>
          <p:cNvSpPr/>
          <p:nvPr/>
        </p:nvSpPr>
        <p:spPr>
          <a:xfrm>
            <a:off x="1990165" y="4324605"/>
            <a:ext cx="4264637" cy="30118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311070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B80D8D-28CA-A753-5C59-71D512055FD0}"/>
              </a:ext>
            </a:extLst>
          </p:cNvPr>
          <p:cNvPicPr>
            <a:picLocks noChangeAspect="1"/>
          </p:cNvPicPr>
          <p:nvPr/>
        </p:nvPicPr>
        <p:blipFill rotWithShape="1">
          <a:blip r:embed="rId3"/>
          <a:srcRect l="49873" t="14983" r="6997" b="60260"/>
          <a:stretch/>
        </p:blipFill>
        <p:spPr>
          <a:xfrm>
            <a:off x="7170041" y="736888"/>
            <a:ext cx="5020371" cy="1715579"/>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Get </a:t>
            </a:r>
            <a:r>
              <a:rPr lang="en-GB"/>
              <a:t>AP summary (YANG Suite)</a:t>
            </a:r>
            <a:endParaRPr lang="en-GB" dirty="0"/>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553006"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of how to craft the same Request based on info you find in YANG Suite</a:t>
            </a:r>
          </a:p>
          <a:p>
            <a:pPr lvl="1">
              <a:lnSpc>
                <a:spcPct val="110000"/>
              </a:lnSpc>
            </a:pPr>
            <a:r>
              <a:rPr lang="nb-NO" sz="1400"/>
              <a:t>Restconf </a:t>
            </a:r>
            <a:r>
              <a:rPr lang="nb-NO" sz="1400" dirty="0" err="1"/>
              <a:t>path</a:t>
            </a:r>
            <a:r>
              <a:rPr lang="nb-NO" sz="1400" dirty="0"/>
              <a:t>: </a:t>
            </a:r>
            <a:r>
              <a:rPr lang="nb-NO" sz="1400" dirty="0" err="1"/>
              <a:t>https</a:t>
            </a:r>
            <a:r>
              <a:rPr lang="nb-NO" sz="1400" dirty="0"/>
              <a:t>://{{host}}/</a:t>
            </a:r>
            <a:r>
              <a:rPr lang="nb-NO" sz="1400" dirty="0" err="1"/>
              <a:t>restconf</a:t>
            </a:r>
            <a:r>
              <a:rPr lang="nb-NO" sz="1400" dirty="0"/>
              <a:t>/data/</a:t>
            </a:r>
          </a:p>
          <a:p>
            <a:pPr lvl="1">
              <a:lnSpc>
                <a:spcPct val="110000"/>
              </a:lnSpc>
            </a:pPr>
            <a:r>
              <a:rPr lang="nb-NO" sz="1400" dirty="0" err="1"/>
              <a:t>YANG-module</a:t>
            </a:r>
            <a:r>
              <a:rPr lang="nb-NO" sz="1400" dirty="0"/>
              <a:t>: Cisco-IOS-</a:t>
            </a:r>
            <a:r>
              <a:rPr lang="nb-NO" sz="1400" dirty="0" err="1"/>
              <a:t>XE</a:t>
            </a:r>
            <a:r>
              <a:rPr lang="nb-NO" sz="1400" dirty="0"/>
              <a:t>-</a:t>
            </a:r>
            <a:r>
              <a:rPr lang="nb-NO" sz="1400" dirty="0" err="1"/>
              <a:t>wireless</a:t>
            </a:r>
            <a:r>
              <a:rPr lang="nb-NO" sz="1400" dirty="0"/>
              <a:t>-</a:t>
            </a:r>
            <a:r>
              <a:rPr lang="nb-NO" sz="1400" dirty="0" err="1"/>
              <a:t>access</a:t>
            </a:r>
            <a:r>
              <a:rPr lang="nb-NO" sz="1400" dirty="0"/>
              <a:t>-point-</a:t>
            </a:r>
            <a:r>
              <a:rPr lang="nb-NO" sz="1400" dirty="0" err="1"/>
              <a:t>oper</a:t>
            </a:r>
            <a:endParaRPr lang="nb-NO" sz="1400" dirty="0"/>
          </a:p>
          <a:p>
            <a:pPr lvl="1">
              <a:lnSpc>
                <a:spcPct val="110000"/>
              </a:lnSpc>
            </a:pPr>
            <a:r>
              <a:rPr lang="nb-NO" sz="1400" dirty="0" err="1"/>
              <a:t>Xpath</a:t>
            </a:r>
            <a:r>
              <a:rPr lang="nb-NO" sz="1400" dirty="0"/>
              <a:t>: </a:t>
            </a:r>
            <a:r>
              <a:rPr lang="nb-NO" sz="1400" dirty="0" err="1"/>
              <a:t>access</a:t>
            </a:r>
            <a:r>
              <a:rPr lang="nb-NO" sz="1400" dirty="0"/>
              <a:t>-point-</a:t>
            </a:r>
            <a:r>
              <a:rPr lang="nb-NO" sz="1400" dirty="0" err="1"/>
              <a:t>oper</a:t>
            </a:r>
            <a:r>
              <a:rPr lang="nb-NO" sz="1400" dirty="0"/>
              <a:t>-data/</a:t>
            </a:r>
            <a:r>
              <a:rPr lang="nb-NO" sz="1400" dirty="0" err="1"/>
              <a:t>capwap</a:t>
            </a:r>
            <a:r>
              <a:rPr lang="nb-NO" sz="1400" dirty="0"/>
              <a:t>-data</a:t>
            </a:r>
          </a:p>
          <a:p>
            <a:pPr lvl="1">
              <a:lnSpc>
                <a:spcPct val="110000"/>
              </a:lnSpc>
            </a:pPr>
            <a:r>
              <a:rPr lang="nb-NO" sz="1400" dirty="0" err="1"/>
              <a:t>Combined</a:t>
            </a:r>
            <a:r>
              <a:rPr lang="nb-NO" sz="1400" dirty="0"/>
              <a:t> </a:t>
            </a:r>
            <a:r>
              <a:rPr lang="nb-NO" sz="1400" dirty="0" err="1"/>
              <a:t>request</a:t>
            </a:r>
            <a:r>
              <a:rPr lang="nb-NO" sz="1400" dirty="0"/>
              <a:t> </a:t>
            </a:r>
            <a:r>
              <a:rPr lang="nb-NO" sz="1400" dirty="0" err="1"/>
              <a:t>path</a:t>
            </a:r>
            <a:r>
              <a:rPr lang="nb-NO" sz="1400" dirty="0"/>
              <a:t> for </a:t>
            </a:r>
            <a:r>
              <a:rPr lang="nb-NO" sz="1400" dirty="0" err="1"/>
              <a:t>copy-paste</a:t>
            </a:r>
            <a:r>
              <a:rPr lang="nb-NO" sz="1400" dirty="0"/>
              <a:t>:</a:t>
            </a:r>
          </a:p>
          <a:p>
            <a:pPr lvl="1">
              <a:lnSpc>
                <a:spcPct val="110000"/>
              </a:lnSpc>
            </a:pPr>
            <a:endParaRPr lang="nb-NO" sz="1400" dirty="0"/>
          </a:p>
        </p:txBody>
      </p:sp>
      <p:cxnSp>
        <p:nvCxnSpPr>
          <p:cNvPr id="8" name="Straight Arrow Connector 7">
            <a:extLst>
              <a:ext uri="{FF2B5EF4-FFF2-40B4-BE49-F238E27FC236}">
                <a16:creationId xmlns:a16="http://schemas.microsoft.com/office/drawing/2014/main" id="{6DB23AA1-8A0B-5B86-3A9C-F1363D6B2A91}"/>
              </a:ext>
            </a:extLst>
          </p:cNvPr>
          <p:cNvCxnSpPr>
            <a:cxnSpLocks/>
          </p:cNvCxnSpPr>
          <p:nvPr/>
        </p:nvCxnSpPr>
        <p:spPr>
          <a:xfrm flipH="1">
            <a:off x="6330950" y="1647719"/>
            <a:ext cx="19925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EA9522FE-046D-6C60-1C30-3D9CC75D9B9F}"/>
              </a:ext>
            </a:extLst>
          </p:cNvPr>
          <p:cNvSpPr/>
          <p:nvPr/>
        </p:nvSpPr>
        <p:spPr>
          <a:xfrm>
            <a:off x="8323490" y="1506121"/>
            <a:ext cx="26429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5737FA8F-D1D5-BE7D-F9C3-7B6CD30F3BC9}"/>
              </a:ext>
            </a:extLst>
          </p:cNvPr>
          <p:cNvSpPr/>
          <p:nvPr/>
        </p:nvSpPr>
        <p:spPr>
          <a:xfrm>
            <a:off x="8304512" y="1946471"/>
            <a:ext cx="23888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1" name="Straight Arrow Connector 10">
            <a:extLst>
              <a:ext uri="{FF2B5EF4-FFF2-40B4-BE49-F238E27FC236}">
                <a16:creationId xmlns:a16="http://schemas.microsoft.com/office/drawing/2014/main" id="{48D8B29F-B432-E37A-0E38-022A27E4C0AB}"/>
              </a:ext>
            </a:extLst>
          </p:cNvPr>
          <p:cNvCxnSpPr>
            <a:cxnSpLocks/>
          </p:cNvCxnSpPr>
          <p:nvPr/>
        </p:nvCxnSpPr>
        <p:spPr>
          <a:xfrm flipH="1">
            <a:off x="5251450" y="2114608"/>
            <a:ext cx="305306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A356CE13-1D38-7645-880F-A5DCBC74F3D1}"/>
              </a:ext>
            </a:extLst>
          </p:cNvPr>
          <p:cNvPicPr>
            <a:picLocks noChangeAspect="1"/>
          </p:cNvPicPr>
          <p:nvPr/>
        </p:nvPicPr>
        <p:blipFill>
          <a:blip r:embed="rId4"/>
          <a:stretch>
            <a:fillRect/>
          </a:stretch>
        </p:blipFill>
        <p:spPr>
          <a:xfrm>
            <a:off x="92026" y="3565351"/>
            <a:ext cx="1279386" cy="1184449"/>
          </a:xfrm>
          <a:prstGeom prst="rect">
            <a:avLst/>
          </a:prstGeom>
        </p:spPr>
      </p:pic>
      <p:pic>
        <p:nvPicPr>
          <p:cNvPr id="20" name="Picture 19">
            <a:extLst>
              <a:ext uri="{FF2B5EF4-FFF2-40B4-BE49-F238E27FC236}">
                <a16:creationId xmlns:a16="http://schemas.microsoft.com/office/drawing/2014/main" id="{69901157-AF83-E86B-B56A-DEF711529082}"/>
              </a:ext>
            </a:extLst>
          </p:cNvPr>
          <p:cNvPicPr>
            <a:picLocks noChangeAspect="1"/>
          </p:cNvPicPr>
          <p:nvPr/>
        </p:nvPicPr>
        <p:blipFill>
          <a:blip r:embed="rId5"/>
          <a:stretch>
            <a:fillRect/>
          </a:stretch>
        </p:blipFill>
        <p:spPr>
          <a:xfrm>
            <a:off x="1635547" y="3565351"/>
            <a:ext cx="2923753" cy="591027"/>
          </a:xfrm>
          <a:prstGeom prst="rect">
            <a:avLst/>
          </a:prstGeom>
        </p:spPr>
      </p:pic>
      <p:pic>
        <p:nvPicPr>
          <p:cNvPr id="22" name="Picture 21">
            <a:extLst>
              <a:ext uri="{FF2B5EF4-FFF2-40B4-BE49-F238E27FC236}">
                <a16:creationId xmlns:a16="http://schemas.microsoft.com/office/drawing/2014/main" id="{149DD14F-5045-F81E-96FA-0A9B4B309FF8}"/>
              </a:ext>
            </a:extLst>
          </p:cNvPr>
          <p:cNvPicPr>
            <a:picLocks noChangeAspect="1"/>
          </p:cNvPicPr>
          <p:nvPr/>
        </p:nvPicPr>
        <p:blipFill>
          <a:blip r:embed="rId6"/>
          <a:stretch>
            <a:fillRect/>
          </a:stretch>
        </p:blipFill>
        <p:spPr>
          <a:xfrm>
            <a:off x="5404422" y="3565351"/>
            <a:ext cx="1891728" cy="346576"/>
          </a:xfrm>
          <a:prstGeom prst="rect">
            <a:avLst/>
          </a:prstGeom>
        </p:spPr>
      </p:pic>
      <p:cxnSp>
        <p:nvCxnSpPr>
          <p:cNvPr id="23" name="Straight Arrow Connector 22">
            <a:extLst>
              <a:ext uri="{FF2B5EF4-FFF2-40B4-BE49-F238E27FC236}">
                <a16:creationId xmlns:a16="http://schemas.microsoft.com/office/drawing/2014/main" id="{E688358A-2472-8643-1ECF-1FAB3B17AEA4}"/>
              </a:ext>
            </a:extLst>
          </p:cNvPr>
          <p:cNvCxnSpPr>
            <a:cxnSpLocks/>
          </p:cNvCxnSpPr>
          <p:nvPr/>
        </p:nvCxnSpPr>
        <p:spPr>
          <a:xfrm flipV="1">
            <a:off x="895350" y="3738639"/>
            <a:ext cx="2857500" cy="901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4096284-9148-45DA-E801-137CB0846677}"/>
              </a:ext>
            </a:extLst>
          </p:cNvPr>
          <p:cNvCxnSpPr>
            <a:cxnSpLocks/>
          </p:cNvCxnSpPr>
          <p:nvPr/>
        </p:nvCxnSpPr>
        <p:spPr>
          <a:xfrm flipH="1">
            <a:off x="895350" y="3760382"/>
            <a:ext cx="387350" cy="829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9D92218-74E7-6BA5-D3CE-E67955A4490A}"/>
              </a:ext>
            </a:extLst>
          </p:cNvPr>
          <p:cNvCxnSpPr>
            <a:cxnSpLocks/>
            <a:endCxn id="22" idx="1"/>
          </p:cNvCxnSpPr>
          <p:nvPr/>
        </p:nvCxnSpPr>
        <p:spPr>
          <a:xfrm>
            <a:off x="4349750" y="3671482"/>
            <a:ext cx="1054672" cy="671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F8DA2683-BDFE-F449-57CB-F72B8877350B}"/>
              </a:ext>
            </a:extLst>
          </p:cNvPr>
          <p:cNvPicPr>
            <a:picLocks noChangeAspect="1"/>
          </p:cNvPicPr>
          <p:nvPr/>
        </p:nvPicPr>
        <p:blipFill>
          <a:blip r:embed="rId7"/>
          <a:stretch>
            <a:fillRect/>
          </a:stretch>
        </p:blipFill>
        <p:spPr>
          <a:xfrm>
            <a:off x="1635547" y="4176687"/>
            <a:ext cx="7640116" cy="514422"/>
          </a:xfrm>
          <a:prstGeom prst="rect">
            <a:avLst/>
          </a:prstGeom>
        </p:spPr>
      </p:pic>
      <p:pic>
        <p:nvPicPr>
          <p:cNvPr id="34" name="Picture 33">
            <a:extLst>
              <a:ext uri="{FF2B5EF4-FFF2-40B4-BE49-F238E27FC236}">
                <a16:creationId xmlns:a16="http://schemas.microsoft.com/office/drawing/2014/main" id="{E734843C-18F0-BB37-5A4F-3FEF0381F50C}"/>
              </a:ext>
            </a:extLst>
          </p:cNvPr>
          <p:cNvPicPr>
            <a:picLocks noChangeAspect="1"/>
          </p:cNvPicPr>
          <p:nvPr/>
        </p:nvPicPr>
        <p:blipFill rotWithShape="1">
          <a:blip r:embed="rId8"/>
          <a:srcRect b="10813"/>
          <a:stretch/>
        </p:blipFill>
        <p:spPr>
          <a:xfrm>
            <a:off x="1629706" y="4711358"/>
            <a:ext cx="7645957" cy="1361071"/>
          </a:xfrm>
          <a:prstGeom prst="rect">
            <a:avLst/>
          </a:prstGeom>
        </p:spPr>
      </p:pic>
      <p:sp>
        <p:nvSpPr>
          <p:cNvPr id="2" name="TextBox 1">
            <a:extLst>
              <a:ext uri="{FF2B5EF4-FFF2-40B4-BE49-F238E27FC236}">
                <a16:creationId xmlns:a16="http://schemas.microsoft.com/office/drawing/2014/main" id="{2B83DADA-15F3-5234-8E88-49597CC00B96}"/>
              </a:ext>
            </a:extLst>
          </p:cNvPr>
          <p:cNvSpPr txBox="1"/>
          <p:nvPr/>
        </p:nvSpPr>
        <p:spPr>
          <a:xfrm>
            <a:off x="1230477" y="3129005"/>
            <a:ext cx="9081924" cy="284245"/>
          </a:xfrm>
          <a:prstGeom prst="rect">
            <a:avLst/>
          </a:prstGeom>
          <a:solidFill>
            <a:srgbClr val="212121"/>
          </a:solidFill>
        </p:spPr>
        <p:txBody>
          <a:bodyPr wrap="square">
            <a:spAutoFit/>
          </a:body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/data/</a:t>
            </a:r>
            <a:r>
              <a:rPr lang="nb-NO" sz="1200" dirty="0" err="1">
                <a:solidFill>
                  <a:srgbClr val="FFF7F2"/>
                </a:solidFill>
                <a:latin typeface="Consolas" panose="020B0609020204030204" pitchFamily="49" charset="0"/>
                <a:ea typeface="+mn-ea"/>
              </a:rPr>
              <a:t>Cisco-IOS-XE-wireless-access-point-oper:access-point-oper-data</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capwap</a:t>
            </a:r>
            <a:r>
              <a:rPr lang="nb-NO" sz="1200" dirty="0">
                <a:solidFill>
                  <a:srgbClr val="FFF7F2"/>
                </a:solidFill>
                <a:latin typeface="Consolas" panose="020B0609020204030204" pitchFamily="49" charset="0"/>
                <a:ea typeface="+mn-ea"/>
              </a:rPr>
              <a:t>-data</a:t>
            </a:r>
          </a:p>
        </p:txBody>
      </p:sp>
    </p:spTree>
    <p:extLst>
      <p:ext uri="{BB962C8B-B14F-4D97-AF65-F5344CB8AC3E}">
        <p14:creationId xmlns:p14="http://schemas.microsoft.com/office/powerpoint/2010/main" val="3935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50C68-6FFF-9C9C-126A-A8EBDB11EC76}"/>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E2C2C18C-F5A2-51AD-AB62-23EA6D5FC9A3}"/>
              </a:ext>
            </a:extLst>
          </p:cNvPr>
          <p:cNvPicPr>
            <a:picLocks noChangeAspect="1"/>
          </p:cNvPicPr>
          <p:nvPr/>
        </p:nvPicPr>
        <p:blipFill>
          <a:blip r:embed="rId3"/>
          <a:stretch>
            <a:fillRect/>
          </a:stretch>
        </p:blipFill>
        <p:spPr>
          <a:xfrm>
            <a:off x="-407" y="2234946"/>
            <a:ext cx="12190413" cy="1353694"/>
          </a:xfrm>
          <a:prstGeom prst="rect">
            <a:avLst/>
          </a:prstGeom>
        </p:spPr>
      </p:pic>
      <p:sp>
        <p:nvSpPr>
          <p:cNvPr id="124" name="Slide Number Placeholder 3">
            <a:extLst>
              <a:ext uri="{FF2B5EF4-FFF2-40B4-BE49-F238E27FC236}">
                <a16:creationId xmlns:a16="http://schemas.microsoft.com/office/drawing/2014/main" id="{1473A68F-762E-9305-1D33-5A57D39A6A6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180" name="Text+Image 50:50">
            <a:extLst>
              <a:ext uri="{FF2B5EF4-FFF2-40B4-BE49-F238E27FC236}">
                <a16:creationId xmlns:a16="http://schemas.microsoft.com/office/drawing/2014/main" id="{6DD06799-0432-BC23-22CC-23080384342A}"/>
              </a:ext>
            </a:extLst>
          </p:cNvPr>
          <p:cNvSpPr txBox="1">
            <a:spLocks noGrp="1"/>
          </p:cNvSpPr>
          <p:nvPr>
            <p:ph type="title"/>
          </p:nvPr>
        </p:nvSpPr>
        <p:spPr>
          <a:xfrm>
            <a:off x="540000" y="432000"/>
            <a:ext cx="11109600" cy="540000"/>
          </a:xfrm>
        </p:spPr>
        <p:txBody>
          <a:bodyPr anchor="ctr">
            <a:normAutofit/>
          </a:bodyPr>
          <a:lstStyle/>
          <a:p>
            <a:r>
              <a:rPr lang="en-GB" sz="2400"/>
              <a:t>Get Client Summary (yangcatalog)</a:t>
            </a:r>
          </a:p>
        </p:txBody>
      </p:sp>
      <p:sp>
        <p:nvSpPr>
          <p:cNvPr id="3" name="Footer Placeholder 6">
            <a:extLst>
              <a:ext uri="{FF2B5EF4-FFF2-40B4-BE49-F238E27FC236}">
                <a16:creationId xmlns:a16="http://schemas.microsoft.com/office/drawing/2014/main" id="{98722BBA-4E74-F89B-0ECD-104FB86377A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C2B0ABD-7CEB-B9EE-C27E-AEC5F1C43D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9680E66A-16E2-E795-7A9B-1B7CD2572CB2}"/>
              </a:ext>
            </a:extLst>
          </p:cNvPr>
          <p:cNvSpPr txBox="1">
            <a:spLocks/>
          </p:cNvSpPr>
          <p:nvPr/>
        </p:nvSpPr>
        <p:spPr bwMode="gray">
          <a:xfrm>
            <a:off x="540000" y="972000"/>
            <a:ext cx="549965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the Request based on the information explored from </a:t>
            </a:r>
            <a:r>
              <a:rPr lang="en-US" sz="1600">
                <a:hlinkClick r:id="rId4"/>
              </a:rPr>
              <a:t>https://yangcatalog.org</a:t>
            </a:r>
            <a:endParaRPr lang="en-US" sz="1600"/>
          </a:p>
          <a:p>
            <a:pPr lvl="1">
              <a:lnSpc>
                <a:spcPct val="110000"/>
              </a:lnSpc>
            </a:pPr>
            <a:r>
              <a:rPr lang="nb-NO" sz="1400"/>
              <a:t>Expand the tree until you find your module</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Base restconf path: https://{{host}}/restconf/data</a:t>
            </a:r>
          </a:p>
          <a:p>
            <a:pPr lvl="1">
              <a:lnSpc>
                <a:spcPct val="110000"/>
              </a:lnSpc>
            </a:pPr>
            <a:endParaRPr lang="nb-NO" sz="1400"/>
          </a:p>
          <a:p>
            <a:pPr lvl="1">
              <a:lnSpc>
                <a:spcPct val="110000"/>
              </a:lnSpc>
            </a:pPr>
            <a:r>
              <a:rPr lang="nb-NO" sz="1400"/>
              <a:t>Copy the Sensor Path after the base restconf path, then create the rest of the query as the instructions from the previous slides</a:t>
            </a:r>
          </a:p>
        </p:txBody>
      </p:sp>
      <p:sp>
        <p:nvSpPr>
          <p:cNvPr id="7" name="TextBox 6">
            <a:extLst>
              <a:ext uri="{FF2B5EF4-FFF2-40B4-BE49-F238E27FC236}">
                <a16:creationId xmlns:a16="http://schemas.microsoft.com/office/drawing/2014/main" id="{D1FFA3E1-14D5-C5AF-2928-EF1B099909BC}"/>
              </a:ext>
            </a:extLst>
          </p:cNvPr>
          <p:cNvSpPr txBox="1"/>
          <p:nvPr/>
        </p:nvSpPr>
        <p:spPr>
          <a:xfrm>
            <a:off x="219844" y="4365999"/>
            <a:ext cx="7341245" cy="260264"/>
          </a:xfrm>
          <a:prstGeom prst="rect">
            <a:avLst/>
          </a:prstGeom>
          <a:solidFill>
            <a:srgbClr val="212121"/>
          </a:solidFill>
        </p:spPr>
        <p:txBody>
          <a:bodyPr wrap="square">
            <a:spAutoFit/>
          </a:bodyPr>
          <a:lstStyle/>
          <a:p>
            <a:pPr marL="0" lvl="1" indent="-97200">
              <a:lnSpc>
                <a:spcPct val="110000"/>
              </a:lnSpc>
            </a:pPr>
            <a:r>
              <a:rPr lang="nb-NO" sz="1050" err="1">
                <a:solidFill>
                  <a:srgbClr val="FFF7F2"/>
                </a:solidFill>
                <a:latin typeface="Consolas" panose="020B0609020204030204" pitchFamily="49" charset="0"/>
                <a:ea typeface="+mn-ea"/>
              </a:rPr>
              <a:t>https</a:t>
            </a:r>
            <a:r>
              <a:rPr lang="nb-NO" sz="1050">
                <a:solidFill>
                  <a:srgbClr val="FFF7F2"/>
                </a:solidFill>
                <a:latin typeface="Consolas" panose="020B0609020204030204" pitchFamily="49" charset="0"/>
                <a:ea typeface="+mn-ea"/>
              </a:rPr>
              <a:t>://</a:t>
            </a:r>
            <a:r>
              <a:rPr lang="nb-NO" sz="1050">
                <a:solidFill>
                  <a:srgbClr val="F27900"/>
                </a:solidFill>
                <a:latin typeface="Consolas" panose="020B0609020204030204" pitchFamily="49" charset="0"/>
                <a:ea typeface="+mn-ea"/>
              </a:rPr>
              <a:t>{{host}}</a:t>
            </a:r>
            <a:r>
              <a:rPr lang="nb-NO" sz="1050">
                <a:solidFill>
                  <a:srgbClr val="FFF7F2"/>
                </a:solidFill>
                <a:latin typeface="Consolas" panose="020B0609020204030204" pitchFamily="49" charset="0"/>
                <a:ea typeface="+mn-ea"/>
              </a:rPr>
              <a:t>/</a:t>
            </a:r>
            <a:r>
              <a:rPr lang="nb-NO" sz="1050" err="1">
                <a:solidFill>
                  <a:srgbClr val="FFF7F2"/>
                </a:solidFill>
                <a:latin typeface="Consolas" panose="020B0609020204030204" pitchFamily="49" charset="0"/>
                <a:ea typeface="+mn-ea"/>
              </a:rPr>
              <a:t>restconf</a:t>
            </a:r>
            <a:r>
              <a:rPr lang="nb-NO" sz="1050">
                <a:solidFill>
                  <a:srgbClr val="FFF7F2"/>
                </a:solidFill>
                <a:latin typeface="Consolas" panose="020B0609020204030204" pitchFamily="49" charset="0"/>
                <a:ea typeface="+mn-ea"/>
              </a:rPr>
              <a:t>/data/Cisco-IOS-XE-wireless-client-oper:client-oper-data/common-oper-data</a:t>
            </a:r>
          </a:p>
        </p:txBody>
      </p:sp>
      <p:pic>
        <p:nvPicPr>
          <p:cNvPr id="32" name="Picture 31">
            <a:extLst>
              <a:ext uri="{FF2B5EF4-FFF2-40B4-BE49-F238E27FC236}">
                <a16:creationId xmlns:a16="http://schemas.microsoft.com/office/drawing/2014/main" id="{9F3C275E-BA37-FD09-C913-B8F81D3E678D}"/>
              </a:ext>
            </a:extLst>
          </p:cNvPr>
          <p:cNvPicPr>
            <a:picLocks noChangeAspect="1"/>
          </p:cNvPicPr>
          <p:nvPr/>
        </p:nvPicPr>
        <p:blipFill>
          <a:blip r:embed="rId5"/>
          <a:stretch>
            <a:fillRect/>
          </a:stretch>
        </p:blipFill>
        <p:spPr>
          <a:xfrm>
            <a:off x="6569697" y="371314"/>
            <a:ext cx="3115110" cy="257211"/>
          </a:xfrm>
          <a:prstGeom prst="rect">
            <a:avLst/>
          </a:prstGeom>
        </p:spPr>
      </p:pic>
      <p:pic>
        <p:nvPicPr>
          <p:cNvPr id="36" name="Picture 35">
            <a:extLst>
              <a:ext uri="{FF2B5EF4-FFF2-40B4-BE49-F238E27FC236}">
                <a16:creationId xmlns:a16="http://schemas.microsoft.com/office/drawing/2014/main" id="{0CF71E2A-AB30-8A77-5717-B7ABCD805F3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30939" y="780160"/>
            <a:ext cx="3439961" cy="573327"/>
          </a:xfrm>
          <a:prstGeom prst="rect">
            <a:avLst/>
          </a:prstGeom>
        </p:spPr>
      </p:pic>
      <p:cxnSp>
        <p:nvCxnSpPr>
          <p:cNvPr id="37" name="Straight Arrow Connector 36">
            <a:extLst>
              <a:ext uri="{FF2B5EF4-FFF2-40B4-BE49-F238E27FC236}">
                <a16:creationId xmlns:a16="http://schemas.microsoft.com/office/drawing/2014/main" id="{26D4D312-9163-6EDD-6919-57F54108AE05}"/>
              </a:ext>
            </a:extLst>
          </p:cNvPr>
          <p:cNvCxnSpPr>
            <a:cxnSpLocks/>
          </p:cNvCxnSpPr>
          <p:nvPr/>
        </p:nvCxnSpPr>
        <p:spPr>
          <a:xfrm flipH="1">
            <a:off x="7591825" y="571183"/>
            <a:ext cx="391886" cy="456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9D8FFE96-8764-C1D1-A2A2-8A62BD92977C}"/>
              </a:ext>
            </a:extLst>
          </p:cNvPr>
          <p:cNvPicPr>
            <a:picLocks noChangeAspect="1"/>
          </p:cNvPicPr>
          <p:nvPr/>
        </p:nvPicPr>
        <p:blipFill>
          <a:blip r:embed="rId7"/>
          <a:stretch>
            <a:fillRect/>
          </a:stretch>
        </p:blipFill>
        <p:spPr>
          <a:xfrm>
            <a:off x="10906041" y="943228"/>
            <a:ext cx="943107" cy="342948"/>
          </a:xfrm>
          <a:prstGeom prst="rect">
            <a:avLst/>
          </a:prstGeom>
        </p:spPr>
      </p:pic>
      <p:cxnSp>
        <p:nvCxnSpPr>
          <p:cNvPr id="41" name="Straight Arrow Connector 40">
            <a:extLst>
              <a:ext uri="{FF2B5EF4-FFF2-40B4-BE49-F238E27FC236}">
                <a16:creationId xmlns:a16="http://schemas.microsoft.com/office/drawing/2014/main" id="{61388485-9949-5418-C614-EC73BCEF3042}"/>
              </a:ext>
            </a:extLst>
          </p:cNvPr>
          <p:cNvCxnSpPr>
            <a:cxnSpLocks/>
            <a:endCxn id="40" idx="1"/>
          </p:cNvCxnSpPr>
          <p:nvPr/>
        </p:nvCxnSpPr>
        <p:spPr>
          <a:xfrm flipV="1">
            <a:off x="9850931" y="1114702"/>
            <a:ext cx="1055110" cy="148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ED150F0-6450-88E1-3E1B-C68734AA81AF}"/>
              </a:ext>
            </a:extLst>
          </p:cNvPr>
          <p:cNvCxnSpPr>
            <a:cxnSpLocks/>
          </p:cNvCxnSpPr>
          <p:nvPr/>
        </p:nvCxnSpPr>
        <p:spPr>
          <a:xfrm flipH="1">
            <a:off x="268941" y="2029879"/>
            <a:ext cx="1092587" cy="605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9A6F01F5-7732-7258-7999-8ABF1B2087A5}"/>
              </a:ext>
            </a:extLst>
          </p:cNvPr>
          <p:cNvCxnSpPr>
            <a:cxnSpLocks/>
          </p:cNvCxnSpPr>
          <p:nvPr/>
        </p:nvCxnSpPr>
        <p:spPr>
          <a:xfrm>
            <a:off x="186934" y="2798236"/>
            <a:ext cx="74323" cy="213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6A44E124-5EE8-7DF9-55F0-B47920D2B527}"/>
              </a:ext>
            </a:extLst>
          </p:cNvPr>
          <p:cNvSpPr/>
          <p:nvPr/>
        </p:nvSpPr>
        <p:spPr>
          <a:xfrm>
            <a:off x="169048" y="4324605"/>
            <a:ext cx="2366683" cy="34728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3" name="Straight Arrow Connector 12">
            <a:extLst>
              <a:ext uri="{FF2B5EF4-FFF2-40B4-BE49-F238E27FC236}">
                <a16:creationId xmlns:a16="http://schemas.microsoft.com/office/drawing/2014/main" id="{2BA3C26E-5795-9DF1-DC0F-726DC966878A}"/>
              </a:ext>
            </a:extLst>
          </p:cNvPr>
          <p:cNvCxnSpPr>
            <a:cxnSpLocks/>
            <a:endCxn id="58" idx="0"/>
          </p:cNvCxnSpPr>
          <p:nvPr/>
        </p:nvCxnSpPr>
        <p:spPr>
          <a:xfrm flipH="1">
            <a:off x="1352390" y="4172430"/>
            <a:ext cx="87610" cy="1521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55DC1E9-4BB8-D951-5F34-5C203F5BCB67}"/>
              </a:ext>
            </a:extLst>
          </p:cNvPr>
          <p:cNvCxnSpPr>
            <a:cxnSpLocks/>
            <a:endCxn id="22" idx="3"/>
          </p:cNvCxnSpPr>
          <p:nvPr/>
        </p:nvCxnSpPr>
        <p:spPr>
          <a:xfrm flipH="1">
            <a:off x="7591825" y="3473183"/>
            <a:ext cx="4410636" cy="1025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E85DF48-A26F-7C96-ACD2-354D79A944ED}"/>
              </a:ext>
            </a:extLst>
          </p:cNvPr>
          <p:cNvCxnSpPr>
            <a:cxnSpLocks/>
          </p:cNvCxnSpPr>
          <p:nvPr/>
        </p:nvCxnSpPr>
        <p:spPr>
          <a:xfrm>
            <a:off x="294510" y="3174753"/>
            <a:ext cx="74323" cy="213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850EC963-2A4E-7BE5-61A1-D9A62AE562E7}"/>
              </a:ext>
            </a:extLst>
          </p:cNvPr>
          <p:cNvSpPr/>
          <p:nvPr/>
        </p:nvSpPr>
        <p:spPr>
          <a:xfrm>
            <a:off x="2535731" y="4324605"/>
            <a:ext cx="5056094" cy="34728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52168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972000"/>
            <a:ext cx="11109600" cy="5170008"/>
          </a:xfrm>
        </p:spPr>
        <p:txBody>
          <a:bodyPr/>
          <a:lstStyle/>
          <a:p>
            <a:r>
              <a:rPr lang="nb-NO" dirty="0"/>
              <a:t>In </a:t>
            </a:r>
            <a:r>
              <a:rPr lang="nb-NO" dirty="0" err="1"/>
              <a:t>scope</a:t>
            </a:r>
            <a:endParaRPr lang="nb-NO" dirty="0"/>
          </a:p>
          <a:p>
            <a:pPr lvl="1"/>
            <a:r>
              <a:rPr lang="nb-NO" dirty="0" err="1"/>
              <a:t>Getting</a:t>
            </a:r>
            <a:r>
              <a:rPr lang="nb-NO" dirty="0"/>
              <a:t> </a:t>
            </a:r>
            <a:r>
              <a:rPr lang="nb-NO" dirty="0" err="1"/>
              <a:t>started</a:t>
            </a:r>
            <a:r>
              <a:rPr lang="nb-NO" dirty="0"/>
              <a:t> </a:t>
            </a:r>
            <a:r>
              <a:rPr lang="nb-NO" dirty="0" err="1"/>
              <a:t>with</a:t>
            </a:r>
            <a:r>
              <a:rPr lang="nb-NO" dirty="0"/>
              <a:t> </a:t>
            </a:r>
            <a:r>
              <a:rPr lang="nb-NO" dirty="0" err="1"/>
              <a:t>various</a:t>
            </a:r>
            <a:r>
              <a:rPr lang="nb-NO" dirty="0"/>
              <a:t> systems/</a:t>
            </a:r>
            <a:r>
              <a:rPr lang="nb-NO" dirty="0" err="1"/>
              <a:t>languages</a:t>
            </a:r>
            <a:r>
              <a:rPr lang="nb-NO" dirty="0"/>
              <a:t>/</a:t>
            </a:r>
            <a:r>
              <a:rPr lang="nb-NO" dirty="0" err="1"/>
              <a:t>solutions</a:t>
            </a:r>
            <a:r>
              <a:rPr lang="nb-NO" dirty="0"/>
              <a:t> for lab purposes</a:t>
            </a:r>
          </a:p>
          <a:p>
            <a:pPr lvl="1"/>
            <a:r>
              <a:rPr lang="nb-NO"/>
              <a:t>Set up your own Ubuntu Linux server on </a:t>
            </a:r>
            <a:r>
              <a:rPr lang="nb-NO" dirty="0" err="1"/>
              <a:t>your</a:t>
            </a:r>
            <a:r>
              <a:rPr lang="nb-NO" dirty="0"/>
              <a:t> </a:t>
            </a:r>
            <a:r>
              <a:rPr lang="nb-NO" err="1"/>
              <a:t>own</a:t>
            </a:r>
            <a:r>
              <a:rPr lang="nb-NO"/>
              <a:t> laptop. It will be possible to use a shared server if you do not want or have possibility to install an Ubuntu VM on your laptop</a:t>
            </a:r>
            <a:endParaRPr lang="nb-NO" dirty="0"/>
          </a:p>
          <a:p>
            <a:pPr lvl="1"/>
            <a:r>
              <a:rPr lang="nb-NO" dirty="0" err="1"/>
              <a:t>Some</a:t>
            </a:r>
            <a:r>
              <a:rPr lang="nb-NO" dirty="0"/>
              <a:t> </a:t>
            </a:r>
            <a:r>
              <a:rPr lang="nb-NO" dirty="0" err="1"/>
              <a:t>nice</a:t>
            </a:r>
            <a:r>
              <a:rPr lang="nb-NO" dirty="0"/>
              <a:t> </a:t>
            </a:r>
            <a:r>
              <a:rPr lang="nb-NO" dirty="0" err="1"/>
              <a:t>examples</a:t>
            </a:r>
            <a:r>
              <a:rPr lang="nb-NO" dirty="0"/>
              <a:t> to </a:t>
            </a:r>
            <a:r>
              <a:rPr lang="nb-NO" dirty="0" err="1"/>
              <a:t>try</a:t>
            </a:r>
            <a:r>
              <a:rPr lang="nb-NO" dirty="0"/>
              <a:t> </a:t>
            </a:r>
            <a:r>
              <a:rPr lang="nb-NO" dirty="0" err="1"/>
              <a:t>various</a:t>
            </a:r>
            <a:r>
              <a:rPr lang="nb-NO" dirty="0"/>
              <a:t> </a:t>
            </a:r>
            <a:r>
              <a:rPr lang="nb-NO" dirty="0" err="1"/>
              <a:t>aspects</a:t>
            </a:r>
            <a:r>
              <a:rPr lang="nb-NO" dirty="0"/>
              <a:t> </a:t>
            </a:r>
            <a:r>
              <a:rPr lang="nb-NO" dirty="0" err="1"/>
              <a:t>of</a:t>
            </a:r>
            <a:r>
              <a:rPr lang="nb-NO" dirty="0"/>
              <a:t> </a:t>
            </a:r>
            <a:r>
              <a:rPr lang="nb-NO" dirty="0" err="1"/>
              <a:t>automation</a:t>
            </a:r>
            <a:endParaRPr lang="nb-NO" dirty="0"/>
          </a:p>
          <a:p>
            <a:pPr lvl="1"/>
            <a:r>
              <a:rPr lang="nb-NO" dirty="0" err="1"/>
              <a:t>Inspiring</a:t>
            </a:r>
            <a:r>
              <a:rPr lang="nb-NO" dirty="0"/>
              <a:t> </a:t>
            </a:r>
            <a:r>
              <a:rPr lang="nb-NO" dirty="0" err="1"/>
              <a:t>you</a:t>
            </a:r>
            <a:r>
              <a:rPr lang="nb-NO" dirty="0"/>
              <a:t> to </a:t>
            </a:r>
            <a:r>
              <a:rPr lang="nb-NO" dirty="0" err="1"/>
              <a:t>explore</a:t>
            </a:r>
            <a:r>
              <a:rPr lang="nb-NO" dirty="0"/>
              <a:t> </a:t>
            </a:r>
            <a:r>
              <a:rPr lang="nb-NO" dirty="0" err="1"/>
              <a:t>deeper</a:t>
            </a:r>
            <a:r>
              <a:rPr lang="nb-NO" dirty="0"/>
              <a:t> </a:t>
            </a:r>
            <a:r>
              <a:rPr lang="nb-NO" dirty="0" err="1"/>
              <a:t>on</a:t>
            </a:r>
            <a:r>
              <a:rPr lang="nb-NO" dirty="0"/>
              <a:t> </a:t>
            </a:r>
            <a:r>
              <a:rPr lang="nb-NO" dirty="0" err="1"/>
              <a:t>your</a:t>
            </a:r>
            <a:r>
              <a:rPr lang="nb-NO" dirty="0"/>
              <a:t> </a:t>
            </a:r>
            <a:r>
              <a:rPr lang="nb-NO" dirty="0" err="1"/>
              <a:t>own</a:t>
            </a:r>
            <a:endParaRPr lang="nb-NO" dirty="0"/>
          </a:p>
          <a:p>
            <a:r>
              <a:rPr lang="nb-NO" dirty="0"/>
              <a:t>Out </a:t>
            </a:r>
            <a:r>
              <a:rPr lang="nb-NO" dirty="0" err="1"/>
              <a:t>of</a:t>
            </a:r>
            <a:r>
              <a:rPr lang="nb-NO" dirty="0"/>
              <a:t> </a:t>
            </a:r>
            <a:r>
              <a:rPr lang="nb-NO" dirty="0" err="1"/>
              <a:t>scope</a:t>
            </a:r>
            <a:r>
              <a:rPr lang="nb-NO" dirty="0"/>
              <a:t> </a:t>
            </a:r>
            <a:r>
              <a:rPr lang="nb-NO" dirty="0" err="1"/>
              <a:t>topics</a:t>
            </a:r>
            <a:endParaRPr lang="nb-NO" dirty="0"/>
          </a:p>
          <a:p>
            <a:pPr lvl="1"/>
            <a:r>
              <a:rPr lang="nb-NO" dirty="0" err="1"/>
              <a:t>Git</a:t>
            </a:r>
            <a:endParaRPr lang="nb-NO" dirty="0"/>
          </a:p>
          <a:p>
            <a:pPr lvl="1"/>
            <a:r>
              <a:rPr lang="nb-NO" dirty="0"/>
              <a:t>Learning </a:t>
            </a:r>
            <a:r>
              <a:rPr lang="nb-NO" dirty="0" err="1"/>
              <a:t>the</a:t>
            </a:r>
            <a:r>
              <a:rPr lang="nb-NO" dirty="0"/>
              <a:t> </a:t>
            </a:r>
            <a:r>
              <a:rPr lang="nb-NO" dirty="0" err="1"/>
              <a:t>languages</a:t>
            </a:r>
            <a:r>
              <a:rPr lang="nb-NO" dirty="0"/>
              <a:t> (</a:t>
            </a:r>
            <a:r>
              <a:rPr lang="nb-NO" dirty="0" err="1"/>
              <a:t>Ansible</a:t>
            </a:r>
            <a:r>
              <a:rPr lang="nb-NO" dirty="0"/>
              <a:t>, Python, </a:t>
            </a:r>
            <a:r>
              <a:rPr lang="nb-NO" dirty="0" err="1"/>
              <a:t>InfluxQL</a:t>
            </a:r>
            <a:r>
              <a:rPr lang="nb-NO" dirty="0"/>
              <a:t>, </a:t>
            </a:r>
            <a:r>
              <a:rPr lang="nb-NO" dirty="0" err="1"/>
              <a:t>etc</a:t>
            </a:r>
            <a:r>
              <a:rPr lang="nb-NO" dirty="0"/>
              <a:t>)</a:t>
            </a:r>
          </a:p>
          <a:p>
            <a:pPr lvl="1"/>
            <a:r>
              <a:rPr lang="nb-NO" dirty="0"/>
              <a:t>Learning Linux</a:t>
            </a:r>
          </a:p>
          <a:p>
            <a:pPr lvl="1"/>
            <a:r>
              <a:rPr lang="nb-NO" dirty="0" err="1"/>
              <a:t>Deploying</a:t>
            </a:r>
            <a:r>
              <a:rPr lang="nb-NO" dirty="0"/>
              <a:t> </a:t>
            </a:r>
            <a:r>
              <a:rPr lang="nb-NO" dirty="0" err="1"/>
              <a:t>the</a:t>
            </a:r>
            <a:r>
              <a:rPr lang="nb-NO" dirty="0"/>
              <a:t> systems for </a:t>
            </a:r>
            <a:r>
              <a:rPr lang="nb-NO" err="1"/>
              <a:t>production</a:t>
            </a:r>
            <a:r>
              <a:rPr lang="nb-NO"/>
              <a:t> use</a:t>
            </a:r>
          </a:p>
          <a:p>
            <a:pPr lvl="1"/>
            <a:r>
              <a:rPr lang="nb-NO"/>
              <a:t>Troubleshooting WLC/AP connection</a:t>
            </a:r>
            <a:endParaRPr lang="nb-NO" dirty="0"/>
          </a:p>
          <a:p>
            <a:pPr lvl="1"/>
            <a:endParaRPr lang="nb-NO" dirty="0"/>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12A047-6D55-93B2-8073-B289E19D75BD}"/>
              </a:ext>
            </a:extLst>
          </p:cNvPr>
          <p:cNvPicPr/>
          <p:nvPr/>
        </p:nvPicPr>
        <p:blipFill rotWithShape="1">
          <a:blip r:embed="rId3"/>
          <a:srcRect t="9522"/>
          <a:stretch/>
        </p:blipFill>
        <p:spPr>
          <a:xfrm>
            <a:off x="211441" y="3446894"/>
            <a:ext cx="10263891" cy="1245755"/>
          </a:xfrm>
          <a:prstGeom prst="rect">
            <a:avLst/>
          </a:prstGeom>
        </p:spPr>
      </p:pic>
      <p:pic>
        <p:nvPicPr>
          <p:cNvPr id="2" name="Picture 1">
            <a:extLst>
              <a:ext uri="{FF2B5EF4-FFF2-40B4-BE49-F238E27FC236}">
                <a16:creationId xmlns:a16="http://schemas.microsoft.com/office/drawing/2014/main" id="{D8CDA3AC-6649-E659-7206-5824A1C01BD1}"/>
              </a:ext>
            </a:extLst>
          </p:cNvPr>
          <p:cNvPicPr>
            <a:picLocks noChangeAspect="1"/>
          </p:cNvPicPr>
          <p:nvPr/>
        </p:nvPicPr>
        <p:blipFill rotWithShape="1">
          <a:blip r:embed="rId4"/>
          <a:srcRect l="50392" t="16826" r="9078" b="54853"/>
          <a:stretch/>
        </p:blipFill>
        <p:spPr>
          <a:xfrm>
            <a:off x="6960094" y="906344"/>
            <a:ext cx="4761511" cy="177593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summary (YANG Suite)</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6348089" cy="26602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of how to craft the same Request based on info you find in YANG Suite</a:t>
            </a:r>
          </a:p>
          <a:p>
            <a:pPr lvl="1">
              <a:lnSpc>
                <a:spcPct val="110000"/>
              </a:lnSpc>
            </a:pPr>
            <a:r>
              <a:rPr lang="nb-NO" sz="1400"/>
              <a:t>Restconf </a:t>
            </a:r>
            <a:r>
              <a:rPr lang="nb-NO" sz="1400" dirty="0" err="1"/>
              <a:t>path</a:t>
            </a:r>
            <a:r>
              <a:rPr lang="nb-NO" sz="1400" dirty="0"/>
              <a:t>: </a:t>
            </a:r>
            <a:r>
              <a:rPr lang="nb-NO" sz="1400" dirty="0" err="1"/>
              <a:t>https</a:t>
            </a:r>
            <a:r>
              <a:rPr lang="nb-NO" sz="1400" dirty="0"/>
              <a:t>://{{host}}/</a:t>
            </a:r>
            <a:r>
              <a:rPr lang="nb-NO" sz="1400" dirty="0" err="1"/>
              <a:t>restconf</a:t>
            </a:r>
            <a:r>
              <a:rPr lang="nb-NO" sz="1400" dirty="0"/>
              <a:t>/data/</a:t>
            </a:r>
          </a:p>
          <a:p>
            <a:pPr lvl="1">
              <a:lnSpc>
                <a:spcPct val="110000"/>
              </a:lnSpc>
            </a:pPr>
            <a:r>
              <a:rPr lang="nb-NO" sz="1400" dirty="0" err="1"/>
              <a:t>YANG-module</a:t>
            </a:r>
            <a:r>
              <a:rPr lang="nb-NO" sz="1400" dirty="0"/>
              <a:t>: Cisco-IOS-</a:t>
            </a:r>
            <a:r>
              <a:rPr lang="nb-NO" sz="1400" dirty="0" err="1"/>
              <a:t>XE</a:t>
            </a:r>
            <a:r>
              <a:rPr lang="nb-NO" sz="1400" dirty="0"/>
              <a:t>-</a:t>
            </a:r>
            <a:r>
              <a:rPr lang="nb-NO" sz="1400" dirty="0" err="1"/>
              <a:t>wireless-client-oper</a:t>
            </a:r>
            <a:endParaRPr lang="nb-NO" sz="1400" dirty="0"/>
          </a:p>
          <a:p>
            <a:pPr lvl="1">
              <a:lnSpc>
                <a:spcPct val="110000"/>
              </a:lnSpc>
            </a:pPr>
            <a:r>
              <a:rPr lang="nb-NO" sz="1400" dirty="0" err="1"/>
              <a:t>Xpath</a:t>
            </a:r>
            <a:r>
              <a:rPr lang="nb-NO" sz="1400" dirty="0"/>
              <a:t>: </a:t>
            </a:r>
            <a:r>
              <a:rPr lang="nb-NO" sz="1400" dirty="0" err="1"/>
              <a:t>client</a:t>
            </a:r>
            <a:r>
              <a:rPr lang="nb-NO" sz="1400" dirty="0"/>
              <a:t>-</a:t>
            </a:r>
            <a:r>
              <a:rPr lang="nb-NO" sz="1400" dirty="0" err="1"/>
              <a:t>oper</a:t>
            </a:r>
            <a:r>
              <a:rPr lang="nb-NO" sz="1400" dirty="0"/>
              <a:t>-data/</a:t>
            </a:r>
            <a:r>
              <a:rPr lang="nb-NO" sz="1400" dirty="0" err="1"/>
              <a:t>shared</a:t>
            </a:r>
            <a:r>
              <a:rPr lang="nb-NO" sz="1400" dirty="0"/>
              <a:t>-</a:t>
            </a:r>
            <a:r>
              <a:rPr lang="nb-NO" sz="1400" dirty="0" err="1"/>
              <a:t>oper</a:t>
            </a:r>
            <a:r>
              <a:rPr lang="nb-NO" sz="1400" dirty="0"/>
              <a:t>-data</a:t>
            </a:r>
          </a:p>
          <a:p>
            <a:pPr lvl="1">
              <a:lnSpc>
                <a:spcPct val="110000"/>
              </a:lnSpc>
            </a:pPr>
            <a:r>
              <a:rPr lang="nb-NO" sz="1400" dirty="0" err="1"/>
              <a:t>Combined</a:t>
            </a:r>
            <a:r>
              <a:rPr lang="nb-NO" sz="1400" dirty="0"/>
              <a:t> </a:t>
            </a:r>
            <a:r>
              <a:rPr lang="nb-NO" sz="1400" dirty="0" err="1"/>
              <a:t>request</a:t>
            </a:r>
            <a:r>
              <a:rPr lang="nb-NO" sz="1400" dirty="0"/>
              <a:t> </a:t>
            </a:r>
            <a:r>
              <a:rPr lang="nb-NO" sz="1400" dirty="0" err="1"/>
              <a:t>path</a:t>
            </a:r>
            <a:r>
              <a:rPr lang="nb-NO" sz="1400" dirty="0"/>
              <a:t> for </a:t>
            </a:r>
            <a:r>
              <a:rPr lang="nb-NO" sz="1400" err="1"/>
              <a:t>copy-paste</a:t>
            </a:r>
            <a:r>
              <a:rPr lang="nb-NO" sz="1400"/>
              <a:t>:</a:t>
            </a:r>
            <a:endParaRPr lang="nb-NO" sz="1400" dirty="0"/>
          </a:p>
        </p:txBody>
      </p:sp>
      <p:cxnSp>
        <p:nvCxnSpPr>
          <p:cNvPr id="8" name="Straight Arrow Connector 7">
            <a:extLst>
              <a:ext uri="{FF2B5EF4-FFF2-40B4-BE49-F238E27FC236}">
                <a16:creationId xmlns:a16="http://schemas.microsoft.com/office/drawing/2014/main" id="{6DB23AA1-8A0B-5B86-3A9C-F1363D6B2A91}"/>
              </a:ext>
            </a:extLst>
          </p:cNvPr>
          <p:cNvCxnSpPr>
            <a:cxnSpLocks/>
          </p:cNvCxnSpPr>
          <p:nvPr/>
        </p:nvCxnSpPr>
        <p:spPr>
          <a:xfrm flipH="1">
            <a:off x="5695950" y="1647719"/>
            <a:ext cx="2627540" cy="65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EA9522FE-046D-6C60-1C30-3D9CC75D9B9F}"/>
              </a:ext>
            </a:extLst>
          </p:cNvPr>
          <p:cNvSpPr/>
          <p:nvPr/>
        </p:nvSpPr>
        <p:spPr>
          <a:xfrm>
            <a:off x="8323490" y="1506121"/>
            <a:ext cx="2249260"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5737FA8F-D1D5-BE7D-F9C3-7B6CD30F3BC9}"/>
              </a:ext>
            </a:extLst>
          </p:cNvPr>
          <p:cNvSpPr/>
          <p:nvPr/>
        </p:nvSpPr>
        <p:spPr>
          <a:xfrm>
            <a:off x="8304512" y="1946471"/>
            <a:ext cx="2388887"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11" name="Straight Arrow Connector 10">
            <a:extLst>
              <a:ext uri="{FF2B5EF4-FFF2-40B4-BE49-F238E27FC236}">
                <a16:creationId xmlns:a16="http://schemas.microsoft.com/office/drawing/2014/main" id="{48D8B29F-B432-E37A-0E38-022A27E4C0AB}"/>
              </a:ext>
            </a:extLst>
          </p:cNvPr>
          <p:cNvCxnSpPr>
            <a:cxnSpLocks/>
          </p:cNvCxnSpPr>
          <p:nvPr/>
        </p:nvCxnSpPr>
        <p:spPr>
          <a:xfrm flipH="1">
            <a:off x="5251450" y="2114608"/>
            <a:ext cx="3053063" cy="546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Left Brace 23">
            <a:extLst>
              <a:ext uri="{FF2B5EF4-FFF2-40B4-BE49-F238E27FC236}">
                <a16:creationId xmlns:a16="http://schemas.microsoft.com/office/drawing/2014/main" id="{54106520-7F2D-C319-1F88-9EA7642B935A}"/>
              </a:ext>
            </a:extLst>
          </p:cNvPr>
          <p:cNvSpPr/>
          <p:nvPr/>
        </p:nvSpPr>
        <p:spPr>
          <a:xfrm rot="5400000" flipH="1">
            <a:off x="3049418" y="3369074"/>
            <a:ext cx="396019" cy="2357043"/>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5" name="Left Brace 24">
            <a:extLst>
              <a:ext uri="{FF2B5EF4-FFF2-40B4-BE49-F238E27FC236}">
                <a16:creationId xmlns:a16="http://schemas.microsoft.com/office/drawing/2014/main" id="{64682E0C-7F56-1050-7FC1-CE0C576E093D}"/>
              </a:ext>
            </a:extLst>
          </p:cNvPr>
          <p:cNvSpPr/>
          <p:nvPr/>
        </p:nvSpPr>
        <p:spPr>
          <a:xfrm rot="5400000" flipH="1">
            <a:off x="5609374" y="3166162"/>
            <a:ext cx="396019" cy="2762867"/>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7" name="Left Brace 26">
            <a:extLst>
              <a:ext uri="{FF2B5EF4-FFF2-40B4-BE49-F238E27FC236}">
                <a16:creationId xmlns:a16="http://schemas.microsoft.com/office/drawing/2014/main" id="{A102DBCC-132A-48BD-5804-1EF6F75E96E2}"/>
              </a:ext>
            </a:extLst>
          </p:cNvPr>
          <p:cNvSpPr/>
          <p:nvPr/>
        </p:nvSpPr>
        <p:spPr>
          <a:xfrm rot="5400000" flipH="1">
            <a:off x="8431949" y="3110232"/>
            <a:ext cx="396019" cy="2882281"/>
          </a:xfrm>
          <a:prstGeom prst="leftBrace">
            <a:avLst/>
          </a:prstGeom>
          <a:ln w="127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8" name="TextBox 27">
            <a:extLst>
              <a:ext uri="{FF2B5EF4-FFF2-40B4-BE49-F238E27FC236}">
                <a16:creationId xmlns:a16="http://schemas.microsoft.com/office/drawing/2014/main" id="{3F8B869B-8A47-76AC-CE67-9FFEB127D972}"/>
              </a:ext>
            </a:extLst>
          </p:cNvPr>
          <p:cNvSpPr txBox="1"/>
          <p:nvPr/>
        </p:nvSpPr>
        <p:spPr>
          <a:xfrm>
            <a:off x="2006600" y="4739255"/>
            <a:ext cx="2508249" cy="324210"/>
          </a:xfrm>
          <a:prstGeom prst="rect">
            <a:avLst/>
          </a:prstGeom>
          <a:noFill/>
        </p:spPr>
        <p:txBody>
          <a:bodyPr wrap="none" lIns="90000" tIns="46800" rIns="90000" bIns="46800" rtlCol="0">
            <a:noAutofit/>
          </a:bodyPr>
          <a:lstStyle/>
          <a:p>
            <a:pPr algn="ctr"/>
            <a:r>
              <a:rPr lang="nb-NO" err="1">
                <a:solidFill>
                  <a:schemeClr val="accent1"/>
                </a:solidFill>
              </a:rPr>
              <a:t>RESTCONF</a:t>
            </a:r>
            <a:r>
              <a:rPr lang="nb-NO">
                <a:solidFill>
                  <a:schemeClr val="accent1"/>
                </a:solidFill>
              </a:rPr>
              <a:t> </a:t>
            </a:r>
            <a:r>
              <a:rPr lang="nb-NO" err="1">
                <a:solidFill>
                  <a:schemeClr val="accent1"/>
                </a:solidFill>
              </a:rPr>
              <a:t>path</a:t>
            </a:r>
            <a:endParaRPr lang="nb-NO">
              <a:solidFill>
                <a:schemeClr val="accent1"/>
              </a:solidFill>
            </a:endParaRPr>
          </a:p>
        </p:txBody>
      </p:sp>
      <p:sp>
        <p:nvSpPr>
          <p:cNvPr id="33" name="TextBox 32">
            <a:extLst>
              <a:ext uri="{FF2B5EF4-FFF2-40B4-BE49-F238E27FC236}">
                <a16:creationId xmlns:a16="http://schemas.microsoft.com/office/drawing/2014/main" id="{57157685-BEA4-F630-D38E-D16BBD7E9ED5}"/>
              </a:ext>
            </a:extLst>
          </p:cNvPr>
          <p:cNvSpPr txBox="1"/>
          <p:nvPr/>
        </p:nvSpPr>
        <p:spPr>
          <a:xfrm>
            <a:off x="4845050" y="4739255"/>
            <a:ext cx="1879600" cy="324210"/>
          </a:xfrm>
          <a:prstGeom prst="rect">
            <a:avLst/>
          </a:prstGeom>
          <a:noFill/>
        </p:spPr>
        <p:txBody>
          <a:bodyPr wrap="none" lIns="90000" tIns="46800" rIns="90000" bIns="46800" rtlCol="0">
            <a:noAutofit/>
          </a:bodyPr>
          <a:lstStyle/>
          <a:p>
            <a:pPr algn="ctr"/>
            <a:r>
              <a:rPr lang="nb-NO" err="1">
                <a:solidFill>
                  <a:schemeClr val="accent1"/>
                </a:solidFill>
              </a:rPr>
              <a:t>YANG</a:t>
            </a:r>
            <a:r>
              <a:rPr lang="nb-NO">
                <a:solidFill>
                  <a:schemeClr val="accent1"/>
                </a:solidFill>
              </a:rPr>
              <a:t> </a:t>
            </a:r>
            <a:r>
              <a:rPr lang="nb-NO" err="1">
                <a:solidFill>
                  <a:schemeClr val="accent1"/>
                </a:solidFill>
              </a:rPr>
              <a:t>module</a:t>
            </a:r>
            <a:endParaRPr lang="nb-NO">
              <a:solidFill>
                <a:schemeClr val="accent1"/>
              </a:solidFill>
            </a:endParaRPr>
          </a:p>
        </p:txBody>
      </p:sp>
      <p:sp>
        <p:nvSpPr>
          <p:cNvPr id="35" name="TextBox 34">
            <a:extLst>
              <a:ext uri="{FF2B5EF4-FFF2-40B4-BE49-F238E27FC236}">
                <a16:creationId xmlns:a16="http://schemas.microsoft.com/office/drawing/2014/main" id="{E33A3144-AB76-D665-5D7F-A55982D79C24}"/>
              </a:ext>
            </a:extLst>
          </p:cNvPr>
          <p:cNvSpPr txBox="1"/>
          <p:nvPr/>
        </p:nvSpPr>
        <p:spPr>
          <a:xfrm>
            <a:off x="8075705" y="4739255"/>
            <a:ext cx="1113051" cy="396019"/>
          </a:xfrm>
          <a:prstGeom prst="rect">
            <a:avLst/>
          </a:prstGeom>
          <a:noFill/>
        </p:spPr>
        <p:txBody>
          <a:bodyPr wrap="none" lIns="90000" tIns="46800" rIns="90000" bIns="46800" rtlCol="0">
            <a:noAutofit/>
          </a:bodyPr>
          <a:lstStyle/>
          <a:p>
            <a:pPr algn="ctr"/>
            <a:r>
              <a:rPr lang="nb-NO" err="1">
                <a:solidFill>
                  <a:schemeClr val="accent1"/>
                </a:solidFill>
              </a:rPr>
              <a:t>Xpath</a:t>
            </a:r>
            <a:endParaRPr lang="nb-NO">
              <a:solidFill>
                <a:schemeClr val="accent1"/>
              </a:solidFill>
            </a:endParaRPr>
          </a:p>
        </p:txBody>
      </p:sp>
      <p:sp>
        <p:nvSpPr>
          <p:cNvPr id="37" name="The distance between the headline and the start of the body copy is always constant.…">
            <a:extLst>
              <a:ext uri="{FF2B5EF4-FFF2-40B4-BE49-F238E27FC236}">
                <a16:creationId xmlns:a16="http://schemas.microsoft.com/office/drawing/2014/main" id="{1005F7BD-A479-5551-3A94-06DB67A1E752}"/>
              </a:ext>
            </a:extLst>
          </p:cNvPr>
          <p:cNvSpPr txBox="1">
            <a:spLocks/>
          </p:cNvSpPr>
          <p:nvPr/>
        </p:nvSpPr>
        <p:spPr bwMode="gray">
          <a:xfrm>
            <a:off x="540000" y="4889500"/>
            <a:ext cx="7764512" cy="108903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If </a:t>
            </a:r>
            <a:r>
              <a:rPr lang="nb-NO" sz="1600" dirty="0" err="1"/>
              <a:t>no</a:t>
            </a:r>
            <a:r>
              <a:rPr lang="nb-NO" sz="1600" dirty="0"/>
              <a:t> </a:t>
            </a:r>
            <a:r>
              <a:rPr lang="nb-NO" sz="1600" dirty="0" err="1"/>
              <a:t>users</a:t>
            </a:r>
            <a:r>
              <a:rPr lang="nb-NO" sz="1600" dirty="0"/>
              <a:t> </a:t>
            </a:r>
            <a:r>
              <a:rPr lang="nb-NO" sz="1600" dirty="0" err="1"/>
              <a:t>are</a:t>
            </a:r>
            <a:r>
              <a:rPr lang="nb-NO" sz="1600" dirty="0"/>
              <a:t> </a:t>
            </a:r>
            <a:r>
              <a:rPr lang="nb-NO" sz="1600" dirty="0" err="1"/>
              <a:t>connected</a:t>
            </a:r>
            <a:r>
              <a:rPr lang="nb-NO" sz="1600" dirty="0"/>
              <a:t>, </a:t>
            </a:r>
            <a:r>
              <a:rPr lang="nb-NO" sz="1600" dirty="0" err="1"/>
              <a:t>the</a:t>
            </a:r>
            <a:r>
              <a:rPr lang="nb-NO" sz="1600" dirty="0"/>
              <a:t> </a:t>
            </a:r>
            <a:r>
              <a:rPr lang="nb-NO" sz="1600" dirty="0" err="1"/>
              <a:t>return</a:t>
            </a:r>
            <a:r>
              <a:rPr lang="nb-NO" sz="1600" dirty="0"/>
              <a:t> is "No Content" (status </a:t>
            </a:r>
            <a:r>
              <a:rPr lang="nb-NO" sz="1600" dirty="0" err="1"/>
              <a:t>code</a:t>
            </a:r>
            <a:r>
              <a:rPr lang="nb-NO" sz="1600" dirty="0"/>
              <a:t> 204)</a:t>
            </a:r>
            <a:endParaRPr lang="nb-NO" sz="1400" dirty="0"/>
          </a:p>
        </p:txBody>
      </p:sp>
      <p:pic>
        <p:nvPicPr>
          <p:cNvPr id="39" name="Picture 38">
            <a:extLst>
              <a:ext uri="{FF2B5EF4-FFF2-40B4-BE49-F238E27FC236}">
                <a16:creationId xmlns:a16="http://schemas.microsoft.com/office/drawing/2014/main" id="{1FFC585D-72E7-C0AA-12D8-79321C7135B1}"/>
              </a:ext>
            </a:extLst>
          </p:cNvPr>
          <p:cNvPicPr>
            <a:picLocks noChangeAspect="1"/>
          </p:cNvPicPr>
          <p:nvPr/>
        </p:nvPicPr>
        <p:blipFill>
          <a:blip r:embed="rId5"/>
          <a:stretch>
            <a:fillRect/>
          </a:stretch>
        </p:blipFill>
        <p:spPr>
          <a:xfrm>
            <a:off x="786111" y="5332728"/>
            <a:ext cx="7537379" cy="704714"/>
          </a:xfrm>
          <a:prstGeom prst="rect">
            <a:avLst/>
          </a:prstGeom>
        </p:spPr>
      </p:pic>
      <p:sp>
        <p:nvSpPr>
          <p:cNvPr id="7" name="TextBox 6">
            <a:extLst>
              <a:ext uri="{FF2B5EF4-FFF2-40B4-BE49-F238E27FC236}">
                <a16:creationId xmlns:a16="http://schemas.microsoft.com/office/drawing/2014/main" id="{08779A14-B513-76C3-05B0-4E0AAAF6B644}"/>
              </a:ext>
            </a:extLst>
          </p:cNvPr>
          <p:cNvSpPr txBox="1"/>
          <p:nvPr/>
        </p:nvSpPr>
        <p:spPr>
          <a:xfrm>
            <a:off x="1230477" y="3129005"/>
            <a:ext cx="9081924" cy="284245"/>
          </a:xfrm>
          <a:prstGeom prst="rect">
            <a:avLst/>
          </a:prstGeom>
          <a:solidFill>
            <a:srgbClr val="212121"/>
          </a:solidFill>
        </p:spPr>
        <p:txBody>
          <a:bodyPr wrap="square">
            <a:spAutoFit/>
          </a:body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/data/</a:t>
            </a:r>
            <a:r>
              <a:rPr lang="nb-NO" sz="1200" dirty="0" err="1">
                <a:solidFill>
                  <a:srgbClr val="FFF7F2"/>
                </a:solidFill>
                <a:latin typeface="Consolas" panose="020B0609020204030204" pitchFamily="49" charset="0"/>
                <a:ea typeface="+mn-ea"/>
              </a:rPr>
              <a:t>Cisco-IOS-XE-wireless-client-oper:</a:t>
            </a:r>
            <a:r>
              <a:rPr lang="nb-NO" sz="1200" err="1">
                <a:solidFill>
                  <a:srgbClr val="FFF7F2"/>
                </a:solidFill>
                <a:latin typeface="Consolas" panose="020B0609020204030204" pitchFamily="49" charset="0"/>
                <a:ea typeface="+mn-ea"/>
              </a:rPr>
              <a:t>client-oper-data</a:t>
            </a:r>
            <a:r>
              <a:rPr lang="nb-NO" sz="1200">
                <a:solidFill>
                  <a:srgbClr val="FFF7F2"/>
                </a:solidFill>
                <a:latin typeface="Consolas" panose="020B0609020204030204" pitchFamily="49" charset="0"/>
                <a:ea typeface="+mn-ea"/>
              </a:rPr>
              <a:t>/common-oper-data</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17214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A5A0F25-9526-EBB3-A04F-5EB28C9A446E}"/>
              </a:ext>
            </a:extLst>
          </p:cNvPr>
          <p:cNvPicPr>
            <a:picLocks noChangeAspect="1"/>
          </p:cNvPicPr>
          <p:nvPr/>
        </p:nvPicPr>
        <p:blipFill>
          <a:blip r:embed="rId3"/>
          <a:stretch>
            <a:fillRect/>
          </a:stretch>
        </p:blipFill>
        <p:spPr>
          <a:xfrm>
            <a:off x="2705100" y="1456463"/>
            <a:ext cx="2038227" cy="1743937"/>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Output to Python</a:t>
            </a:r>
          </a:p>
        </p:txBody>
      </p:sp>
      <p:sp>
        <p:nvSpPr>
          <p:cNvPr id="3" name="Footer Placeholder 6">
            <a:extLst>
              <a:ext uri="{FF2B5EF4-FFF2-40B4-BE49-F238E27FC236}">
                <a16:creationId xmlns:a16="http://schemas.microsoft.com/office/drawing/2014/main" id="{8270A7FD-253D-34C1-5FC1-AB0F8546747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6D484B0-8A03-2AA5-1C90-502CFFA0A0A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#8: Explore Postman</a:t>
            </a:r>
          </a:p>
        </p:txBody>
      </p:sp>
      <p:sp>
        <p:nvSpPr>
          <p:cNvPr id="6" name="The distance between the headline and the start of the body copy is always constant.…">
            <a:extLst>
              <a:ext uri="{FF2B5EF4-FFF2-40B4-BE49-F238E27FC236}">
                <a16:creationId xmlns:a16="http://schemas.microsoft.com/office/drawing/2014/main" id="{0D4648DA-4B5B-6E10-A6B4-1C4D081CE994}"/>
              </a:ext>
            </a:extLst>
          </p:cNvPr>
          <p:cNvSpPr txBox="1">
            <a:spLocks/>
          </p:cNvSpPr>
          <p:nvPr/>
        </p:nvSpPr>
        <p:spPr bwMode="gray">
          <a:xfrm>
            <a:off x="540000" y="972000"/>
            <a:ext cx="108392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a:t>
            </a:r>
            <a:r>
              <a:rPr lang="nb-NO" sz="1600" err="1"/>
              <a:t>can</a:t>
            </a:r>
            <a:r>
              <a:rPr lang="nb-NO" sz="1600"/>
              <a:t> output </a:t>
            </a:r>
            <a:r>
              <a:rPr lang="nb-NO" sz="1600" err="1"/>
              <a:t>the</a:t>
            </a:r>
            <a:r>
              <a:rPr lang="nb-NO" sz="1600"/>
              <a:t> </a:t>
            </a:r>
            <a:r>
              <a:rPr lang="nb-NO" sz="1600" err="1"/>
              <a:t>RESTCONF</a:t>
            </a:r>
            <a:r>
              <a:rPr lang="nb-NO" sz="1600"/>
              <a:t> </a:t>
            </a:r>
            <a:r>
              <a:rPr lang="nb-NO" sz="1600" err="1"/>
              <a:t>call</a:t>
            </a:r>
            <a:r>
              <a:rPr lang="nb-NO" sz="1600"/>
              <a:t> as </a:t>
            </a:r>
            <a:r>
              <a:rPr lang="nb-NO" sz="1600" err="1"/>
              <a:t>various</a:t>
            </a:r>
            <a:r>
              <a:rPr lang="nb-NO" sz="1600"/>
              <a:t> </a:t>
            </a:r>
            <a:r>
              <a:rPr lang="nb-NO" sz="1600" err="1"/>
              <a:t>code</a:t>
            </a:r>
            <a:r>
              <a:rPr lang="nb-NO" sz="1600"/>
              <a:t> </a:t>
            </a:r>
            <a:r>
              <a:rPr lang="nb-NO" sz="1600" err="1"/>
              <a:t>snippets</a:t>
            </a:r>
            <a:r>
              <a:rPr lang="nb-NO" sz="1600"/>
              <a:t> by </a:t>
            </a:r>
            <a:r>
              <a:rPr lang="nb-NO" sz="1600" err="1"/>
              <a:t>clicking</a:t>
            </a:r>
            <a:r>
              <a:rPr lang="nb-NO" sz="1600"/>
              <a:t> </a:t>
            </a:r>
            <a:r>
              <a:rPr lang="nb-NO" sz="1600" err="1"/>
              <a:t>the</a:t>
            </a:r>
            <a:r>
              <a:rPr lang="nb-NO" sz="1600"/>
              <a:t> "Code" </a:t>
            </a:r>
            <a:r>
              <a:rPr lang="nb-NO" sz="1600" err="1"/>
              <a:t>button</a:t>
            </a:r>
            <a:endParaRPr lang="nb-NO" sz="16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600"/>
          </a:p>
          <a:p>
            <a:pPr>
              <a:lnSpc>
                <a:spcPct val="110000"/>
              </a:lnSpc>
            </a:pPr>
            <a:r>
              <a:rPr lang="nb-NO" sz="1600"/>
              <a:t>This </a:t>
            </a:r>
            <a:r>
              <a:rPr lang="nb-NO" sz="1600" err="1"/>
              <a:t>can</a:t>
            </a:r>
            <a:r>
              <a:rPr lang="nb-NO" sz="1600"/>
              <a:t> be used in </a:t>
            </a:r>
            <a:r>
              <a:rPr lang="nb-NO" sz="1600" err="1"/>
              <a:t>your</a:t>
            </a:r>
            <a:r>
              <a:rPr lang="nb-NO" sz="1600"/>
              <a:t> </a:t>
            </a:r>
            <a:r>
              <a:rPr lang="nb-NO" sz="1600" err="1"/>
              <a:t>favorite</a:t>
            </a:r>
            <a:r>
              <a:rPr lang="nb-NO" sz="1600"/>
              <a:t> Python editor, or just run it to test</a:t>
            </a:r>
          </a:p>
        </p:txBody>
      </p:sp>
      <p:pic>
        <p:nvPicPr>
          <p:cNvPr id="5" name="Picture 4">
            <a:extLst>
              <a:ext uri="{FF2B5EF4-FFF2-40B4-BE49-F238E27FC236}">
                <a16:creationId xmlns:a16="http://schemas.microsoft.com/office/drawing/2014/main" id="{7D6069A2-9501-2300-BD28-8209D040D610}"/>
              </a:ext>
            </a:extLst>
          </p:cNvPr>
          <p:cNvPicPr>
            <a:picLocks noChangeAspect="1"/>
          </p:cNvPicPr>
          <p:nvPr/>
        </p:nvPicPr>
        <p:blipFill>
          <a:blip r:embed="rId4"/>
          <a:stretch>
            <a:fillRect/>
          </a:stretch>
        </p:blipFill>
        <p:spPr>
          <a:xfrm>
            <a:off x="540000" y="1512000"/>
            <a:ext cx="1396750" cy="1487726"/>
          </a:xfrm>
          <a:prstGeom prst="rect">
            <a:avLst/>
          </a:prstGeom>
        </p:spPr>
      </p:pic>
      <p:sp>
        <p:nvSpPr>
          <p:cNvPr id="7" name="Rectangle: Rounded Corners 6">
            <a:extLst>
              <a:ext uri="{FF2B5EF4-FFF2-40B4-BE49-F238E27FC236}">
                <a16:creationId xmlns:a16="http://schemas.microsoft.com/office/drawing/2014/main" id="{B250CD7F-4F1F-032D-232F-76216BBC57FA}"/>
              </a:ext>
            </a:extLst>
          </p:cNvPr>
          <p:cNvSpPr/>
          <p:nvPr/>
        </p:nvSpPr>
        <p:spPr>
          <a:xfrm>
            <a:off x="1643363" y="2215578"/>
            <a:ext cx="344188" cy="3157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nb-NO" err="1"/>
          </a:p>
        </p:txBody>
      </p:sp>
      <p:cxnSp>
        <p:nvCxnSpPr>
          <p:cNvPr id="8" name="Straight Arrow Connector 7">
            <a:extLst>
              <a:ext uri="{FF2B5EF4-FFF2-40B4-BE49-F238E27FC236}">
                <a16:creationId xmlns:a16="http://schemas.microsoft.com/office/drawing/2014/main" id="{B1874FD3-F563-97BC-FDE6-AC4BDAED6CF9}"/>
              </a:ext>
            </a:extLst>
          </p:cNvPr>
          <p:cNvCxnSpPr>
            <a:cxnSpLocks/>
            <a:stCxn id="7" idx="3"/>
          </p:cNvCxnSpPr>
          <p:nvPr/>
        </p:nvCxnSpPr>
        <p:spPr>
          <a:xfrm>
            <a:off x="1987551" y="2373452"/>
            <a:ext cx="927099" cy="626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127C00FE-471B-0958-D5D3-5F812F0489F6}"/>
              </a:ext>
            </a:extLst>
          </p:cNvPr>
          <p:cNvPicPr>
            <a:picLocks noChangeAspect="1"/>
          </p:cNvPicPr>
          <p:nvPr/>
        </p:nvPicPr>
        <p:blipFill>
          <a:blip r:embed="rId5"/>
          <a:stretch>
            <a:fillRect/>
          </a:stretch>
        </p:blipFill>
        <p:spPr>
          <a:xfrm>
            <a:off x="6016743" y="1456463"/>
            <a:ext cx="1728126" cy="1682287"/>
          </a:xfrm>
          <a:prstGeom prst="rect">
            <a:avLst/>
          </a:prstGeom>
        </p:spPr>
      </p:pic>
      <p:cxnSp>
        <p:nvCxnSpPr>
          <p:cNvPr id="16" name="Straight Arrow Connector 15">
            <a:extLst>
              <a:ext uri="{FF2B5EF4-FFF2-40B4-BE49-F238E27FC236}">
                <a16:creationId xmlns:a16="http://schemas.microsoft.com/office/drawing/2014/main" id="{AC1557EC-4A73-6D5E-CC6D-62931451DEA2}"/>
              </a:ext>
            </a:extLst>
          </p:cNvPr>
          <p:cNvCxnSpPr>
            <a:cxnSpLocks/>
          </p:cNvCxnSpPr>
          <p:nvPr/>
        </p:nvCxnSpPr>
        <p:spPr>
          <a:xfrm flipV="1">
            <a:off x="3683000" y="2373452"/>
            <a:ext cx="2333743" cy="577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359151E5-029A-999E-26AE-1377CE51CE7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520" y="3742150"/>
            <a:ext cx="6801823" cy="2316033"/>
          </a:xfrm>
          <a:prstGeom prst="rect">
            <a:avLst/>
          </a:prstGeom>
        </p:spPr>
      </p:pic>
      <p:cxnSp>
        <p:nvCxnSpPr>
          <p:cNvPr id="21" name="Straight Arrow Connector 20">
            <a:extLst>
              <a:ext uri="{FF2B5EF4-FFF2-40B4-BE49-F238E27FC236}">
                <a16:creationId xmlns:a16="http://schemas.microsoft.com/office/drawing/2014/main" id="{F2921D8A-B823-857B-75BD-14275745C8CB}"/>
              </a:ext>
            </a:extLst>
          </p:cNvPr>
          <p:cNvCxnSpPr>
            <a:cxnSpLocks/>
          </p:cNvCxnSpPr>
          <p:nvPr/>
        </p:nvCxnSpPr>
        <p:spPr>
          <a:xfrm flipH="1" flipV="1">
            <a:off x="6616700" y="5207000"/>
            <a:ext cx="136525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67E66C1-AFF1-F625-4563-8C222B7AF09A}"/>
              </a:ext>
            </a:extLst>
          </p:cNvPr>
          <p:cNvCxnSpPr>
            <a:cxnSpLocks/>
          </p:cNvCxnSpPr>
          <p:nvPr/>
        </p:nvCxnSpPr>
        <p:spPr>
          <a:xfrm flipH="1">
            <a:off x="4984225" y="3810000"/>
            <a:ext cx="2900638" cy="1143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he distance between the headline and the start of the body copy is always constant.…">
            <a:extLst>
              <a:ext uri="{FF2B5EF4-FFF2-40B4-BE49-F238E27FC236}">
                <a16:creationId xmlns:a16="http://schemas.microsoft.com/office/drawing/2014/main" id="{9F9FC0F1-3DB9-11A0-0582-2A41985BC798}"/>
              </a:ext>
            </a:extLst>
          </p:cNvPr>
          <p:cNvSpPr txBox="1">
            <a:spLocks/>
          </p:cNvSpPr>
          <p:nvPr/>
        </p:nvSpPr>
        <p:spPr bwMode="gray">
          <a:xfrm>
            <a:off x="7884863" y="3470663"/>
            <a:ext cx="4219747" cy="1099118"/>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You</a:t>
            </a:r>
            <a:r>
              <a:rPr lang="nb-NO" sz="1600"/>
              <a:t> </a:t>
            </a:r>
            <a:r>
              <a:rPr lang="nb-NO" sz="1600" err="1"/>
              <a:t>get</a:t>
            </a:r>
            <a:r>
              <a:rPr lang="nb-NO" sz="1600"/>
              <a:t> </a:t>
            </a:r>
            <a:r>
              <a:rPr lang="nb-NO" sz="1600" err="1"/>
              <a:t>this</a:t>
            </a:r>
            <a:r>
              <a:rPr lang="nb-NO" sz="1600"/>
              <a:t> by hovering </a:t>
            </a:r>
            <a:r>
              <a:rPr lang="nb-NO" sz="1600" err="1"/>
              <a:t>the</a:t>
            </a:r>
            <a:r>
              <a:rPr lang="nb-NO" sz="1600"/>
              <a:t> </a:t>
            </a:r>
            <a:r>
              <a:rPr lang="nb-NO" sz="1600" err="1"/>
              <a:t>mouse</a:t>
            </a:r>
            <a:r>
              <a:rPr lang="nb-NO" sz="1600"/>
              <a:t> over </a:t>
            </a:r>
            <a:r>
              <a:rPr lang="nb-NO" sz="1600" err="1"/>
              <a:t>the</a:t>
            </a:r>
            <a:r>
              <a:rPr lang="nb-NO" sz="1600"/>
              <a:t> **** </a:t>
            </a:r>
            <a:r>
              <a:rPr lang="nb-NO" sz="1600" err="1"/>
              <a:t>text</a:t>
            </a:r>
            <a:r>
              <a:rPr lang="nb-NO" sz="1600"/>
              <a:t> in </a:t>
            </a:r>
            <a:r>
              <a:rPr lang="nb-NO" sz="1600" err="1"/>
              <a:t>the</a:t>
            </a:r>
            <a:r>
              <a:rPr lang="nb-NO" sz="1600"/>
              <a:t> Code </a:t>
            </a:r>
            <a:r>
              <a:rPr lang="nb-NO" sz="1600" err="1"/>
              <a:t>snippet</a:t>
            </a:r>
            <a:endParaRPr lang="nb-NO" sz="1600"/>
          </a:p>
        </p:txBody>
      </p:sp>
      <p:pic>
        <p:nvPicPr>
          <p:cNvPr id="30" name="Picture 29">
            <a:extLst>
              <a:ext uri="{FF2B5EF4-FFF2-40B4-BE49-F238E27FC236}">
                <a16:creationId xmlns:a16="http://schemas.microsoft.com/office/drawing/2014/main" id="{9DCA5A58-5D56-1568-3249-932C89E09859}"/>
              </a:ext>
            </a:extLst>
          </p:cNvPr>
          <p:cNvPicPr>
            <a:picLocks noChangeAspect="1"/>
          </p:cNvPicPr>
          <p:nvPr/>
        </p:nvPicPr>
        <p:blipFill>
          <a:blip r:embed="rId7"/>
          <a:stretch>
            <a:fillRect/>
          </a:stretch>
        </p:blipFill>
        <p:spPr>
          <a:xfrm>
            <a:off x="9100535" y="4185413"/>
            <a:ext cx="2333743" cy="1099118"/>
          </a:xfrm>
          <a:prstGeom prst="rect">
            <a:avLst/>
          </a:prstGeom>
        </p:spPr>
      </p:pic>
      <p:sp>
        <p:nvSpPr>
          <p:cNvPr id="32" name="The distance between the headline and the start of the body copy is always constant.…">
            <a:extLst>
              <a:ext uri="{FF2B5EF4-FFF2-40B4-BE49-F238E27FC236}">
                <a16:creationId xmlns:a16="http://schemas.microsoft.com/office/drawing/2014/main" id="{7441BED7-411B-F94C-B861-6678777A050F}"/>
              </a:ext>
            </a:extLst>
          </p:cNvPr>
          <p:cNvSpPr txBox="1">
            <a:spLocks/>
          </p:cNvSpPr>
          <p:nvPr/>
        </p:nvSpPr>
        <p:spPr bwMode="gray">
          <a:xfrm>
            <a:off x="7970666" y="5288144"/>
            <a:ext cx="4219747" cy="95965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verify</a:t>
            </a:r>
            <a:r>
              <a:rPr lang="nb-NO" sz="1600"/>
              <a:t>= False" to skip </a:t>
            </a:r>
            <a:r>
              <a:rPr lang="nb-NO" sz="1600" err="1"/>
              <a:t>certificate</a:t>
            </a:r>
            <a:r>
              <a:rPr lang="nb-NO" sz="1600"/>
              <a:t> </a:t>
            </a:r>
            <a:r>
              <a:rPr lang="nb-NO" sz="1600" err="1"/>
              <a:t>checking</a:t>
            </a:r>
            <a:r>
              <a:rPr lang="nb-NO" sz="1600"/>
              <a:t> </a:t>
            </a:r>
            <a:r>
              <a:rPr lang="nb-NO" sz="1600" err="1"/>
              <a:t>on</a:t>
            </a:r>
            <a:r>
              <a:rPr lang="nb-NO" sz="1600"/>
              <a:t> </a:t>
            </a:r>
            <a:r>
              <a:rPr lang="nb-NO" sz="1600" err="1"/>
              <a:t>the</a:t>
            </a:r>
            <a:r>
              <a:rPr lang="nb-NO" sz="1600"/>
              <a:t> host</a:t>
            </a:r>
          </a:p>
        </p:txBody>
      </p:sp>
    </p:spTree>
    <p:extLst>
      <p:ext uri="{BB962C8B-B14F-4D97-AF65-F5344CB8AC3E}">
        <p14:creationId xmlns:p14="http://schemas.microsoft.com/office/powerpoint/2010/main" val="2042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a:t>
            </a:r>
            <a:r>
              <a:rPr lang="nb-NO" sz="1600" err="1"/>
              <a:t>this</a:t>
            </a:r>
            <a:r>
              <a:rPr lang="nb-NO" sz="1600"/>
              <a:t> </a:t>
            </a:r>
            <a:r>
              <a:rPr lang="nb-NO" sz="1600" err="1"/>
              <a:t>exercise</a:t>
            </a:r>
            <a:r>
              <a:rPr lang="nb-NO" sz="1600"/>
              <a:t> </a:t>
            </a:r>
            <a:r>
              <a:rPr lang="nb-NO" sz="1600" err="1"/>
              <a:t>we</a:t>
            </a:r>
            <a:r>
              <a:rPr lang="nb-NO" sz="1600"/>
              <a:t> </a:t>
            </a:r>
            <a:r>
              <a:rPr lang="nb-NO" sz="1600" err="1"/>
              <a:t>will</a:t>
            </a:r>
            <a:endParaRPr lang="nb-NO" sz="1600"/>
          </a:p>
          <a:p>
            <a:pPr lvl="1">
              <a:lnSpc>
                <a:spcPct val="110000"/>
              </a:lnSpc>
            </a:pPr>
            <a:r>
              <a:rPr lang="nb-NO" sz="1400"/>
              <a:t>Use the virtual environment "automation-venv" created in Lab 4</a:t>
            </a:r>
          </a:p>
          <a:p>
            <a:pPr lvl="1">
              <a:lnSpc>
                <a:spcPct val="110000"/>
              </a:lnSpc>
            </a:pPr>
            <a:r>
              <a:rPr lang="nb-NO" sz="1400"/>
              <a:t>Connect </a:t>
            </a:r>
            <a:r>
              <a:rPr lang="nb-NO" sz="1400" err="1"/>
              <a:t>VS</a:t>
            </a:r>
            <a:r>
              <a:rPr lang="nb-NO" sz="1400"/>
              <a:t> Code to </a:t>
            </a:r>
            <a:r>
              <a:rPr lang="nb-NO" sz="1400" err="1"/>
              <a:t>the</a:t>
            </a:r>
            <a:r>
              <a:rPr lang="nb-NO" sz="1400"/>
              <a:t> </a:t>
            </a:r>
            <a:r>
              <a:rPr lang="nb-NO" sz="1400" err="1"/>
              <a:t>Ubuntu</a:t>
            </a:r>
            <a:r>
              <a:rPr lang="nb-NO" sz="1400"/>
              <a:t> server</a:t>
            </a:r>
          </a:p>
          <a:p>
            <a:pPr lvl="1">
              <a:lnSpc>
                <a:spcPct val="110000"/>
              </a:lnSpc>
            </a:pPr>
            <a:r>
              <a:rPr lang="nb-NO" sz="1400" err="1"/>
              <a:t>Create</a:t>
            </a:r>
            <a:r>
              <a:rPr lang="nb-NO" sz="1400"/>
              <a:t> a Python script </a:t>
            </a:r>
            <a:r>
              <a:rPr lang="nb-NO" sz="1400" err="1"/>
              <a:t>that</a:t>
            </a:r>
            <a:endParaRPr lang="nb-NO" sz="1400"/>
          </a:p>
          <a:p>
            <a:pPr lvl="2">
              <a:lnSpc>
                <a:spcPct val="110000"/>
              </a:lnSpc>
            </a:pPr>
            <a:r>
              <a:rPr lang="nb-NO" sz="1200"/>
              <a:t>Connects to </a:t>
            </a:r>
            <a:r>
              <a:rPr lang="nb-NO" sz="1200" err="1"/>
              <a:t>the</a:t>
            </a:r>
            <a:r>
              <a:rPr lang="nb-NO" sz="1200"/>
              <a:t> </a:t>
            </a:r>
            <a:r>
              <a:rPr lang="nb-NO" sz="1200" err="1"/>
              <a:t>WLC</a:t>
            </a:r>
            <a:r>
              <a:rPr lang="nb-NO" sz="1200"/>
              <a:t> </a:t>
            </a:r>
            <a:r>
              <a:rPr lang="nb-NO" sz="1200" err="1"/>
              <a:t>using</a:t>
            </a:r>
            <a:r>
              <a:rPr lang="nb-NO" sz="1200"/>
              <a:t> </a:t>
            </a:r>
            <a:r>
              <a:rPr lang="nb-NO" sz="1200" err="1"/>
              <a:t>RESTCONF</a:t>
            </a:r>
            <a:endParaRPr lang="nb-NO" sz="1200"/>
          </a:p>
          <a:p>
            <a:pPr lvl="2">
              <a:lnSpc>
                <a:spcPct val="110000"/>
              </a:lnSpc>
            </a:pPr>
            <a:r>
              <a:rPr lang="nb-NO" sz="1200" err="1"/>
              <a:t>Gets</a:t>
            </a:r>
            <a:r>
              <a:rPr lang="nb-NO" sz="1200"/>
              <a:t> a </a:t>
            </a:r>
            <a:r>
              <a:rPr lang="nb-NO" sz="1200" err="1"/>
              <a:t>table</a:t>
            </a:r>
            <a:r>
              <a:rPr lang="nb-NO" sz="1200"/>
              <a:t> </a:t>
            </a:r>
            <a:r>
              <a:rPr lang="nb-NO" sz="1200" err="1"/>
              <a:t>of</a:t>
            </a:r>
            <a:r>
              <a:rPr lang="nb-NO" sz="1200"/>
              <a:t> </a:t>
            </a:r>
            <a:r>
              <a:rPr lang="nb-NO" sz="1200" err="1"/>
              <a:t>currently</a:t>
            </a:r>
            <a:r>
              <a:rPr lang="nb-NO" sz="1200"/>
              <a:t> </a:t>
            </a:r>
            <a:r>
              <a:rPr lang="nb-NO" sz="1200" err="1"/>
              <a:t>connected</a:t>
            </a:r>
            <a:r>
              <a:rPr lang="nb-NO" sz="1200"/>
              <a:t> </a:t>
            </a:r>
            <a:r>
              <a:rPr lang="nb-NO" sz="1200" err="1"/>
              <a:t>APs</a:t>
            </a:r>
            <a:r>
              <a:rPr lang="nb-NO" sz="1200"/>
              <a:t> </a:t>
            </a:r>
            <a:r>
              <a:rPr lang="nb-NO" sz="1200" err="1"/>
              <a:t>on</a:t>
            </a:r>
            <a:r>
              <a:rPr lang="nb-NO" sz="1200"/>
              <a:t> </a:t>
            </a:r>
            <a:r>
              <a:rPr lang="nb-NO" sz="1200" err="1"/>
              <a:t>the</a:t>
            </a:r>
            <a:r>
              <a:rPr lang="nb-NO" sz="1200"/>
              <a:t> </a:t>
            </a:r>
            <a:r>
              <a:rPr lang="nb-NO" sz="1200" err="1"/>
              <a:t>WLC</a:t>
            </a:r>
            <a:endParaRPr lang="nb-NO" sz="1200"/>
          </a:p>
          <a:p>
            <a:pPr lvl="2">
              <a:lnSpc>
                <a:spcPct val="110000"/>
              </a:lnSpc>
            </a:pPr>
            <a:r>
              <a:rPr lang="nb-NO" sz="1200"/>
              <a:t>Saves </a:t>
            </a:r>
            <a:r>
              <a:rPr lang="nb-NO" sz="1200" err="1"/>
              <a:t>the</a:t>
            </a:r>
            <a:r>
              <a:rPr lang="nb-NO" sz="1200"/>
              <a:t> AP list as an Excel file</a:t>
            </a: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fr-FR" dirty="0" err="1"/>
              <a:t>Lab</a:t>
            </a:r>
            <a:r>
              <a:rPr lang="fr-FR" dirty="0"/>
              <a:t> </a:t>
            </a:r>
            <a:r>
              <a:rPr lang="fr-FR" dirty="0" err="1"/>
              <a:t>exercise</a:t>
            </a:r>
            <a:r>
              <a:rPr lang="fr-FR" dirty="0"/>
              <a:t> #9: Explore Python automation</a:t>
            </a:r>
            <a:endParaRPr lang="en-GB" dirty="0"/>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Tree>
    <p:extLst>
      <p:ext uri="{BB962C8B-B14F-4D97-AF65-F5344CB8AC3E}">
        <p14:creationId xmlns:p14="http://schemas.microsoft.com/office/powerpoint/2010/main" val="215665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400"/>
              <a:t>This lab will use the same venv for Python and Ansible automation. It could be different, and scaling to production and prototyping could often mean having a venv per project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If you did not do Lab 4, here is a copy of the commands where we created the venv. If you have created and activated your venv already these commands will not do anything (except throw some error messages)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Python </a:t>
            </a:r>
            <a:r>
              <a:rPr lang="en-GB" err="1"/>
              <a:t>venv</a:t>
            </a:r>
            <a:endParaRPr lang="en-GB"/>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2" name="TextBox 1">
            <a:extLst>
              <a:ext uri="{FF2B5EF4-FFF2-40B4-BE49-F238E27FC236}">
                <a16:creationId xmlns:a16="http://schemas.microsoft.com/office/drawing/2014/main" id="{7B30180C-1AF7-3423-09FF-F63A1E2874D5}"/>
              </a:ext>
            </a:extLst>
          </p:cNvPr>
          <p:cNvSpPr txBox="1"/>
          <p:nvPr/>
        </p:nvSpPr>
        <p:spPr>
          <a:xfrm>
            <a:off x="720001" y="1717972"/>
            <a:ext cx="6057317" cy="971228"/>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6D6D6D"/>
                </a:solidFill>
              </a:rPr>
              <a:t>devnet-adm</a:t>
            </a:r>
            <a:r>
              <a:rPr lang="fr-FR" sz="1050" err="1">
                <a:solidFill>
                  <a:srgbClr val="6D6D6D"/>
                </a:solidFill>
              </a:rPr>
              <a:t>@ubuntu-devnet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source </a:t>
            </a:r>
            <a:r>
              <a:rPr lang="fr-FR" sz="1050"/>
              <a:t>~</a:t>
            </a:r>
            <a:r>
              <a:rPr lang="fr-FR" sz="1050">
                <a:solidFill>
                  <a:srgbClr val="EEE8D5"/>
                </a:solidFill>
                <a:latin typeface="Consolas" panose="020B0609020204030204" pitchFamily="49" charset="0"/>
              </a:rPr>
              <a:t>/automation-venv/bin/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python --version</a:t>
            </a:r>
          </a:p>
          <a:p>
            <a:pPr lvl="1"/>
            <a:r>
              <a:rPr lang="fr-FR" sz="1050">
                <a:solidFill>
                  <a:srgbClr val="EEE8D5"/>
                </a:solidFill>
                <a:latin typeface="Consolas" panose="020B0609020204030204" pitchFamily="49" charset="0"/>
              </a:rPr>
              <a:t>Python 3.12.3</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 cd wifi-automation</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a:t>
            </a:r>
          </a:p>
        </p:txBody>
      </p:sp>
      <p:sp>
        <p:nvSpPr>
          <p:cNvPr id="5" name="TextBox 4">
            <a:extLst>
              <a:ext uri="{FF2B5EF4-FFF2-40B4-BE49-F238E27FC236}">
                <a16:creationId xmlns:a16="http://schemas.microsoft.com/office/drawing/2014/main" id="{951F7886-E78C-5ADE-0F7C-7AB36F8EDF4C}"/>
              </a:ext>
            </a:extLst>
          </p:cNvPr>
          <p:cNvSpPr txBox="1"/>
          <p:nvPr/>
        </p:nvSpPr>
        <p:spPr>
          <a:xfrm>
            <a:off x="720001" y="3391200"/>
            <a:ext cx="6057317" cy="971228"/>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a:t>
            </a:r>
            <a:r>
              <a:rPr lang="en-US" sz="1050" dirty="0"/>
              <a:t> </a:t>
            </a:r>
            <a:r>
              <a:rPr lang="en-US" sz="1050" dirty="0" err="1"/>
              <a:t>sudo</a:t>
            </a:r>
            <a:r>
              <a:rPr lang="en-US" sz="1050" dirty="0"/>
              <a:t> apt install pip python3-venv</a:t>
            </a: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mkdir</a:t>
            </a:r>
            <a:r>
              <a:rPr lang="en-US" sz="1050">
                <a:solidFill>
                  <a:srgbClr val="EEE8D5"/>
                </a:solidFill>
                <a:latin typeface="Consolas" panose="020B0609020204030204" pitchFamily="49" charset="0"/>
              </a:rPr>
              <a:t> ~/automation-venv</a:t>
            </a:r>
            <a:endParaRPr lang="en-US" sz="1050" dirty="0"/>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python3 -m </a:t>
            </a:r>
            <a:r>
              <a:rPr lang="en-US" sz="1050" err="1">
                <a:solidFill>
                  <a:srgbClr val="EEE8D5"/>
                </a:solidFill>
                <a:latin typeface="Consolas" panose="020B0609020204030204" pitchFamily="49" charset="0"/>
              </a:rPr>
              <a:t>venv</a:t>
            </a:r>
            <a:r>
              <a:rPr lang="en-US" sz="1050">
                <a:solidFill>
                  <a:srgbClr val="EEE8D5"/>
                </a:solidFill>
                <a:latin typeface="Consolas" panose="020B0609020204030204" pitchFamily="49" charset="0"/>
              </a:rPr>
              <a:t> ~/automation-venv/</a:t>
            </a:r>
            <a:endParaRPr lang="en-US" sz="1050" dirty="0">
              <a:solidFill>
                <a:srgbClr val="EEE8D5"/>
              </a:solidFill>
              <a:latin typeface="Consolas" panose="020B0609020204030204" pitchFamily="49" charset="0"/>
            </a:endParaRPr>
          </a:p>
          <a:p>
            <a:pPr lvl="1"/>
            <a:r>
              <a:rPr lang="en-US" sz="1050" dirty="0" err="1">
                <a:solidFill>
                  <a:srgbClr val="6D6D6D"/>
                </a:solidFill>
                <a:latin typeface="Consolas" panose="020B0609020204030204" pitchFamily="49" charset="0"/>
                <a:ea typeface="+mn-ea"/>
              </a:rPr>
              <a:t>devnet-adm@ubuntu-devnet</a:t>
            </a:r>
            <a:r>
              <a:rPr lang="en-US" sz="1050" dirty="0">
                <a:solidFill>
                  <a:srgbClr val="6D6D6D"/>
                </a:solidFill>
                <a:latin typeface="Consolas" panose="020B0609020204030204" pitchFamily="49" charset="0"/>
                <a:ea typeface="+mn-ea"/>
              </a:rPr>
              <a:t>:~</a:t>
            </a:r>
            <a:r>
              <a:rPr lang="en-US" sz="1050" dirty="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a:t>
            </a:r>
            <a:r>
              <a:rPr lang="fr-FR" sz="1050" dirty="0">
                <a:solidFill>
                  <a:srgbClr val="EEE8D5"/>
                </a:solidFill>
                <a:latin typeface="Consolas" panose="020B0609020204030204" pitchFamily="49" charset="0"/>
              </a:rPr>
              <a:t>bin/</a:t>
            </a:r>
            <a:r>
              <a:rPr lang="fr-FR" sz="1050" dirty="0" err="1">
                <a:solidFill>
                  <a:srgbClr val="EEE8D5"/>
                </a:solidFill>
                <a:latin typeface="Consolas" panose="020B0609020204030204" pitchFamily="49" charset="0"/>
              </a:rPr>
              <a:t>activate</a:t>
            </a:r>
            <a:endParaRPr lang="fr-FR" sz="1050" dirty="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dirty="0" err="1">
                <a:solidFill>
                  <a:srgbClr val="6D6D6D"/>
                </a:solidFill>
              </a:rPr>
              <a:t>devnet-adm@</a:t>
            </a:r>
            <a:r>
              <a:rPr lang="fr-FR" sz="1050" err="1">
                <a:solidFill>
                  <a:srgbClr val="6D6D6D"/>
                </a:solidFill>
              </a:rPr>
              <a:t>ubuntu-devnet</a:t>
            </a:r>
            <a:r>
              <a:rPr lang="fr-FR" sz="1050">
                <a:solidFill>
                  <a:srgbClr val="6D6D6D"/>
                </a:solidFill>
              </a:rPr>
              <a:t>:~</a:t>
            </a:r>
            <a:r>
              <a:rPr lang="fr-FR" sz="1050">
                <a:solidFill>
                  <a:srgbClr val="EEE8D5"/>
                </a:solidFill>
                <a:latin typeface="Consolas" panose="020B0609020204030204" pitchFamily="49" charset="0"/>
              </a:rPr>
              <a:t>$ python --version</a:t>
            </a:r>
            <a:endParaRPr lang="en-US" sz="1050" dirty="0">
              <a:solidFill>
                <a:srgbClr val="EEE8D5"/>
              </a:solidFill>
              <a:latin typeface="Consolas" panose="020B0609020204030204" pitchFamily="49" charset="0"/>
            </a:endParaRPr>
          </a:p>
        </p:txBody>
      </p:sp>
    </p:spTree>
    <p:extLst>
      <p:ext uri="{BB962C8B-B14F-4D97-AF65-F5344CB8AC3E}">
        <p14:creationId xmlns:p14="http://schemas.microsoft.com/office/powerpoint/2010/main" val="208598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83453"/>
            <a:ext cx="5746178" cy="4849852"/>
          </a:xfrm>
        </p:spPr>
        <p:txBody>
          <a:bodyPr>
            <a:normAutofit/>
          </a:bodyPr>
          <a:lstStyle/>
          <a:p>
            <a:pPr>
              <a:lnSpc>
                <a:spcPct val="110000"/>
              </a:lnSpc>
            </a:pPr>
            <a:r>
              <a:rPr lang="nb-NO" sz="1600" dirty="0" err="1"/>
              <a:t>Use</a:t>
            </a:r>
            <a:r>
              <a:rPr lang="nb-NO" sz="1600" dirty="0"/>
              <a:t> </a:t>
            </a:r>
            <a:r>
              <a:rPr lang="nb-NO" sz="1600" dirty="0" err="1"/>
              <a:t>VS</a:t>
            </a:r>
            <a:r>
              <a:rPr lang="nb-NO" sz="1600" dirty="0"/>
              <a:t> Code </a:t>
            </a:r>
            <a:r>
              <a:rPr lang="nb-NO" sz="1600" dirty="0" err="1"/>
              <a:t>remote</a:t>
            </a:r>
            <a:r>
              <a:rPr lang="nb-NO" sz="1600" dirty="0"/>
              <a:t> to </a:t>
            </a:r>
            <a:r>
              <a:rPr lang="nb-NO" sz="1600" dirty="0" err="1"/>
              <a:t>the</a:t>
            </a:r>
            <a:r>
              <a:rPr lang="nb-NO" sz="1600" dirty="0"/>
              <a:t> </a:t>
            </a:r>
            <a:r>
              <a:rPr lang="nb-NO" sz="1600" dirty="0" err="1"/>
              <a:t>Ubuntu</a:t>
            </a:r>
            <a:r>
              <a:rPr lang="nb-NO" sz="1600" dirty="0"/>
              <a:t> Server </a:t>
            </a:r>
            <a:br>
              <a:rPr lang="nb-NO" sz="1600" dirty="0"/>
            </a:br>
            <a:r>
              <a:rPr lang="nb-NO" sz="1600" dirty="0"/>
              <a:t>(</a:t>
            </a:r>
            <a:r>
              <a:rPr lang="nb-NO" sz="1600" dirty="0" err="1"/>
              <a:t>if</a:t>
            </a:r>
            <a:r>
              <a:rPr lang="nb-NO" sz="1600" dirty="0"/>
              <a:t> </a:t>
            </a:r>
            <a:r>
              <a:rPr lang="nb-NO" sz="1600" dirty="0" err="1"/>
              <a:t>you</a:t>
            </a:r>
            <a:r>
              <a:rPr lang="nb-NO" sz="1600" dirty="0"/>
              <a:t> </a:t>
            </a:r>
            <a:r>
              <a:rPr lang="nb-NO" sz="1600" dirty="0" err="1"/>
              <a:t>are</a:t>
            </a:r>
            <a:r>
              <a:rPr lang="nb-NO" sz="1600" dirty="0"/>
              <a:t> </a:t>
            </a:r>
            <a:r>
              <a:rPr lang="nb-NO" sz="1600"/>
              <a:t>not connected </a:t>
            </a:r>
            <a:r>
              <a:rPr lang="nb-NO" sz="1600" dirty="0" err="1"/>
              <a:t>already</a:t>
            </a:r>
            <a:r>
              <a:rPr lang="nb-NO" sz="1600" dirty="0"/>
              <a:t>)</a:t>
            </a:r>
          </a:p>
          <a:p>
            <a:pPr lvl="1">
              <a:lnSpc>
                <a:spcPct val="110000"/>
              </a:lnSpc>
            </a:pPr>
            <a:r>
              <a:rPr lang="nb-NO" sz="1400" dirty="0"/>
              <a:t>Press </a:t>
            </a:r>
            <a:r>
              <a:rPr lang="nb-NO" sz="1400" dirty="0" err="1"/>
              <a:t>the</a:t>
            </a:r>
            <a:r>
              <a:rPr lang="nb-NO" sz="1400" dirty="0"/>
              <a:t> Remote SSH </a:t>
            </a:r>
            <a:r>
              <a:rPr lang="nb-NO" sz="1400" dirty="0" err="1"/>
              <a:t>icon</a:t>
            </a:r>
            <a:br>
              <a:rPr lang="nb-NO" sz="1400" dirty="0"/>
            </a:br>
            <a:r>
              <a:rPr lang="nb-NO" sz="1400" dirty="0"/>
              <a:t>(</a:t>
            </a:r>
            <a:r>
              <a:rPr lang="nb-NO" sz="1400" dirty="0" err="1"/>
              <a:t>lower</a:t>
            </a:r>
            <a:r>
              <a:rPr lang="nb-NO" sz="1400" dirty="0"/>
              <a:t> </a:t>
            </a:r>
            <a:r>
              <a:rPr lang="nb-NO" sz="1400" dirty="0" err="1"/>
              <a:t>left</a:t>
            </a:r>
            <a:r>
              <a:rPr lang="nb-NO" sz="1400" dirty="0"/>
              <a:t> corner)</a:t>
            </a:r>
          </a:p>
          <a:p>
            <a:pPr lvl="1">
              <a:lnSpc>
                <a:spcPct val="110000"/>
              </a:lnSpc>
            </a:pPr>
            <a:r>
              <a:rPr lang="nb-NO" sz="1400" dirty="0" err="1"/>
              <a:t>Then</a:t>
            </a:r>
            <a:r>
              <a:rPr lang="nb-NO" sz="1400" dirty="0"/>
              <a:t>, in </a:t>
            </a:r>
            <a:r>
              <a:rPr lang="nb-NO" sz="1400" dirty="0" err="1"/>
              <a:t>the</a:t>
            </a:r>
            <a:r>
              <a:rPr lang="nb-NO" sz="1400" dirty="0"/>
              <a:t> </a:t>
            </a:r>
            <a:r>
              <a:rPr lang="nb-NO" sz="1400" dirty="0" err="1"/>
              <a:t>top</a:t>
            </a:r>
            <a:r>
              <a:rPr lang="nb-NO" sz="1400" dirty="0"/>
              <a:t> line, </a:t>
            </a:r>
            <a:r>
              <a:rPr lang="nb-NO" sz="1400" dirty="0" err="1"/>
              <a:t>select</a:t>
            </a:r>
            <a:r>
              <a:rPr lang="nb-NO" sz="1400" dirty="0"/>
              <a:t> "Connect </a:t>
            </a:r>
            <a:r>
              <a:rPr lang="nb-NO" sz="1400" err="1"/>
              <a:t>current</a:t>
            </a:r>
            <a:r>
              <a:rPr lang="nb-NO" sz="1400"/>
              <a:t> </a:t>
            </a:r>
            <a:br>
              <a:rPr lang="nb-NO" sz="1400"/>
            </a:br>
            <a:r>
              <a:rPr lang="nb-NO" sz="1400"/>
              <a:t>window </a:t>
            </a:r>
            <a:r>
              <a:rPr lang="nb-NO" sz="1400" dirty="0"/>
              <a:t>to Host..."</a:t>
            </a:r>
          </a:p>
          <a:p>
            <a:pPr lvl="1">
              <a:lnSpc>
                <a:spcPct val="110000"/>
              </a:lnSpc>
            </a:pPr>
            <a:r>
              <a:rPr lang="nb-NO" sz="1400" dirty="0"/>
              <a:t>Select </a:t>
            </a:r>
            <a:r>
              <a:rPr lang="nb-NO" sz="1400" dirty="0" err="1"/>
              <a:t>your</a:t>
            </a:r>
            <a:r>
              <a:rPr lang="nb-NO" sz="1400" dirty="0"/>
              <a:t> host, or </a:t>
            </a:r>
            <a:r>
              <a:rPr lang="nb-NO" sz="1400" dirty="0" err="1"/>
              <a:t>configure</a:t>
            </a:r>
            <a:r>
              <a:rPr lang="nb-NO" sz="1400" dirty="0"/>
              <a:t> a </a:t>
            </a:r>
            <a:r>
              <a:rPr lang="nb-NO" sz="1400" dirty="0" err="1"/>
              <a:t>new</a:t>
            </a:r>
            <a:r>
              <a:rPr lang="nb-NO" sz="1400" dirty="0"/>
              <a:t> (</a:t>
            </a:r>
            <a:r>
              <a:rPr lang="nb-NO" sz="1400" err="1"/>
              <a:t>see</a:t>
            </a:r>
            <a:r>
              <a:rPr lang="nb-NO" sz="1400"/>
              <a:t> Lab 3)</a:t>
            </a:r>
            <a:endParaRPr lang="nb-NO" sz="1400" dirty="0"/>
          </a:p>
          <a:p>
            <a:pPr lvl="1">
              <a:lnSpc>
                <a:spcPct val="110000"/>
              </a:lnSpc>
            </a:pPr>
            <a:r>
              <a:rPr lang="nb-NO" sz="1400" dirty="0"/>
              <a:t>Select "Open Folder" in </a:t>
            </a:r>
            <a:r>
              <a:rPr lang="nb-NO" sz="1400" dirty="0" err="1"/>
              <a:t>the</a:t>
            </a:r>
            <a:r>
              <a:rPr lang="nb-NO" sz="1400" dirty="0"/>
              <a:t> Explorer </a:t>
            </a:r>
            <a:r>
              <a:rPr lang="nb-NO" sz="1400" dirty="0" err="1"/>
              <a:t>section</a:t>
            </a:r>
            <a:endParaRPr lang="nb-NO" sz="1400" dirty="0"/>
          </a:p>
          <a:p>
            <a:pPr lvl="1">
              <a:lnSpc>
                <a:spcPct val="110000"/>
              </a:lnSpc>
            </a:pPr>
            <a:r>
              <a:rPr lang="nb-NO" sz="1400" dirty="0"/>
              <a:t>Select "/</a:t>
            </a:r>
            <a:r>
              <a:rPr lang="nb-NO" sz="1400" dirty="0" err="1"/>
              <a:t>home</a:t>
            </a:r>
            <a:r>
              <a:rPr lang="nb-NO" sz="1400" dirty="0"/>
              <a:t>/</a:t>
            </a:r>
            <a:r>
              <a:rPr lang="nb-NO" sz="1400" dirty="0" err="1"/>
              <a:t>devnet-adm</a:t>
            </a:r>
            <a:r>
              <a:rPr lang="nb-NO" sz="1400" dirty="0"/>
              <a:t>/</a:t>
            </a:r>
            <a:r>
              <a:rPr lang="nb-NO" sz="1400" dirty="0" err="1"/>
              <a:t>wifi-automation</a:t>
            </a:r>
            <a:r>
              <a:rPr lang="nb-NO" sz="1400"/>
              <a:t>/" </a:t>
            </a:r>
            <a:br>
              <a:rPr lang="nb-NO" sz="1400"/>
            </a:br>
            <a:r>
              <a:rPr lang="nb-NO" sz="1400"/>
              <a:t>and </a:t>
            </a:r>
            <a:r>
              <a:rPr lang="nb-NO" sz="1400" dirty="0" err="1"/>
              <a:t>click</a:t>
            </a:r>
            <a:r>
              <a:rPr lang="nb-NO" sz="1400" dirty="0"/>
              <a:t> OK</a:t>
            </a:r>
          </a:p>
          <a:p>
            <a:pPr lvl="1">
              <a:lnSpc>
                <a:spcPct val="110000"/>
              </a:lnSpc>
            </a:pPr>
            <a:r>
              <a:rPr lang="nb-NO" sz="1400"/>
              <a:t>Open the "examples/python-hello-world.py"</a:t>
            </a:r>
          </a:p>
          <a:p>
            <a:pPr lvl="1">
              <a:lnSpc>
                <a:spcPct val="110000"/>
              </a:lnSpc>
            </a:pPr>
            <a:r>
              <a:rPr lang="nb-NO" sz="1400"/>
              <a:t>Select </a:t>
            </a:r>
            <a:r>
              <a:rPr lang="nb-NO" sz="1400" err="1"/>
              <a:t>the</a:t>
            </a:r>
            <a:r>
              <a:rPr lang="nb-NO" sz="1400"/>
              <a:t> "automation-venv" </a:t>
            </a:r>
            <a:r>
              <a:rPr lang="nb-NO" sz="1400" dirty="0" err="1"/>
              <a:t>venv</a:t>
            </a:r>
            <a:r>
              <a:rPr lang="nb-NO" sz="1400" dirty="0"/>
              <a:t>: </a:t>
            </a:r>
            <a:br>
              <a:rPr lang="nb-NO" sz="1400" dirty="0"/>
            </a:br>
            <a:r>
              <a:rPr lang="nb-NO" sz="1400" dirty="0" err="1"/>
              <a:t>Click</a:t>
            </a:r>
            <a:r>
              <a:rPr lang="nb-NO" sz="1400" dirty="0"/>
              <a:t> </a:t>
            </a:r>
            <a:r>
              <a:rPr lang="nb-NO" sz="1400" err="1"/>
              <a:t>the</a:t>
            </a:r>
            <a:r>
              <a:rPr lang="nb-NO" sz="1400"/>
              <a:t> Python version area </a:t>
            </a:r>
            <a:r>
              <a:rPr lang="nb-NO" sz="1400" dirty="0" err="1"/>
              <a:t>on</a:t>
            </a:r>
            <a:r>
              <a:rPr lang="nb-NO" sz="1400" dirty="0"/>
              <a:t> </a:t>
            </a:r>
            <a:r>
              <a:rPr lang="nb-NO" sz="1400" dirty="0" err="1"/>
              <a:t>the</a:t>
            </a:r>
            <a:r>
              <a:rPr lang="nb-NO" sz="1400" dirty="0"/>
              <a:t> </a:t>
            </a:r>
            <a:r>
              <a:rPr lang="nb-NO" sz="1400" err="1"/>
              <a:t>bottom</a:t>
            </a:r>
            <a:r>
              <a:rPr lang="nb-NO" sz="1400"/>
              <a:t> line</a:t>
            </a:r>
            <a:endParaRPr lang="nb-NO" sz="3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Connect VS Code to the Ubuntu Server</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5" name="Picture 4">
            <a:extLst>
              <a:ext uri="{FF2B5EF4-FFF2-40B4-BE49-F238E27FC236}">
                <a16:creationId xmlns:a16="http://schemas.microsoft.com/office/drawing/2014/main" id="{43978EB8-70EE-3CC6-24FB-EA6DFC2DB6EE}"/>
              </a:ext>
            </a:extLst>
          </p:cNvPr>
          <p:cNvPicPr>
            <a:picLocks noChangeAspect="1"/>
          </p:cNvPicPr>
          <p:nvPr/>
        </p:nvPicPr>
        <p:blipFill rotWithShape="1">
          <a:blip r:embed="rId3"/>
          <a:srcRect t="14973"/>
          <a:stretch/>
        </p:blipFill>
        <p:spPr>
          <a:xfrm>
            <a:off x="6651778" y="1097838"/>
            <a:ext cx="1448002" cy="437399"/>
          </a:xfrm>
          <a:prstGeom prst="rect">
            <a:avLst/>
          </a:prstGeom>
        </p:spPr>
      </p:pic>
      <p:pic>
        <p:nvPicPr>
          <p:cNvPr id="7" name="Picture 6">
            <a:extLst>
              <a:ext uri="{FF2B5EF4-FFF2-40B4-BE49-F238E27FC236}">
                <a16:creationId xmlns:a16="http://schemas.microsoft.com/office/drawing/2014/main" id="{36570E2E-F370-D1BE-9F0F-97BF61C41C1F}"/>
              </a:ext>
            </a:extLst>
          </p:cNvPr>
          <p:cNvPicPr>
            <a:picLocks noChangeAspect="1"/>
          </p:cNvPicPr>
          <p:nvPr/>
        </p:nvPicPr>
        <p:blipFill>
          <a:blip r:embed="rId4"/>
          <a:stretch>
            <a:fillRect/>
          </a:stretch>
        </p:blipFill>
        <p:spPr>
          <a:xfrm>
            <a:off x="6651778" y="1876172"/>
            <a:ext cx="4544611" cy="593110"/>
          </a:xfrm>
          <a:prstGeom prst="rect">
            <a:avLst/>
          </a:prstGeom>
        </p:spPr>
      </p:pic>
      <p:pic>
        <p:nvPicPr>
          <p:cNvPr id="9" name="Picture 8">
            <a:extLst>
              <a:ext uri="{FF2B5EF4-FFF2-40B4-BE49-F238E27FC236}">
                <a16:creationId xmlns:a16="http://schemas.microsoft.com/office/drawing/2014/main" id="{3C9153C8-1555-4AF7-A52C-C3CB537490C6}"/>
              </a:ext>
            </a:extLst>
          </p:cNvPr>
          <p:cNvPicPr>
            <a:picLocks noChangeAspect="1"/>
          </p:cNvPicPr>
          <p:nvPr/>
        </p:nvPicPr>
        <p:blipFill>
          <a:blip r:embed="rId5"/>
          <a:stretch>
            <a:fillRect/>
          </a:stretch>
        </p:blipFill>
        <p:spPr>
          <a:xfrm>
            <a:off x="6651778" y="2667405"/>
            <a:ext cx="4535458" cy="431948"/>
          </a:xfrm>
          <a:prstGeom prst="rect">
            <a:avLst/>
          </a:prstGeom>
        </p:spPr>
      </p:pic>
      <p:pic>
        <p:nvPicPr>
          <p:cNvPr id="11" name="Picture 10">
            <a:extLst>
              <a:ext uri="{FF2B5EF4-FFF2-40B4-BE49-F238E27FC236}">
                <a16:creationId xmlns:a16="http://schemas.microsoft.com/office/drawing/2014/main" id="{1CD56ABB-80C8-11BD-C6B6-B6A313632347}"/>
              </a:ext>
            </a:extLst>
          </p:cNvPr>
          <p:cNvPicPr>
            <a:picLocks noChangeAspect="1"/>
          </p:cNvPicPr>
          <p:nvPr/>
        </p:nvPicPr>
        <p:blipFill rotWithShape="1">
          <a:blip r:embed="rId6"/>
          <a:srcRect t="33126"/>
          <a:stretch/>
        </p:blipFill>
        <p:spPr>
          <a:xfrm>
            <a:off x="6651778" y="3258495"/>
            <a:ext cx="2336800" cy="676634"/>
          </a:xfrm>
          <a:prstGeom prst="rect">
            <a:avLst/>
          </a:prstGeom>
        </p:spPr>
      </p:pic>
      <p:pic>
        <p:nvPicPr>
          <p:cNvPr id="15" name="Picture 14">
            <a:extLst>
              <a:ext uri="{FF2B5EF4-FFF2-40B4-BE49-F238E27FC236}">
                <a16:creationId xmlns:a16="http://schemas.microsoft.com/office/drawing/2014/main" id="{D3877276-EE30-A7F7-E40E-C1200E3E1C3C}"/>
              </a:ext>
            </a:extLst>
          </p:cNvPr>
          <p:cNvPicPr>
            <a:picLocks noChangeAspect="1"/>
          </p:cNvPicPr>
          <p:nvPr/>
        </p:nvPicPr>
        <p:blipFill>
          <a:blip r:embed="rId7"/>
          <a:stretch>
            <a:fillRect/>
          </a:stretch>
        </p:blipFill>
        <p:spPr>
          <a:xfrm>
            <a:off x="6651778" y="4026026"/>
            <a:ext cx="4192588" cy="453442"/>
          </a:xfrm>
          <a:prstGeom prst="rect">
            <a:avLst/>
          </a:prstGeom>
        </p:spPr>
      </p:pic>
      <p:pic>
        <p:nvPicPr>
          <p:cNvPr id="21" name="Picture 20">
            <a:extLst>
              <a:ext uri="{FF2B5EF4-FFF2-40B4-BE49-F238E27FC236}">
                <a16:creationId xmlns:a16="http://schemas.microsoft.com/office/drawing/2014/main" id="{DA868902-7D32-E4A6-B0F7-70576B133EB2}"/>
              </a:ext>
            </a:extLst>
          </p:cNvPr>
          <p:cNvPicPr>
            <a:picLocks noChangeAspect="1"/>
          </p:cNvPicPr>
          <p:nvPr/>
        </p:nvPicPr>
        <p:blipFill>
          <a:blip r:embed="rId8"/>
          <a:srcRect t="17045"/>
          <a:stretch/>
        </p:blipFill>
        <p:spPr>
          <a:xfrm>
            <a:off x="4312402" y="5215657"/>
            <a:ext cx="2583698" cy="763952"/>
          </a:xfrm>
          <a:prstGeom prst="rect">
            <a:avLst/>
          </a:prstGeom>
        </p:spPr>
      </p:pic>
      <p:pic>
        <p:nvPicPr>
          <p:cNvPr id="23" name="Picture 22">
            <a:extLst>
              <a:ext uri="{FF2B5EF4-FFF2-40B4-BE49-F238E27FC236}">
                <a16:creationId xmlns:a16="http://schemas.microsoft.com/office/drawing/2014/main" id="{A7F0A6F4-1144-FAE6-79D1-94D4DB2252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277533" y="5108914"/>
            <a:ext cx="2097088" cy="551866"/>
          </a:xfrm>
          <a:prstGeom prst="rect">
            <a:avLst/>
          </a:prstGeom>
        </p:spPr>
      </p:pic>
      <p:cxnSp>
        <p:nvCxnSpPr>
          <p:cNvPr id="27" name="Straight Arrow Connector 26">
            <a:extLst>
              <a:ext uri="{FF2B5EF4-FFF2-40B4-BE49-F238E27FC236}">
                <a16:creationId xmlns:a16="http://schemas.microsoft.com/office/drawing/2014/main" id="{9CD432F0-0A37-EAFC-B8C9-59FB81DE34F7}"/>
              </a:ext>
            </a:extLst>
          </p:cNvPr>
          <p:cNvCxnSpPr>
            <a:cxnSpLocks/>
          </p:cNvCxnSpPr>
          <p:nvPr/>
        </p:nvCxnSpPr>
        <p:spPr>
          <a:xfrm>
            <a:off x="2908738" y="5610282"/>
            <a:ext cx="1403664" cy="26426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B2A3BAE-3D0B-610D-95D1-A77DBD1B74A0}"/>
              </a:ext>
            </a:extLst>
          </p:cNvPr>
          <p:cNvCxnSpPr>
            <a:cxnSpLocks/>
          </p:cNvCxnSpPr>
          <p:nvPr/>
        </p:nvCxnSpPr>
        <p:spPr>
          <a:xfrm flipV="1">
            <a:off x="6301488" y="5558715"/>
            <a:ext cx="976045" cy="31583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763070-F373-1D47-DB60-ABFC6C847F1B}"/>
              </a:ext>
            </a:extLst>
          </p:cNvPr>
          <p:cNvCxnSpPr>
            <a:cxnSpLocks/>
            <a:endCxn id="10" idx="1"/>
          </p:cNvCxnSpPr>
          <p:nvPr/>
        </p:nvCxnSpPr>
        <p:spPr>
          <a:xfrm flipV="1">
            <a:off x="9340850" y="5453290"/>
            <a:ext cx="643693" cy="10542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Rektangel: avrundede hjørner 32">
            <a:extLst>
              <a:ext uri="{FF2B5EF4-FFF2-40B4-BE49-F238E27FC236}">
                <a16:creationId xmlns:a16="http://schemas.microsoft.com/office/drawing/2014/main" id="{0AAAE0D0-B94F-2907-1A5B-9C6EC8550E87}"/>
              </a:ext>
            </a:extLst>
          </p:cNvPr>
          <p:cNvSpPr/>
          <p:nvPr/>
        </p:nvSpPr>
        <p:spPr>
          <a:xfrm>
            <a:off x="6533558" y="1232737"/>
            <a:ext cx="498177" cy="37245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ahoma" charset="0"/>
              <a:ea typeface="Tahoma" charset="0"/>
              <a:cs typeface="Tahoma" charset="0"/>
            </a:endParaRPr>
          </a:p>
        </p:txBody>
      </p:sp>
      <p:cxnSp>
        <p:nvCxnSpPr>
          <p:cNvPr id="8" name="Straight Arrow Connector 7">
            <a:extLst>
              <a:ext uri="{FF2B5EF4-FFF2-40B4-BE49-F238E27FC236}">
                <a16:creationId xmlns:a16="http://schemas.microsoft.com/office/drawing/2014/main" id="{075614A5-820C-81FE-125E-915B435E7F5F}"/>
              </a:ext>
            </a:extLst>
          </p:cNvPr>
          <p:cNvCxnSpPr>
            <a:cxnSpLocks/>
            <a:endCxn id="2" idx="1"/>
          </p:cNvCxnSpPr>
          <p:nvPr/>
        </p:nvCxnSpPr>
        <p:spPr>
          <a:xfrm flipV="1">
            <a:off x="3743715" y="1418965"/>
            <a:ext cx="2789843" cy="52027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6A5C2E-36B9-E38E-FE1C-B0E90DD5260B}"/>
              </a:ext>
            </a:extLst>
          </p:cNvPr>
          <p:cNvCxnSpPr>
            <a:cxnSpLocks/>
          </p:cNvCxnSpPr>
          <p:nvPr/>
        </p:nvCxnSpPr>
        <p:spPr>
          <a:xfrm flipV="1">
            <a:off x="5325365" y="2388701"/>
            <a:ext cx="1326413" cy="15648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4A366-ED2F-2B58-873D-1D6F122897DF}"/>
              </a:ext>
            </a:extLst>
          </p:cNvPr>
          <p:cNvCxnSpPr>
            <a:cxnSpLocks/>
            <a:endCxn id="9" idx="1"/>
          </p:cNvCxnSpPr>
          <p:nvPr/>
        </p:nvCxnSpPr>
        <p:spPr>
          <a:xfrm flipV="1">
            <a:off x="5650992" y="2883379"/>
            <a:ext cx="1000786" cy="2159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C2B1A5-2299-89DD-F498-E7BC25A0374D}"/>
              </a:ext>
            </a:extLst>
          </p:cNvPr>
          <p:cNvCxnSpPr>
            <a:cxnSpLocks/>
          </p:cNvCxnSpPr>
          <p:nvPr/>
        </p:nvCxnSpPr>
        <p:spPr>
          <a:xfrm>
            <a:off x="5194497" y="3509428"/>
            <a:ext cx="1837238" cy="2492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106468-EA2F-52DD-E7E6-A8856DFC1A6D}"/>
              </a:ext>
            </a:extLst>
          </p:cNvPr>
          <p:cNvCxnSpPr>
            <a:cxnSpLocks/>
            <a:endCxn id="15" idx="1"/>
          </p:cNvCxnSpPr>
          <p:nvPr/>
        </p:nvCxnSpPr>
        <p:spPr>
          <a:xfrm>
            <a:off x="5325365" y="3954383"/>
            <a:ext cx="1326413" cy="29836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DF0070C-16F9-28AF-A254-74D42AC50BA6}"/>
              </a:ext>
            </a:extLst>
          </p:cNvPr>
          <p:cNvPicPr>
            <a:picLocks noChangeAspect="1"/>
          </p:cNvPicPr>
          <p:nvPr/>
        </p:nvPicPr>
        <p:blipFill>
          <a:blip r:embed="rId10"/>
          <a:srcRect r="15001" b="-9122"/>
          <a:stretch/>
        </p:blipFill>
        <p:spPr>
          <a:xfrm>
            <a:off x="9984543" y="5325000"/>
            <a:ext cx="1989086" cy="256579"/>
          </a:xfrm>
          <a:prstGeom prst="rect">
            <a:avLst/>
          </a:prstGeom>
        </p:spPr>
      </p:pic>
      <p:pic>
        <p:nvPicPr>
          <p:cNvPr id="31" name="Picture 30">
            <a:extLst>
              <a:ext uri="{FF2B5EF4-FFF2-40B4-BE49-F238E27FC236}">
                <a16:creationId xmlns:a16="http://schemas.microsoft.com/office/drawing/2014/main" id="{20CE27E5-90EA-92D8-BE56-5AD260FCF0DE}"/>
              </a:ext>
            </a:extLst>
          </p:cNvPr>
          <p:cNvPicPr>
            <a:picLocks noChangeAspect="1"/>
          </p:cNvPicPr>
          <p:nvPr/>
        </p:nvPicPr>
        <p:blipFill>
          <a:blip r:embed="rId11"/>
          <a:srcRect r="22755" b="4709"/>
          <a:stretch/>
        </p:blipFill>
        <p:spPr>
          <a:xfrm>
            <a:off x="1853025" y="5371845"/>
            <a:ext cx="1168570" cy="373740"/>
          </a:xfrm>
          <a:prstGeom prst="rect">
            <a:avLst/>
          </a:prstGeom>
        </p:spPr>
      </p:pic>
    </p:spTree>
    <p:extLst>
      <p:ext uri="{BB962C8B-B14F-4D97-AF65-F5344CB8AC3E}">
        <p14:creationId xmlns:p14="http://schemas.microsoft.com/office/powerpoint/2010/main" val="362350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err="1"/>
              <a:t>Create</a:t>
            </a:r>
            <a:r>
              <a:rPr lang="nb-NO" sz="1600"/>
              <a:t> a folder "Lab9_</a:t>
            </a:r>
            <a:r>
              <a:rPr lang="nb-NO" sz="1600" err="1"/>
              <a:t>Python</a:t>
            </a:r>
            <a:r>
              <a:rPr lang="nb-NO" sz="1600"/>
              <a:t>-</a:t>
            </a:r>
            <a:r>
              <a:rPr lang="nb-NO" sz="1600" err="1"/>
              <a:t>get</a:t>
            </a:r>
            <a:r>
              <a:rPr lang="nb-NO" sz="1600"/>
              <a:t>-ap-</a:t>
            </a:r>
            <a:r>
              <a:rPr lang="nb-NO" sz="1600" err="1"/>
              <a:t>table</a:t>
            </a:r>
            <a:r>
              <a:rPr lang="nb-NO" sz="1600"/>
              <a:t>" and a </a:t>
            </a:r>
            <a:r>
              <a:rPr lang="nb-NO" sz="1600" err="1"/>
              <a:t>python</a:t>
            </a:r>
            <a:r>
              <a:rPr lang="nb-NO" sz="1600"/>
              <a:t> file "</a:t>
            </a:r>
            <a:r>
              <a:rPr lang="nb-NO" sz="1600" err="1"/>
              <a:t>get</a:t>
            </a:r>
            <a:r>
              <a:rPr lang="nb-NO" sz="1600"/>
              <a:t>-ap-</a:t>
            </a:r>
            <a:r>
              <a:rPr lang="nb-NO" sz="1600" err="1"/>
              <a:t>table.py</a:t>
            </a:r>
            <a:r>
              <a:rPr lang="nb-NO" sz="1600"/>
              <a:t>"</a:t>
            </a:r>
          </a:p>
          <a:p>
            <a:pPr>
              <a:lnSpc>
                <a:spcPct val="110000"/>
              </a:lnSpc>
            </a:pPr>
            <a:r>
              <a:rPr lang="nb-NO" sz="1600"/>
              <a:t>The </a:t>
            </a:r>
            <a:r>
              <a:rPr lang="nb-NO" sz="1600" err="1"/>
              <a:t>new</a:t>
            </a:r>
            <a:r>
              <a:rPr lang="nb-NO" sz="1600"/>
              <a:t> file </a:t>
            </a:r>
            <a:r>
              <a:rPr lang="nb-NO" sz="1600" err="1"/>
              <a:t>will</a:t>
            </a:r>
            <a:r>
              <a:rPr lang="nb-NO" sz="1600"/>
              <a:t> </a:t>
            </a:r>
            <a:r>
              <a:rPr lang="nb-NO" sz="1600" err="1"/>
              <a:t>automatically</a:t>
            </a:r>
            <a:r>
              <a:rPr lang="nb-NO" sz="1600"/>
              <a:t> </a:t>
            </a:r>
            <a:r>
              <a:rPr lang="nb-NO" sz="1600" err="1"/>
              <a:t>open</a:t>
            </a:r>
            <a:r>
              <a:rPr lang="nb-NO" sz="1600"/>
              <a:t> in </a:t>
            </a:r>
            <a:r>
              <a:rPr lang="nb-NO" sz="1600" err="1"/>
              <a:t>the</a:t>
            </a:r>
            <a:r>
              <a:rPr lang="nb-NO" sz="1600"/>
              <a:t> editor </a:t>
            </a:r>
            <a:r>
              <a:rPr lang="nb-NO" sz="1600" err="1"/>
              <a:t>window</a:t>
            </a: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Create the Python file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6" name="Picture 5">
            <a:extLst>
              <a:ext uri="{FF2B5EF4-FFF2-40B4-BE49-F238E27FC236}">
                <a16:creationId xmlns:a16="http://schemas.microsoft.com/office/drawing/2014/main" id="{2A7F917D-57A6-35B3-37E0-87C864FB9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0845" y="1956010"/>
            <a:ext cx="6373114" cy="1466379"/>
          </a:xfrm>
          <a:prstGeom prst="rect">
            <a:avLst/>
          </a:prstGeom>
        </p:spPr>
      </p:pic>
    </p:spTree>
    <p:extLst>
      <p:ext uri="{BB962C8B-B14F-4D97-AF65-F5344CB8AC3E}">
        <p14:creationId xmlns:p14="http://schemas.microsoft.com/office/powerpoint/2010/main" val="236882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41450"/>
          </a:xfrm>
        </p:spPr>
        <p:txBody>
          <a:bodyPr>
            <a:normAutofit/>
          </a:bodyPr>
          <a:lstStyle/>
          <a:p>
            <a:pPr>
              <a:lnSpc>
                <a:spcPct val="110000"/>
              </a:lnSpc>
            </a:pPr>
            <a:r>
              <a:rPr lang="nb-NO" sz="1600"/>
              <a:t>Using Postman, test </a:t>
            </a:r>
            <a:r>
              <a:rPr lang="nb-NO" sz="1600" err="1"/>
              <a:t>the</a:t>
            </a:r>
            <a:r>
              <a:rPr lang="nb-NO" sz="1600"/>
              <a:t> </a:t>
            </a:r>
            <a:r>
              <a:rPr lang="nb-NO" sz="1600" err="1"/>
              <a:t>RESTCONF</a:t>
            </a:r>
            <a:r>
              <a:rPr lang="nb-NO" sz="1600"/>
              <a:t> </a:t>
            </a:r>
            <a:r>
              <a:rPr lang="nb-NO" sz="1600" err="1"/>
              <a:t>calls</a:t>
            </a:r>
            <a:r>
              <a:rPr lang="nb-NO" sz="1600"/>
              <a:t> to </a:t>
            </a:r>
            <a:r>
              <a:rPr lang="nb-NO" sz="1600" err="1"/>
              <a:t>get</a:t>
            </a:r>
            <a:r>
              <a:rPr lang="nb-NO" sz="1600"/>
              <a:t> </a:t>
            </a:r>
            <a:r>
              <a:rPr lang="nb-NO" sz="1600" err="1"/>
              <a:t>this</a:t>
            </a:r>
            <a:r>
              <a:rPr lang="nb-NO" sz="1600"/>
              <a:t> info from </a:t>
            </a:r>
            <a:r>
              <a:rPr lang="nb-NO" sz="1600" err="1"/>
              <a:t>your</a:t>
            </a:r>
            <a:r>
              <a:rPr lang="nb-NO" sz="1600"/>
              <a:t> </a:t>
            </a:r>
            <a:r>
              <a:rPr lang="nb-NO" sz="1600" err="1"/>
              <a:t>WLC</a:t>
            </a:r>
            <a:endParaRPr lang="nb-NO" sz="1600"/>
          </a:p>
          <a:p>
            <a:pPr lvl="1">
              <a:lnSpc>
                <a:spcPct val="110000"/>
              </a:lnSpc>
            </a:pPr>
            <a:r>
              <a:rPr lang="nb-NO" sz="1400"/>
              <a:t>This is </a:t>
            </a:r>
            <a:r>
              <a:rPr lang="nb-NO" sz="1400" err="1"/>
              <a:t>the</a:t>
            </a:r>
            <a:r>
              <a:rPr lang="nb-NO" sz="1400"/>
              <a:t> URL </a:t>
            </a:r>
            <a:r>
              <a:rPr lang="nb-NO" sz="1400" err="1"/>
              <a:t>of</a:t>
            </a:r>
            <a:r>
              <a:rPr lang="nb-NO" sz="1400"/>
              <a:t> </a:t>
            </a:r>
            <a:r>
              <a:rPr lang="nb-NO" sz="1400" err="1"/>
              <a:t>the</a:t>
            </a:r>
            <a:r>
              <a:rPr lang="nb-NO" sz="1400"/>
              <a:t> </a:t>
            </a:r>
            <a:r>
              <a:rPr lang="nb-NO" sz="1400" err="1"/>
              <a:t>RESTCONF</a:t>
            </a:r>
            <a:r>
              <a:rPr lang="nb-NO" sz="1400"/>
              <a:t> </a:t>
            </a:r>
            <a:r>
              <a:rPr lang="nb-NO" sz="1400" err="1"/>
              <a:t>call</a:t>
            </a:r>
            <a:r>
              <a:rPr lang="nb-NO" sz="1400"/>
              <a:t> </a:t>
            </a:r>
            <a:r>
              <a:rPr lang="nb-NO" sz="1400" err="1"/>
              <a:t>we</a:t>
            </a:r>
            <a:r>
              <a:rPr lang="nb-NO" sz="1400"/>
              <a:t> </a:t>
            </a:r>
            <a:r>
              <a:rPr lang="nb-NO" sz="1400" err="1"/>
              <a:t>will</a:t>
            </a:r>
            <a:r>
              <a:rPr lang="nb-NO" sz="1400"/>
              <a:t> be </a:t>
            </a:r>
            <a:r>
              <a:rPr lang="nb-NO" sz="1400" err="1"/>
              <a:t>using</a:t>
            </a:r>
            <a:r>
              <a:rPr lang="nb-NO" sz="1400"/>
              <a:t> in </a:t>
            </a:r>
            <a:r>
              <a:rPr lang="nb-NO" sz="1400" err="1"/>
              <a:t>this</a:t>
            </a:r>
            <a:r>
              <a:rPr lang="nb-NO" sz="1400"/>
              <a:t> </a:t>
            </a:r>
            <a:r>
              <a:rPr lang="nb-NO" sz="1400" err="1"/>
              <a:t>exercise</a:t>
            </a:r>
            <a:endParaRPr lang="nb-NO" sz="1400"/>
          </a:p>
          <a:p>
            <a:pPr lvl="2">
              <a:lnSpc>
                <a:spcPct val="110000"/>
              </a:lnSpc>
            </a:pPr>
            <a:r>
              <a:rPr lang="nb-NO" sz="900" err="1">
                <a:latin typeface="Consolas" panose="020B0609020204030204" pitchFamily="49" charset="0"/>
              </a:rPr>
              <a:t>https</a:t>
            </a:r>
            <a:r>
              <a:rPr lang="nb-NO" sz="900">
                <a:latin typeface="Consolas" panose="020B0609020204030204" pitchFamily="49" charset="0"/>
              </a:rPr>
              <a:t>://{{host}}/</a:t>
            </a:r>
            <a:r>
              <a:rPr lang="nb-NO" sz="900" err="1">
                <a:latin typeface="Consolas" panose="020B0609020204030204" pitchFamily="49" charset="0"/>
              </a:rPr>
              <a:t>restconf</a:t>
            </a:r>
            <a:r>
              <a:rPr lang="nb-NO" sz="900">
                <a:latin typeface="Consolas" panose="020B0609020204030204" pitchFamily="49" charset="0"/>
              </a:rPr>
              <a:t>/data/</a:t>
            </a:r>
            <a:r>
              <a:rPr lang="nb-NO" sz="900" err="1">
                <a:latin typeface="Consolas" panose="020B0609020204030204" pitchFamily="49" charset="0"/>
              </a:rPr>
              <a:t>Cisco-IOS-XE-wireless-access-point-oper:access-point-oper-data</a:t>
            </a:r>
            <a:r>
              <a:rPr lang="nb-NO" sz="900">
                <a:latin typeface="Consolas" panose="020B0609020204030204" pitchFamily="49" charset="0"/>
              </a:rPr>
              <a:t>/</a:t>
            </a:r>
            <a:r>
              <a:rPr lang="nb-NO" sz="900" err="1">
                <a:latin typeface="Consolas" panose="020B0609020204030204" pitchFamily="49" charset="0"/>
              </a:rPr>
              <a:t>capwap</a:t>
            </a:r>
            <a:r>
              <a:rPr lang="nb-NO" sz="900">
                <a:latin typeface="Consolas" panose="020B0609020204030204" pitchFamily="49" charset="0"/>
              </a:rPr>
              <a:t>-data</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err="1"/>
              <a:t>You</a:t>
            </a:r>
            <a:r>
              <a:rPr lang="nb-NO" sz="1400"/>
              <a:t> </a:t>
            </a:r>
            <a:r>
              <a:rPr lang="nb-NO" sz="1400" err="1"/>
              <a:t>can</a:t>
            </a:r>
            <a:r>
              <a:rPr lang="nb-NO" sz="1400"/>
              <a:t> </a:t>
            </a:r>
            <a:r>
              <a:rPr lang="nb-NO" sz="1400" err="1"/>
              <a:t>try</a:t>
            </a:r>
            <a:r>
              <a:rPr lang="nb-NO" sz="1400"/>
              <a:t> </a:t>
            </a:r>
            <a:r>
              <a:rPr lang="nb-NO" sz="1400" err="1"/>
              <a:t>specifying</a:t>
            </a:r>
            <a:r>
              <a:rPr lang="nb-NO" sz="1400"/>
              <a:t> </a:t>
            </a:r>
            <a:r>
              <a:rPr lang="nb-NO" sz="1400" err="1"/>
              <a:t>some</a:t>
            </a:r>
            <a:r>
              <a:rPr lang="nb-NO" sz="1400"/>
              <a:t> </a:t>
            </a:r>
            <a:r>
              <a:rPr lang="nb-NO" sz="1400" err="1"/>
              <a:t>fields</a:t>
            </a:r>
            <a:r>
              <a:rPr lang="nb-NO" sz="1400"/>
              <a:t> to </a:t>
            </a:r>
            <a:r>
              <a:rPr lang="nb-NO" sz="1400" err="1"/>
              <a:t>reduce</a:t>
            </a:r>
            <a:r>
              <a:rPr lang="nb-NO" sz="1400"/>
              <a:t> </a:t>
            </a:r>
            <a:r>
              <a:rPr lang="nb-NO" sz="1400" err="1"/>
              <a:t>the</a:t>
            </a:r>
            <a:r>
              <a:rPr lang="nb-NO" sz="1400"/>
              <a:t> data </a:t>
            </a:r>
            <a:r>
              <a:rPr lang="nb-NO" sz="1400" err="1"/>
              <a:t>size</a:t>
            </a:r>
            <a:endParaRPr lang="nb-NO" sz="1400"/>
          </a:p>
          <a:p>
            <a:pPr lvl="2">
              <a:lnSpc>
                <a:spcPct val="110000"/>
              </a:lnSpc>
            </a:pPr>
            <a:r>
              <a:rPr lang="nb-NO" sz="900" err="1">
                <a:latin typeface="Consolas" panose="020B0609020204030204" pitchFamily="49" charset="0"/>
              </a:rPr>
              <a:t>https</a:t>
            </a:r>
            <a:r>
              <a:rPr lang="nb-NO" sz="900">
                <a:latin typeface="Consolas" panose="020B0609020204030204" pitchFamily="49" charset="0"/>
              </a:rPr>
              <a:t>://{{host}}/</a:t>
            </a:r>
            <a:r>
              <a:rPr lang="nb-NO" sz="900" err="1">
                <a:latin typeface="Consolas" panose="020B0609020204030204" pitchFamily="49" charset="0"/>
              </a:rPr>
              <a:t>restconf</a:t>
            </a:r>
            <a:r>
              <a:rPr lang="nb-NO" sz="900">
                <a:latin typeface="Consolas" panose="020B0609020204030204" pitchFamily="49" charset="0"/>
              </a:rPr>
              <a:t>/data/</a:t>
            </a:r>
            <a:r>
              <a:rPr lang="nb-NO" sz="900" err="1">
                <a:latin typeface="Consolas" panose="020B0609020204030204" pitchFamily="49" charset="0"/>
              </a:rPr>
              <a:t>Cisco-IOS-XE-wireless-access-point-oper:access-point-oper-data</a:t>
            </a:r>
            <a:r>
              <a:rPr lang="nb-NO" sz="900">
                <a:latin typeface="Consolas" panose="020B0609020204030204" pitchFamily="49" charset="0"/>
              </a:rPr>
              <a:t>/</a:t>
            </a:r>
            <a:r>
              <a:rPr lang="nb-NO" sz="900" err="1">
                <a:latin typeface="Consolas" panose="020B0609020204030204" pitchFamily="49" charset="0"/>
              </a:rPr>
              <a:t>capwap-data?fields</a:t>
            </a:r>
            <a:r>
              <a:rPr lang="nb-NO" sz="900">
                <a:latin typeface="Consolas" panose="020B0609020204030204" pitchFamily="49" charset="0"/>
              </a:rPr>
              <a:t>=</a:t>
            </a:r>
            <a:r>
              <a:rPr lang="nb-NO" sz="900" err="1">
                <a:latin typeface="Consolas" panose="020B0609020204030204" pitchFamily="49" charset="0"/>
              </a:rPr>
              <a:t>wtp-mac;wtp-ip;name;ap-state;device-detail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t>
            </a:r>
            <a:r>
              <a:rPr lang="nb-NO" sz="900" err="1">
                <a:latin typeface="Consolas" panose="020B0609020204030204" pitchFamily="49" charset="0"/>
              </a:rPr>
              <a:t>board</a:t>
            </a:r>
            <a:r>
              <a:rPr lang="nb-NO" sz="900">
                <a:latin typeface="Consolas" panose="020B0609020204030204" pitchFamily="49" charset="0"/>
              </a:rPr>
              <a:t>-data/</a:t>
            </a:r>
            <a:r>
              <a:rPr lang="nb-NO" sz="900" err="1">
                <a:latin typeface="Consolas" panose="020B0609020204030204" pitchFamily="49" charset="0"/>
              </a:rPr>
              <a:t>wtp-serial-num;device-detail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t>
            </a:r>
            <a:r>
              <a:rPr lang="nb-NO" sz="900" err="1">
                <a:latin typeface="Consolas" panose="020B0609020204030204" pitchFamily="49" charset="0"/>
              </a:rPr>
              <a:t>board</a:t>
            </a:r>
            <a:r>
              <a:rPr lang="nb-NO" sz="900">
                <a:latin typeface="Consolas" panose="020B0609020204030204" pitchFamily="49" charset="0"/>
              </a:rPr>
              <a:t>-data/</a:t>
            </a:r>
            <a:r>
              <a:rPr lang="nb-NO" sz="900" err="1">
                <a:latin typeface="Consolas" panose="020B0609020204030204" pitchFamily="49" charset="0"/>
              </a:rPr>
              <a:t>wtp-enet-mac;device-detail</a:t>
            </a:r>
            <a:r>
              <a:rPr lang="nb-NO" sz="900">
                <a:latin typeface="Consolas" panose="020B0609020204030204" pitchFamily="49" charset="0"/>
              </a:rPr>
              <a:t>/</a:t>
            </a:r>
            <a:r>
              <a:rPr lang="nb-NO" sz="900" err="1">
                <a:latin typeface="Consolas" panose="020B0609020204030204" pitchFamily="49" charset="0"/>
              </a:rPr>
              <a:t>static</a:t>
            </a:r>
            <a:r>
              <a:rPr lang="nb-NO" sz="900">
                <a:latin typeface="Consolas" panose="020B0609020204030204" pitchFamily="49" charset="0"/>
              </a:rPr>
              <a:t>-info/ap-</a:t>
            </a:r>
            <a:r>
              <a:rPr lang="nb-NO" sz="900" err="1">
                <a:latin typeface="Consolas" panose="020B0609020204030204" pitchFamily="49" charset="0"/>
              </a:rPr>
              <a:t>models</a:t>
            </a:r>
            <a:r>
              <a:rPr lang="nb-NO" sz="900">
                <a:latin typeface="Consolas" panose="020B0609020204030204" pitchFamily="49" charset="0"/>
              </a:rPr>
              <a:t>/</a:t>
            </a:r>
            <a:r>
              <a:rPr lang="nb-NO" sz="900" err="1">
                <a:latin typeface="Consolas" panose="020B0609020204030204" pitchFamily="49" charset="0"/>
              </a:rPr>
              <a:t>model;tag-info</a:t>
            </a:r>
            <a:r>
              <a:rPr lang="nb-NO" sz="900">
                <a:latin typeface="Consolas" panose="020B0609020204030204" pitchFamily="49" charset="0"/>
              </a:rPr>
              <a:t>/</a:t>
            </a:r>
            <a:r>
              <a:rPr lang="nb-NO" sz="900" err="1">
                <a:latin typeface="Consolas" panose="020B0609020204030204" pitchFamily="49" charset="0"/>
              </a:rPr>
              <a:t>tag-source;tag-info</a:t>
            </a:r>
            <a:r>
              <a:rPr lang="nb-NO" sz="900">
                <a:latin typeface="Consolas" panose="020B0609020204030204" pitchFamily="49" charset="0"/>
              </a:rPr>
              <a:t>/</a:t>
            </a:r>
            <a:r>
              <a:rPr lang="nb-NO" sz="900" err="1">
                <a:latin typeface="Consolas" panose="020B0609020204030204" pitchFamily="49" charset="0"/>
              </a:rPr>
              <a:t>policy-tag-info;tag-info</a:t>
            </a:r>
            <a:r>
              <a:rPr lang="nb-NO" sz="900">
                <a:latin typeface="Consolas" panose="020B0609020204030204" pitchFamily="49" charset="0"/>
              </a:rPr>
              <a:t>/</a:t>
            </a:r>
            <a:r>
              <a:rPr lang="nb-NO" sz="900" err="1">
                <a:latin typeface="Consolas" panose="020B0609020204030204" pitchFamily="49" charset="0"/>
              </a:rPr>
              <a:t>site-tag;tag-info</a:t>
            </a:r>
            <a:r>
              <a:rPr lang="nb-NO" sz="900">
                <a:latin typeface="Consolas" panose="020B0609020204030204" pitchFamily="49" charset="0"/>
              </a:rPr>
              <a:t>/</a:t>
            </a:r>
            <a:r>
              <a:rPr lang="nb-NO" sz="900" err="1">
                <a:latin typeface="Consolas" panose="020B0609020204030204" pitchFamily="49" charset="0"/>
              </a:rPr>
              <a:t>rf-tag;tag-info</a:t>
            </a:r>
            <a:r>
              <a:rPr lang="nb-NO" sz="900">
                <a:latin typeface="Consolas" panose="020B0609020204030204" pitchFamily="49" charset="0"/>
              </a:rPr>
              <a:t>/filter-info/</a:t>
            </a:r>
            <a:r>
              <a:rPr lang="nb-NO" sz="900" err="1">
                <a:latin typeface="Consolas" panose="020B0609020204030204" pitchFamily="49" charset="0"/>
              </a:rPr>
              <a:t>filter-name;ap-time-info</a:t>
            </a:r>
            <a:r>
              <a:rPr lang="nb-NO" sz="900">
                <a:latin typeface="Consolas" panose="020B0609020204030204" pitchFamily="49" charset="0"/>
              </a:rPr>
              <a:t>/</a:t>
            </a:r>
            <a:r>
              <a:rPr lang="nb-NO" sz="900" err="1">
                <a:latin typeface="Consolas" panose="020B0609020204030204" pitchFamily="49" charset="0"/>
              </a:rPr>
              <a:t>boot-time;ap-time-info</a:t>
            </a:r>
            <a:r>
              <a:rPr lang="nb-NO" sz="900">
                <a:latin typeface="Consolas" panose="020B0609020204030204" pitchFamily="49" charset="0"/>
              </a:rPr>
              <a:t>/join-time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Prepare the </a:t>
            </a:r>
            <a:r>
              <a:rPr lang="en-GB" err="1"/>
              <a:t>RESTCONF</a:t>
            </a:r>
            <a:r>
              <a:rPr lang="en-GB"/>
              <a:t> calls</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6" name="Picture 5">
            <a:extLst>
              <a:ext uri="{FF2B5EF4-FFF2-40B4-BE49-F238E27FC236}">
                <a16:creationId xmlns:a16="http://schemas.microsoft.com/office/drawing/2014/main" id="{A124644B-3401-5746-CC3C-CCF7A027F46C}"/>
              </a:ext>
            </a:extLst>
          </p:cNvPr>
          <p:cNvPicPr>
            <a:picLocks noChangeAspect="1"/>
          </p:cNvPicPr>
          <p:nvPr/>
        </p:nvPicPr>
        <p:blipFill>
          <a:blip r:embed="rId3"/>
          <a:stretch>
            <a:fillRect/>
          </a:stretch>
        </p:blipFill>
        <p:spPr>
          <a:xfrm>
            <a:off x="1222510" y="2110806"/>
            <a:ext cx="7949412" cy="457642"/>
          </a:xfrm>
          <a:prstGeom prst="rect">
            <a:avLst/>
          </a:prstGeom>
        </p:spPr>
      </p:pic>
      <p:pic>
        <p:nvPicPr>
          <p:cNvPr id="8" name="Picture 7">
            <a:extLst>
              <a:ext uri="{FF2B5EF4-FFF2-40B4-BE49-F238E27FC236}">
                <a16:creationId xmlns:a16="http://schemas.microsoft.com/office/drawing/2014/main" id="{BF2B681A-AD19-C07D-5CA4-7ABB9AEC0CB0}"/>
              </a:ext>
            </a:extLst>
          </p:cNvPr>
          <p:cNvPicPr>
            <a:picLocks noChangeAspect="1"/>
          </p:cNvPicPr>
          <p:nvPr/>
        </p:nvPicPr>
        <p:blipFill>
          <a:blip r:embed="rId4"/>
          <a:stretch>
            <a:fillRect/>
          </a:stretch>
        </p:blipFill>
        <p:spPr>
          <a:xfrm>
            <a:off x="1222510" y="2605440"/>
            <a:ext cx="4273424" cy="1209200"/>
          </a:xfrm>
          <a:prstGeom prst="rect">
            <a:avLst/>
          </a:prstGeom>
        </p:spPr>
      </p:pic>
    </p:spTree>
    <p:extLst>
      <p:ext uri="{BB962C8B-B14F-4D97-AF65-F5344CB8AC3E}">
        <p14:creationId xmlns:p14="http://schemas.microsoft.com/office/powerpoint/2010/main" val="28059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5016050"/>
          </a:xfrm>
        </p:spPr>
        <p:txBody>
          <a:bodyPr>
            <a:normAutofit lnSpcReduction="10000"/>
          </a:bodyPr>
          <a:lstStyle/>
          <a:p>
            <a:pPr>
              <a:lnSpc>
                <a:spcPct val="110000"/>
              </a:lnSpc>
            </a:pPr>
            <a:r>
              <a:rPr lang="nb-NO" sz="1600"/>
              <a:t>For </a:t>
            </a:r>
            <a:r>
              <a:rPr lang="nb-NO" sz="1600" err="1"/>
              <a:t>this</a:t>
            </a:r>
            <a:r>
              <a:rPr lang="nb-NO" sz="1600"/>
              <a:t> </a:t>
            </a:r>
            <a:r>
              <a:rPr lang="nb-NO" sz="1600" err="1"/>
              <a:t>exercise</a:t>
            </a:r>
            <a:r>
              <a:rPr lang="nb-NO" sz="1600"/>
              <a:t>, </a:t>
            </a:r>
            <a:r>
              <a:rPr lang="nb-NO" sz="1600" err="1"/>
              <a:t>we</a:t>
            </a:r>
            <a:r>
              <a:rPr lang="nb-NO" sz="1600"/>
              <a:t> </a:t>
            </a:r>
            <a:r>
              <a:rPr lang="nb-NO" sz="1600" err="1"/>
              <a:t>will</a:t>
            </a:r>
            <a:r>
              <a:rPr lang="nb-NO" sz="1600"/>
              <a:t> </a:t>
            </a:r>
            <a:r>
              <a:rPr lang="nb-NO" sz="1600" err="1"/>
              <a:t>use</a:t>
            </a:r>
            <a:r>
              <a:rPr lang="nb-NO" sz="1600"/>
              <a:t> </a:t>
            </a:r>
            <a:r>
              <a:rPr lang="nb-NO" sz="1600" err="1"/>
              <a:t>the</a:t>
            </a:r>
            <a:r>
              <a:rPr lang="nb-NO" sz="1600"/>
              <a:t> </a:t>
            </a:r>
            <a:r>
              <a:rPr lang="nb-NO" sz="1600" err="1"/>
              <a:t>following</a:t>
            </a:r>
            <a:r>
              <a:rPr lang="nb-NO" sz="1600"/>
              <a:t> </a:t>
            </a:r>
            <a:r>
              <a:rPr lang="nb-NO" sz="1600" err="1"/>
              <a:t>modules</a:t>
            </a:r>
            <a:endParaRPr lang="nb-NO" sz="1600"/>
          </a:p>
          <a:p>
            <a:pPr lvl="1">
              <a:lnSpc>
                <a:spcPct val="110000"/>
              </a:lnSpc>
            </a:pPr>
            <a:r>
              <a:rPr lang="nb-NO" sz="1200" err="1"/>
              <a:t>requests</a:t>
            </a:r>
            <a:endParaRPr lang="nb-NO" sz="1200"/>
          </a:p>
          <a:p>
            <a:pPr lvl="1">
              <a:lnSpc>
                <a:spcPct val="110000"/>
              </a:lnSpc>
            </a:pPr>
            <a:r>
              <a:rPr lang="nb-NO" sz="1200"/>
              <a:t>pandas</a:t>
            </a:r>
          </a:p>
          <a:p>
            <a:pPr lvl="1">
              <a:lnSpc>
                <a:spcPct val="110000"/>
              </a:lnSpc>
            </a:pPr>
            <a:r>
              <a:rPr lang="nb-NO" sz="1200" err="1"/>
              <a:t>openpyxl</a:t>
            </a:r>
            <a:endParaRPr lang="nb-NO" sz="1200"/>
          </a:p>
          <a:p>
            <a:pPr>
              <a:lnSpc>
                <a:spcPct val="110000"/>
              </a:lnSpc>
            </a:pPr>
            <a:r>
              <a:rPr lang="nb-NO" sz="1600"/>
              <a:t>To </a:t>
            </a:r>
            <a:r>
              <a:rPr lang="nb-NO" sz="1600" err="1"/>
              <a:t>install</a:t>
            </a:r>
            <a:r>
              <a:rPr lang="nb-NO" sz="1600"/>
              <a:t> </a:t>
            </a:r>
            <a:r>
              <a:rPr lang="nb-NO" sz="1600" err="1"/>
              <a:t>these</a:t>
            </a:r>
            <a:r>
              <a:rPr lang="nb-NO" sz="1600"/>
              <a:t>, </a:t>
            </a:r>
            <a:r>
              <a:rPr lang="nb-NO" sz="1600" err="1"/>
              <a:t>use</a:t>
            </a:r>
            <a:r>
              <a:rPr lang="nb-NO" sz="1600"/>
              <a:t> </a:t>
            </a:r>
            <a:r>
              <a:rPr lang="nb-NO" sz="1600" err="1"/>
              <a:t>the</a:t>
            </a:r>
            <a:r>
              <a:rPr lang="nb-NO" sz="1600"/>
              <a:t> </a:t>
            </a:r>
            <a:r>
              <a:rPr lang="nb-NO" sz="1600" err="1"/>
              <a:t>command</a:t>
            </a:r>
            <a:r>
              <a:rPr lang="nb-NO" sz="1600"/>
              <a:t> "pip </a:t>
            </a:r>
            <a:r>
              <a:rPr lang="nb-NO" sz="1600" err="1"/>
              <a:t>install</a:t>
            </a:r>
            <a:r>
              <a:rPr lang="nb-NO" sz="1600"/>
              <a:t> </a:t>
            </a:r>
            <a:r>
              <a:rPr lang="nb-NO" sz="1600" err="1"/>
              <a:t>requests</a:t>
            </a:r>
            <a:r>
              <a:rPr lang="nb-NO" sz="1600"/>
              <a:t> pandas </a:t>
            </a:r>
            <a:r>
              <a:rPr lang="nb-NO" sz="1600" err="1"/>
              <a:t>openpyxl</a:t>
            </a:r>
            <a:r>
              <a:rPr lang="nb-NO" sz="1600"/>
              <a:t>"</a:t>
            </a:r>
          </a:p>
          <a:p>
            <a:pPr>
              <a:lnSpc>
                <a:spcPct val="110000"/>
              </a:lnSpc>
            </a:pPr>
            <a:endParaRPr lang="nb-NO" sz="1600"/>
          </a:p>
          <a:p>
            <a:pPr>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000"/>
          </a:p>
          <a:p>
            <a:pPr>
              <a:lnSpc>
                <a:spcPct val="110000"/>
              </a:lnSpc>
            </a:pPr>
            <a:endParaRPr lang="nb-NO" sz="1600"/>
          </a:p>
          <a:p>
            <a:pPr>
              <a:lnSpc>
                <a:spcPct val="110000"/>
              </a:lnSpc>
            </a:pPr>
            <a:r>
              <a:rPr lang="nb-NO" sz="1600"/>
              <a:t>If </a:t>
            </a:r>
            <a:r>
              <a:rPr lang="nb-NO" sz="1600" err="1"/>
              <a:t>you</a:t>
            </a:r>
            <a:r>
              <a:rPr lang="nb-NO" sz="1600"/>
              <a:t> </a:t>
            </a:r>
            <a:r>
              <a:rPr lang="nb-NO" sz="1600" err="1"/>
              <a:t>want</a:t>
            </a:r>
            <a:r>
              <a:rPr lang="nb-NO" sz="1600"/>
              <a:t>, </a:t>
            </a:r>
            <a:r>
              <a:rPr lang="nb-NO" sz="1600" err="1"/>
              <a:t>you</a:t>
            </a:r>
            <a:r>
              <a:rPr lang="nb-NO" sz="1600"/>
              <a:t> </a:t>
            </a:r>
            <a:r>
              <a:rPr lang="nb-NO" sz="1600" err="1"/>
              <a:t>can</a:t>
            </a:r>
            <a:r>
              <a:rPr lang="nb-NO" sz="1600"/>
              <a:t> </a:t>
            </a:r>
            <a:r>
              <a:rPr lang="nb-NO" sz="1600" err="1"/>
              <a:t>wait</a:t>
            </a:r>
            <a:r>
              <a:rPr lang="nb-NO" sz="1600"/>
              <a:t> </a:t>
            </a:r>
            <a:r>
              <a:rPr lang="nb-NO" sz="1600" err="1"/>
              <a:t>installing</a:t>
            </a:r>
            <a:r>
              <a:rPr lang="nb-NO" sz="1600"/>
              <a:t> </a:t>
            </a:r>
            <a:r>
              <a:rPr lang="nb-NO" sz="1600" err="1"/>
              <a:t>these</a:t>
            </a:r>
            <a:r>
              <a:rPr lang="nb-NO" sz="1600"/>
              <a:t> </a:t>
            </a:r>
            <a:r>
              <a:rPr lang="nb-NO" sz="1600" err="1"/>
              <a:t>until</a:t>
            </a:r>
            <a:r>
              <a:rPr lang="nb-NO" sz="1600"/>
              <a:t> </a:t>
            </a:r>
            <a:r>
              <a:rPr lang="nb-NO" sz="1600" err="1"/>
              <a:t>you</a:t>
            </a:r>
            <a:r>
              <a:rPr lang="nb-NO" sz="1600"/>
              <a:t> </a:t>
            </a:r>
            <a:r>
              <a:rPr lang="nb-NO" sz="1600" err="1"/>
              <a:t>see</a:t>
            </a:r>
            <a:r>
              <a:rPr lang="nb-NO" sz="1600"/>
              <a:t> </a:t>
            </a:r>
            <a:r>
              <a:rPr lang="nb-NO" sz="1600" err="1"/>
              <a:t>the</a:t>
            </a:r>
            <a:r>
              <a:rPr lang="nb-NO" sz="1600"/>
              <a:t> </a:t>
            </a:r>
            <a:r>
              <a:rPr lang="nb-NO" sz="1600" err="1"/>
              <a:t>errors</a:t>
            </a:r>
            <a:r>
              <a:rPr lang="nb-NO" sz="1600"/>
              <a:t> </a:t>
            </a:r>
            <a:r>
              <a:rPr lang="nb-NO" sz="1600" err="1"/>
              <a:t>highlighted</a:t>
            </a:r>
            <a:r>
              <a:rPr lang="nb-NO" sz="1600"/>
              <a:t> in </a:t>
            </a:r>
            <a:r>
              <a:rPr lang="nb-NO" sz="1600" err="1"/>
              <a:t>VS</a:t>
            </a:r>
            <a:r>
              <a:rPr lang="nb-NO" sz="1600"/>
              <a:t> Code </a:t>
            </a:r>
            <a:r>
              <a:rPr lang="nb-NO" sz="1600" err="1"/>
              <a:t>when</a:t>
            </a:r>
            <a:r>
              <a:rPr lang="nb-NO" sz="1600"/>
              <a:t> </a:t>
            </a:r>
            <a:r>
              <a:rPr lang="nb-NO" sz="1600" err="1"/>
              <a:t>we</a:t>
            </a:r>
            <a:r>
              <a:rPr lang="nb-NO" sz="1600"/>
              <a:t> </a:t>
            </a:r>
            <a:r>
              <a:rPr lang="nb-NO" sz="1600" err="1"/>
              <a:t>try</a:t>
            </a:r>
            <a:r>
              <a:rPr lang="nb-NO" sz="1600"/>
              <a:t> to </a:t>
            </a:r>
            <a:r>
              <a:rPr lang="nb-NO" sz="1600" err="1"/>
              <a:t>use</a:t>
            </a:r>
            <a:r>
              <a:rPr lang="nb-NO" sz="1600"/>
              <a:t> </a:t>
            </a:r>
            <a:r>
              <a:rPr lang="nb-NO" sz="1600" err="1"/>
              <a:t>them</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Prepare Python packages</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7" name="Picture 6">
            <a:extLst>
              <a:ext uri="{FF2B5EF4-FFF2-40B4-BE49-F238E27FC236}">
                <a16:creationId xmlns:a16="http://schemas.microsoft.com/office/drawing/2014/main" id="{7035C18F-E370-41B6-CAD9-1C5CC6A41000}"/>
              </a:ext>
            </a:extLst>
          </p:cNvPr>
          <p:cNvPicPr>
            <a:picLocks noChangeAspect="1"/>
          </p:cNvPicPr>
          <p:nvPr/>
        </p:nvPicPr>
        <p:blipFill rotWithShape="1">
          <a:blip r:embed="rId3"/>
          <a:srcRect t="17494"/>
          <a:stretch/>
        </p:blipFill>
        <p:spPr>
          <a:xfrm>
            <a:off x="1814725" y="5214965"/>
            <a:ext cx="5546026" cy="773085"/>
          </a:xfrm>
          <a:prstGeom prst="rect">
            <a:avLst/>
          </a:prstGeom>
        </p:spPr>
      </p:pic>
      <p:sp>
        <p:nvSpPr>
          <p:cNvPr id="8" name="TextBox 7">
            <a:extLst>
              <a:ext uri="{FF2B5EF4-FFF2-40B4-BE49-F238E27FC236}">
                <a16:creationId xmlns:a16="http://schemas.microsoft.com/office/drawing/2014/main" id="{4D3D1687-1D2E-1A8A-3ED6-9302F8EB7F70}"/>
              </a:ext>
            </a:extLst>
          </p:cNvPr>
          <p:cNvSpPr txBox="1"/>
          <p:nvPr/>
        </p:nvSpPr>
        <p:spPr>
          <a:xfrm>
            <a:off x="802129" y="2747550"/>
            <a:ext cx="11109600" cy="20376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cd Lab9_</a:t>
            </a:r>
            <a:r>
              <a:rPr lang="fr-FR" sz="1050" err="1">
                <a:solidFill>
                  <a:srgbClr val="EEE8D5"/>
                </a:solidFill>
                <a:latin typeface="Consolas" panose="020B0609020204030204" pitchFamily="49" charset="0"/>
              </a:rPr>
              <a:t>Python</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get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ap</a:t>
            </a:r>
            <a:r>
              <a:rPr lang="fr-FR" sz="1050">
                <a:solidFill>
                  <a:srgbClr val="EEE8D5"/>
                </a:solidFill>
                <a:latin typeface="Consolas" panose="020B0609020204030204" pitchFamily="49" charset="0"/>
              </a:rPr>
              <a:t>-table</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 pandas </a:t>
            </a:r>
            <a:r>
              <a:rPr lang="fr-FR" sz="1050" err="1">
                <a:solidFill>
                  <a:srgbClr val="EEE8D5"/>
                </a:solidFill>
                <a:latin typeface="Consolas" panose="020B0609020204030204" pitchFamily="49" charset="0"/>
              </a:rPr>
              <a:t>openpyxl</a:t>
            </a:r>
            <a:endParaRPr lang="fr-FR" sz="1050">
              <a:solidFill>
                <a:srgbClr val="EEE8D5"/>
              </a:solidFill>
              <a:latin typeface="Consolas" panose="020B0609020204030204" pitchFamily="49" charset="0"/>
            </a:endParaRP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Downloading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-2.32.3-</a:t>
            </a:r>
            <a:r>
              <a:rPr lang="fr-FR" sz="1050" err="1">
                <a:solidFill>
                  <a:srgbClr val="EEE8D5"/>
                </a:solidFill>
                <a:latin typeface="Consolas" panose="020B0609020204030204" pitchFamily="49" charset="0"/>
              </a:rPr>
              <a:t>py3</a:t>
            </a:r>
            <a:r>
              <a:rPr lang="fr-FR" sz="1050">
                <a:solidFill>
                  <a:srgbClr val="EEE8D5"/>
                </a:solidFill>
                <a:latin typeface="Consolas" panose="020B0609020204030204" pitchFamily="49" charset="0"/>
              </a:rPr>
              <a:t>-none-</a:t>
            </a:r>
            <a:r>
              <a:rPr lang="fr-FR" sz="1050" err="1">
                <a:solidFill>
                  <a:srgbClr val="EEE8D5"/>
                </a:solidFill>
                <a:latin typeface="Consolas" panose="020B0609020204030204" pitchFamily="49" charset="0"/>
              </a:rPr>
              <a:t>any.whl.metadata</a:t>
            </a:r>
            <a:r>
              <a:rPr lang="fr-FR" sz="1050">
                <a:solidFill>
                  <a:srgbClr val="EEE8D5"/>
                </a:solidFill>
                <a:latin typeface="Consolas" panose="020B0609020204030204" pitchFamily="49" charset="0"/>
              </a:rPr>
              <a:t> (4.6 </a:t>
            </a:r>
            <a:r>
              <a:rPr lang="fr-FR" sz="1050" err="1">
                <a:solidFill>
                  <a:srgbClr val="EEE8D5"/>
                </a:solidFill>
                <a:latin typeface="Consolas" panose="020B0609020204030204" pitchFamily="49" charset="0"/>
              </a:rPr>
              <a:t>kB</a:t>
            </a:r>
            <a:r>
              <a:rPr lang="fr-FR" sz="1050">
                <a:solidFill>
                  <a:srgbClr val="EEE8D5"/>
                </a:solidFill>
                <a:latin typeface="Consolas" panose="020B0609020204030204" pitchFamily="49" charset="0"/>
              </a:rPr>
              <a:t>)</a:t>
            </a: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pandas</a:t>
            </a:r>
          </a:p>
          <a:p>
            <a:pPr lvl="1"/>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Downloading</a:t>
            </a:r>
            <a:r>
              <a:rPr lang="fr-FR" sz="1050">
                <a:solidFill>
                  <a:srgbClr val="EEE8D5"/>
                </a:solidFill>
                <a:latin typeface="Consolas" panose="020B0609020204030204" pitchFamily="49" charset="0"/>
              </a:rPr>
              <a:t> pandas-2.2.2-cp312-cp312-manylinux_2_17_x86_64.manylinux2014_x86_64.whl.metadata (19 </a:t>
            </a:r>
            <a:r>
              <a:rPr lang="fr-FR" sz="1050" err="1">
                <a:solidFill>
                  <a:srgbClr val="EEE8D5"/>
                </a:solidFill>
                <a:latin typeface="Consolas" panose="020B0609020204030204" pitchFamily="49" charset="0"/>
              </a:rPr>
              <a:t>kB</a:t>
            </a:r>
            <a:r>
              <a:rPr lang="fr-FR" sz="1050">
                <a:solidFill>
                  <a:srgbClr val="EEE8D5"/>
                </a:solidFill>
                <a:latin typeface="Consolas" panose="020B0609020204030204" pitchFamily="49" charset="0"/>
              </a:rPr>
              <a:t>)</a:t>
            </a:r>
          </a:p>
          <a:p>
            <a:pPr lvl="1"/>
            <a:r>
              <a:rPr lang="fr-FR" sz="1050" err="1">
                <a:solidFill>
                  <a:srgbClr val="EEE8D5"/>
                </a:solidFill>
                <a:latin typeface="Consolas" panose="020B0609020204030204" pitchFamily="49" charset="0"/>
              </a:rPr>
              <a:t>Collecting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openpyxl</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t>
            </a:r>
          </a:p>
          <a:p>
            <a:pPr lvl="1"/>
            <a:r>
              <a:rPr lang="fr-FR" sz="1050" err="1">
                <a:solidFill>
                  <a:srgbClr val="6D6D6D"/>
                </a:solidFill>
              </a:rPr>
              <a:t>Successfully</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certifi</a:t>
            </a:r>
            <a:r>
              <a:rPr lang="fr-FR" sz="1050">
                <a:solidFill>
                  <a:srgbClr val="EEE8D5"/>
                </a:solidFill>
                <a:latin typeface="Consolas" panose="020B0609020204030204" pitchFamily="49" charset="0"/>
              </a:rPr>
              <a:t>-2024.7.4 </a:t>
            </a:r>
            <a:r>
              <a:rPr lang="fr-FR" sz="1050" err="1">
                <a:solidFill>
                  <a:srgbClr val="EEE8D5"/>
                </a:solidFill>
                <a:latin typeface="Consolas" panose="020B0609020204030204" pitchFamily="49" charset="0"/>
              </a:rPr>
              <a:t>charset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normalizer</a:t>
            </a:r>
            <a:r>
              <a:rPr lang="fr-FR" sz="1050">
                <a:solidFill>
                  <a:srgbClr val="EEE8D5"/>
                </a:solidFill>
                <a:latin typeface="Consolas" panose="020B0609020204030204" pitchFamily="49" charset="0"/>
              </a:rPr>
              <a:t>-3.3.2 et-</a:t>
            </a:r>
            <a:r>
              <a:rPr lang="fr-FR" sz="1050" err="1">
                <a:solidFill>
                  <a:srgbClr val="EEE8D5"/>
                </a:solidFill>
                <a:latin typeface="Consolas" panose="020B0609020204030204" pitchFamily="49" charset="0"/>
              </a:rPr>
              <a:t>xmlfile</a:t>
            </a:r>
            <a:r>
              <a:rPr lang="fr-FR" sz="1050">
                <a:solidFill>
                  <a:srgbClr val="EEE8D5"/>
                </a:solidFill>
                <a:latin typeface="Consolas" panose="020B0609020204030204" pitchFamily="49" charset="0"/>
              </a:rPr>
              <a:t>-1.1.0 </a:t>
            </a:r>
            <a:r>
              <a:rPr lang="fr-FR" sz="1050" err="1">
                <a:solidFill>
                  <a:srgbClr val="EEE8D5"/>
                </a:solidFill>
                <a:latin typeface="Consolas" panose="020B0609020204030204" pitchFamily="49" charset="0"/>
              </a:rPr>
              <a:t>idna</a:t>
            </a:r>
            <a:r>
              <a:rPr lang="fr-FR" sz="1050">
                <a:solidFill>
                  <a:srgbClr val="EEE8D5"/>
                </a:solidFill>
                <a:latin typeface="Consolas" panose="020B0609020204030204" pitchFamily="49" charset="0"/>
              </a:rPr>
              <a:t>-3.8 </a:t>
            </a:r>
            <a:r>
              <a:rPr lang="fr-FR" sz="1050" err="1">
                <a:solidFill>
                  <a:srgbClr val="EEE8D5"/>
                </a:solidFill>
                <a:latin typeface="Consolas" panose="020B0609020204030204" pitchFamily="49" charset="0"/>
              </a:rPr>
              <a:t>numpy</a:t>
            </a:r>
            <a:r>
              <a:rPr lang="fr-FR" sz="1050">
                <a:solidFill>
                  <a:srgbClr val="EEE8D5"/>
                </a:solidFill>
                <a:latin typeface="Consolas" panose="020B0609020204030204" pitchFamily="49" charset="0"/>
              </a:rPr>
              <a:t>-2.1.0 </a:t>
            </a:r>
            <a:r>
              <a:rPr lang="fr-FR" sz="1050" err="1">
                <a:solidFill>
                  <a:srgbClr val="EEE8D5"/>
                </a:solidFill>
                <a:latin typeface="Consolas" panose="020B0609020204030204" pitchFamily="49" charset="0"/>
              </a:rPr>
              <a:t>openpyxl</a:t>
            </a:r>
            <a:r>
              <a:rPr lang="fr-FR" sz="1050">
                <a:solidFill>
                  <a:srgbClr val="EEE8D5"/>
                </a:solidFill>
                <a:latin typeface="Consolas" panose="020B0609020204030204" pitchFamily="49" charset="0"/>
              </a:rPr>
              <a:t>-3.1.5 pandas-2.2.2 python-</a:t>
            </a:r>
            <a:r>
              <a:rPr lang="fr-FR" sz="1050" err="1">
                <a:solidFill>
                  <a:srgbClr val="EEE8D5"/>
                </a:solidFill>
                <a:latin typeface="Consolas" panose="020B0609020204030204" pitchFamily="49" charset="0"/>
              </a:rPr>
              <a:t>dateutil</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2.9.0.post0</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pytz</a:t>
            </a:r>
            <a:r>
              <a:rPr lang="fr-FR" sz="1050">
                <a:solidFill>
                  <a:srgbClr val="EEE8D5"/>
                </a:solidFill>
                <a:latin typeface="Consolas" panose="020B0609020204030204" pitchFamily="49" charset="0"/>
              </a:rPr>
              <a:t>-2024.1 </a:t>
            </a:r>
            <a:r>
              <a:rPr lang="fr-FR" sz="1050" err="1">
                <a:solidFill>
                  <a:srgbClr val="EEE8D5"/>
                </a:solidFill>
                <a:latin typeface="Consolas" panose="020B0609020204030204" pitchFamily="49" charset="0"/>
              </a:rPr>
              <a:t>requests</a:t>
            </a:r>
            <a:r>
              <a:rPr lang="fr-FR" sz="1050">
                <a:solidFill>
                  <a:srgbClr val="EEE8D5"/>
                </a:solidFill>
                <a:latin typeface="Consolas" panose="020B0609020204030204" pitchFamily="49" charset="0"/>
              </a:rPr>
              <a:t>-2.32.3 six-1.16.0 </a:t>
            </a:r>
            <a:r>
              <a:rPr lang="fr-FR" sz="1050" err="1">
                <a:solidFill>
                  <a:srgbClr val="EEE8D5"/>
                </a:solidFill>
                <a:latin typeface="Consolas" panose="020B0609020204030204" pitchFamily="49" charset="0"/>
              </a:rPr>
              <a:t>tzdata</a:t>
            </a:r>
            <a:r>
              <a:rPr lang="fr-FR" sz="1050">
                <a:solidFill>
                  <a:srgbClr val="EEE8D5"/>
                </a:solidFill>
                <a:latin typeface="Consolas" panose="020B0609020204030204" pitchFamily="49" charset="0"/>
              </a:rPr>
              <a:t>-2024.1 </a:t>
            </a:r>
            <a:r>
              <a:rPr lang="fr-FR" sz="1050" err="1">
                <a:solidFill>
                  <a:srgbClr val="EEE8D5"/>
                </a:solidFill>
                <a:latin typeface="Consolas" panose="020B0609020204030204" pitchFamily="49" charset="0"/>
              </a:rPr>
              <a:t>urllib3</a:t>
            </a:r>
            <a:r>
              <a:rPr lang="fr-FR" sz="1050">
                <a:solidFill>
                  <a:srgbClr val="EEE8D5"/>
                </a:solidFill>
                <a:latin typeface="Consolas" panose="020B0609020204030204" pitchFamily="49" charset="0"/>
              </a:rPr>
              <a:t>-2.2.2</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a:t>
            </a:r>
          </a:p>
        </p:txBody>
      </p:sp>
      <p:sp>
        <p:nvSpPr>
          <p:cNvPr id="5" name="TextBox 4">
            <a:extLst>
              <a:ext uri="{FF2B5EF4-FFF2-40B4-BE49-F238E27FC236}">
                <a16:creationId xmlns:a16="http://schemas.microsoft.com/office/drawing/2014/main" id="{5C98BE34-C2B9-BF17-AE1D-0A938B186D65}"/>
              </a:ext>
            </a:extLst>
          </p:cNvPr>
          <p:cNvSpPr txBox="1"/>
          <p:nvPr/>
        </p:nvSpPr>
        <p:spPr>
          <a:xfrm>
            <a:off x="8814815" y="917209"/>
            <a:ext cx="3008377" cy="1200329"/>
          </a:xfrm>
          <a:prstGeom prst="rect">
            <a:avLst/>
          </a:prstGeom>
          <a:noFill/>
          <a:ln>
            <a:solidFill>
              <a:srgbClr val="FF0000"/>
            </a:solidFill>
          </a:ln>
        </p:spPr>
        <p:txBody>
          <a:bodyPr wrap="square">
            <a:spAutoFit/>
          </a:bodyPr>
          <a:lstStyle/>
          <a:p>
            <a:r>
              <a:rPr lang="nb-NO" sz="1200">
                <a:solidFill>
                  <a:srgbClr val="FF0000"/>
                </a:solidFill>
              </a:rPr>
              <a:t>Make sure you are in the "automation-venv", indicating by the text (automation-venv) before each line in the terminal. If not, you will get an error message</a:t>
            </a:r>
          </a:p>
          <a:p>
            <a:endParaRPr lang="nb-NO" sz="1200">
              <a:solidFill>
                <a:srgbClr val="FF0000"/>
              </a:solidFill>
            </a:endParaRPr>
          </a:p>
        </p:txBody>
      </p:sp>
      <p:pic>
        <p:nvPicPr>
          <p:cNvPr id="9" name="Picture 8">
            <a:extLst>
              <a:ext uri="{FF2B5EF4-FFF2-40B4-BE49-F238E27FC236}">
                <a16:creationId xmlns:a16="http://schemas.microsoft.com/office/drawing/2014/main" id="{A430F77C-3027-0352-122E-7BAB79ADDB94}"/>
              </a:ext>
            </a:extLst>
          </p:cNvPr>
          <p:cNvPicPr>
            <a:picLocks noChangeAspect="1"/>
          </p:cNvPicPr>
          <p:nvPr/>
        </p:nvPicPr>
        <p:blipFill>
          <a:blip r:embed="rId4"/>
          <a:stretch>
            <a:fillRect/>
          </a:stretch>
        </p:blipFill>
        <p:spPr>
          <a:xfrm>
            <a:off x="8855699" y="1899962"/>
            <a:ext cx="2934109" cy="181000"/>
          </a:xfrm>
          <a:prstGeom prst="rect">
            <a:avLst/>
          </a:prstGeom>
        </p:spPr>
      </p:pic>
    </p:spTree>
    <p:extLst>
      <p:ext uri="{BB962C8B-B14F-4D97-AF65-F5344CB8AC3E}">
        <p14:creationId xmlns:p14="http://schemas.microsoft.com/office/powerpoint/2010/main" val="426786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8A490-F38D-C297-CAB1-BDF1B8ACCF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6666" y="973646"/>
            <a:ext cx="4460676" cy="3293069"/>
          </a:xfrm>
          <a:prstGeom prst="rect">
            <a:avLst/>
          </a:prstGeom>
        </p:spPr>
      </p:pic>
      <p:sp>
        <p:nvSpPr>
          <p:cNvPr id="181" name="The distance between the headline and the start of the body copy is always constant.…"/>
          <p:cNvSpPr txBox="1">
            <a:spLocks noGrp="1"/>
          </p:cNvSpPr>
          <p:nvPr>
            <p:ph idx="1"/>
          </p:nvPr>
        </p:nvSpPr>
        <p:spPr>
          <a:xfrm>
            <a:off x="4984750" y="527050"/>
            <a:ext cx="4356100" cy="5530850"/>
          </a:xfrm>
        </p:spPr>
        <p:txBody>
          <a:bodyPr>
            <a:normAutofit fontScale="92500" lnSpcReduction="10000"/>
          </a:bodyPr>
          <a:lstStyle/>
          <a:p>
            <a:pPr>
              <a:lnSpc>
                <a:spcPct val="110000"/>
              </a:lnSpc>
            </a:pPr>
            <a:r>
              <a:rPr lang="nb-NO" sz="1600" dirty="0"/>
              <a:t>Import </a:t>
            </a:r>
            <a:r>
              <a:rPr lang="nb-NO" sz="1600" dirty="0" err="1"/>
              <a:t>the</a:t>
            </a:r>
            <a:r>
              <a:rPr lang="nb-NO" sz="1600" dirty="0"/>
              <a:t> </a:t>
            </a:r>
            <a:r>
              <a:rPr lang="nb-NO" sz="1600" dirty="0" err="1"/>
              <a:t>modules</a:t>
            </a:r>
            <a:r>
              <a:rPr lang="nb-NO" sz="1600" dirty="0"/>
              <a:t> </a:t>
            </a:r>
            <a:r>
              <a:rPr lang="nb-NO" sz="1600" dirty="0" err="1"/>
              <a:t>we</a:t>
            </a:r>
            <a:r>
              <a:rPr lang="nb-NO" sz="1600" dirty="0"/>
              <a:t> </a:t>
            </a:r>
            <a:r>
              <a:rPr lang="nb-NO" sz="1600" dirty="0" err="1"/>
              <a:t>will</a:t>
            </a:r>
            <a:r>
              <a:rPr lang="nb-NO" sz="1600" dirty="0"/>
              <a:t> </a:t>
            </a:r>
            <a:r>
              <a:rPr lang="nb-NO" sz="1600" dirty="0" err="1"/>
              <a:t>use</a:t>
            </a:r>
            <a:endParaRPr lang="nb-NO" sz="1600" dirty="0"/>
          </a:p>
          <a:p>
            <a:pPr>
              <a:lnSpc>
                <a:spcPct val="110000"/>
              </a:lnSpc>
            </a:pPr>
            <a:endParaRPr lang="nb-NO" sz="1600" dirty="0"/>
          </a:p>
          <a:p>
            <a:pPr>
              <a:lnSpc>
                <a:spcPct val="110000"/>
              </a:lnSpc>
            </a:pPr>
            <a:r>
              <a:rPr lang="nb-NO" sz="1600" dirty="0" err="1"/>
              <a:t>WLC</a:t>
            </a:r>
            <a:r>
              <a:rPr lang="nb-NO" sz="1600" dirty="0"/>
              <a:t> IP, </a:t>
            </a:r>
            <a:r>
              <a:rPr lang="nb-NO" sz="1600" dirty="0" err="1"/>
              <a:t>username</a:t>
            </a:r>
            <a:r>
              <a:rPr lang="nb-NO" sz="1600" dirty="0"/>
              <a:t> and </a:t>
            </a:r>
            <a:r>
              <a:rPr lang="nb-NO" sz="1600" dirty="0" err="1"/>
              <a:t>password</a:t>
            </a:r>
            <a:r>
              <a:rPr lang="nb-NO" sz="1600" dirty="0"/>
              <a:t> as input </a:t>
            </a:r>
            <a:r>
              <a:rPr lang="nb-NO" sz="1600" dirty="0" err="1"/>
              <a:t>fields</a:t>
            </a:r>
            <a:r>
              <a:rPr lang="nb-NO" sz="1600" dirty="0"/>
              <a:t>, it </a:t>
            </a:r>
            <a:r>
              <a:rPr lang="nb-NO" sz="1600" dirty="0" err="1"/>
              <a:t>will</a:t>
            </a:r>
            <a:r>
              <a:rPr lang="nb-NO" sz="1600" dirty="0"/>
              <a:t> be </a:t>
            </a:r>
            <a:r>
              <a:rPr lang="nb-NO" sz="1600" dirty="0" err="1"/>
              <a:t>asked</a:t>
            </a:r>
            <a:r>
              <a:rPr lang="nb-NO" sz="1600" dirty="0"/>
              <a:t> </a:t>
            </a:r>
            <a:r>
              <a:rPr lang="nb-NO" sz="1600" dirty="0" err="1"/>
              <a:t>when</a:t>
            </a:r>
            <a:r>
              <a:rPr lang="nb-NO" sz="1600" dirty="0"/>
              <a:t> </a:t>
            </a:r>
            <a:r>
              <a:rPr lang="nb-NO" sz="1600" dirty="0" err="1"/>
              <a:t>running</a:t>
            </a:r>
            <a:r>
              <a:rPr lang="nb-NO" sz="1600" dirty="0"/>
              <a:t> </a:t>
            </a:r>
            <a:r>
              <a:rPr lang="nb-NO" sz="1600" dirty="0" err="1"/>
              <a:t>the</a:t>
            </a:r>
            <a:r>
              <a:rPr lang="nb-NO" sz="1600" dirty="0"/>
              <a:t> script</a:t>
            </a:r>
          </a:p>
          <a:p>
            <a:pPr>
              <a:lnSpc>
                <a:spcPct val="110000"/>
              </a:lnSpc>
            </a:pPr>
            <a:r>
              <a:rPr lang="nb-NO" sz="1600" dirty="0" err="1"/>
              <a:t>Create</a:t>
            </a:r>
            <a:r>
              <a:rPr lang="nb-NO" sz="1600" dirty="0"/>
              <a:t> </a:t>
            </a:r>
            <a:r>
              <a:rPr lang="nb-NO" sz="1600" dirty="0" err="1"/>
              <a:t>the</a:t>
            </a:r>
            <a:r>
              <a:rPr lang="nb-NO" sz="1600" dirty="0"/>
              <a:t> </a:t>
            </a:r>
            <a:r>
              <a:rPr lang="nb-NO" sz="1600" dirty="0" err="1"/>
              <a:t>RESTCONF</a:t>
            </a:r>
            <a:r>
              <a:rPr lang="nb-NO" sz="1600" dirty="0"/>
              <a:t> </a:t>
            </a:r>
            <a:r>
              <a:rPr lang="nb-NO" sz="1600" dirty="0" err="1"/>
              <a:t>call</a:t>
            </a:r>
            <a:r>
              <a:rPr lang="nb-NO" sz="1600" dirty="0"/>
              <a:t> </a:t>
            </a:r>
            <a:r>
              <a:rPr lang="nb-NO" sz="1600" dirty="0" err="1"/>
              <a:t>using</a:t>
            </a:r>
            <a:r>
              <a:rPr lang="nb-NO" sz="1600" dirty="0"/>
              <a:t> </a:t>
            </a:r>
            <a:r>
              <a:rPr lang="nb-NO" sz="1600" dirty="0" err="1"/>
              <a:t>the</a:t>
            </a:r>
            <a:r>
              <a:rPr lang="nb-NO" sz="1600" dirty="0"/>
              <a:t> IP </a:t>
            </a:r>
            <a:r>
              <a:rPr lang="nb-NO" sz="1600" dirty="0" err="1"/>
              <a:t>of</a:t>
            </a:r>
            <a:r>
              <a:rPr lang="nb-NO" sz="1600" dirty="0"/>
              <a:t> </a:t>
            </a:r>
            <a:r>
              <a:rPr lang="nb-NO" sz="1600" dirty="0" err="1"/>
              <a:t>your</a:t>
            </a:r>
            <a:r>
              <a:rPr lang="nb-NO" sz="1600" dirty="0"/>
              <a:t> </a:t>
            </a:r>
            <a:r>
              <a:rPr lang="nb-NO" sz="1600" dirty="0" err="1"/>
              <a:t>WLC</a:t>
            </a:r>
            <a:r>
              <a:rPr lang="nb-NO" sz="1600" dirty="0"/>
              <a:t>, and </a:t>
            </a:r>
            <a:r>
              <a:rPr lang="nb-NO" sz="1600" dirty="0" err="1"/>
              <a:t>the</a:t>
            </a:r>
            <a:r>
              <a:rPr lang="nb-NO" sz="1600" dirty="0"/>
              <a:t> </a:t>
            </a:r>
            <a:r>
              <a:rPr lang="nb-NO" sz="1600" dirty="0" err="1"/>
              <a:t>path</a:t>
            </a:r>
            <a:r>
              <a:rPr lang="nb-NO" sz="1600" dirty="0"/>
              <a:t> </a:t>
            </a:r>
            <a:r>
              <a:rPr lang="nb-NO" sz="1600" dirty="0" err="1"/>
              <a:t>you</a:t>
            </a:r>
            <a:r>
              <a:rPr lang="nb-NO" sz="1600" dirty="0"/>
              <a:t> </a:t>
            </a:r>
            <a:r>
              <a:rPr lang="nb-NO" sz="1600" dirty="0" err="1"/>
              <a:t>tested</a:t>
            </a:r>
            <a:r>
              <a:rPr lang="nb-NO" sz="1600" dirty="0"/>
              <a:t> </a:t>
            </a:r>
            <a:r>
              <a:rPr lang="nb-NO" sz="1600" dirty="0" err="1"/>
              <a:t>with</a:t>
            </a:r>
            <a:r>
              <a:rPr lang="nb-NO" sz="1600" dirty="0"/>
              <a:t> Postman</a:t>
            </a:r>
          </a:p>
          <a:p>
            <a:pPr>
              <a:lnSpc>
                <a:spcPct val="110000"/>
              </a:lnSpc>
            </a:pPr>
            <a:endParaRPr lang="nb-NO" sz="1600" dirty="0"/>
          </a:p>
          <a:p>
            <a:pPr>
              <a:lnSpc>
                <a:spcPct val="110000"/>
              </a:lnSpc>
            </a:pPr>
            <a:r>
              <a:rPr lang="nb-NO" sz="1600" dirty="0"/>
              <a:t>Make </a:t>
            </a:r>
            <a:r>
              <a:rPr lang="nb-NO" sz="1600" dirty="0" err="1"/>
              <a:t>the</a:t>
            </a:r>
            <a:r>
              <a:rPr lang="nb-NO" sz="1600" dirty="0"/>
              <a:t> </a:t>
            </a:r>
            <a:r>
              <a:rPr lang="nb-NO" sz="1600" dirty="0" err="1"/>
              <a:t>call</a:t>
            </a:r>
            <a:r>
              <a:rPr lang="nb-NO" sz="1600" dirty="0"/>
              <a:t> and save </a:t>
            </a:r>
            <a:r>
              <a:rPr lang="nb-NO" sz="1600" dirty="0" err="1"/>
              <a:t>the</a:t>
            </a:r>
            <a:r>
              <a:rPr lang="nb-NO" sz="1600" dirty="0"/>
              <a:t> </a:t>
            </a:r>
            <a:r>
              <a:rPr lang="nb-NO" sz="1600" dirty="0" err="1"/>
              <a:t>response</a:t>
            </a:r>
            <a:endParaRPr lang="nb-NO" sz="1600" dirty="0"/>
          </a:p>
          <a:p>
            <a:pPr>
              <a:lnSpc>
                <a:spcPct val="110000"/>
              </a:lnSpc>
            </a:pPr>
            <a:r>
              <a:rPr lang="nb-NO" sz="1600" dirty="0" err="1"/>
              <a:t>Some</a:t>
            </a:r>
            <a:r>
              <a:rPr lang="nb-NO" sz="1600" dirty="0"/>
              <a:t> </a:t>
            </a:r>
            <a:r>
              <a:rPr lang="nb-NO" sz="1600" dirty="0" err="1"/>
              <a:t>very</a:t>
            </a:r>
            <a:r>
              <a:rPr lang="nb-NO" sz="1600" dirty="0"/>
              <a:t> </a:t>
            </a:r>
            <a:r>
              <a:rPr lang="nb-NO" sz="1600" dirty="0" err="1"/>
              <a:t>basic</a:t>
            </a:r>
            <a:r>
              <a:rPr lang="nb-NO" sz="1600" dirty="0"/>
              <a:t> </a:t>
            </a:r>
            <a:r>
              <a:rPr lang="nb-NO" sz="1600" dirty="0" err="1"/>
              <a:t>error</a:t>
            </a:r>
            <a:r>
              <a:rPr lang="nb-NO" sz="1600" dirty="0"/>
              <a:t> </a:t>
            </a:r>
            <a:r>
              <a:rPr lang="nb-NO" sz="1600" dirty="0" err="1"/>
              <a:t>checking</a:t>
            </a:r>
            <a:endParaRPr lang="nb-NO" sz="1600" dirty="0"/>
          </a:p>
          <a:p>
            <a:pPr>
              <a:lnSpc>
                <a:spcPct val="110000"/>
              </a:lnSpc>
            </a:pPr>
            <a:r>
              <a:rPr lang="nb-NO" sz="1600" dirty="0"/>
              <a:t>The </a:t>
            </a:r>
            <a:r>
              <a:rPr lang="nb-NO" sz="1600" dirty="0" err="1"/>
              <a:t>response</a:t>
            </a:r>
            <a:r>
              <a:rPr lang="nb-NO" sz="1600" dirty="0"/>
              <a:t> is given as </a:t>
            </a:r>
            <a:r>
              <a:rPr lang="nb-NO" sz="1600" dirty="0" err="1"/>
              <a:t>JSON</a:t>
            </a:r>
            <a:r>
              <a:rPr lang="nb-NO" sz="1600" dirty="0"/>
              <a:t>. </a:t>
            </a:r>
            <a:r>
              <a:rPr lang="nb-NO" sz="1600" dirty="0" err="1"/>
              <a:t>We</a:t>
            </a:r>
            <a:r>
              <a:rPr lang="nb-NO" sz="1600" dirty="0"/>
              <a:t> </a:t>
            </a:r>
            <a:r>
              <a:rPr lang="nb-NO" sz="1600" dirty="0" err="1"/>
              <a:t>use</a:t>
            </a:r>
            <a:r>
              <a:rPr lang="nb-NO" sz="1600" dirty="0"/>
              <a:t> a pandas </a:t>
            </a:r>
            <a:r>
              <a:rPr lang="nb-NO" sz="1600" dirty="0" err="1"/>
              <a:t>function</a:t>
            </a:r>
            <a:r>
              <a:rPr lang="nb-NO" sz="1600" dirty="0"/>
              <a:t> "</a:t>
            </a:r>
            <a:r>
              <a:rPr lang="nb-NO" sz="1600" dirty="0" err="1"/>
              <a:t>json_normalize</a:t>
            </a:r>
            <a:r>
              <a:rPr lang="nb-NO" sz="1600" dirty="0"/>
              <a:t>" to </a:t>
            </a:r>
            <a:r>
              <a:rPr lang="nb-NO" sz="1600" dirty="0" err="1"/>
              <a:t>flatten</a:t>
            </a:r>
            <a:r>
              <a:rPr lang="nb-NO" sz="1600" dirty="0"/>
              <a:t> parts </a:t>
            </a:r>
            <a:r>
              <a:rPr lang="nb-NO" sz="1600" dirty="0" err="1"/>
              <a:t>of</a:t>
            </a:r>
            <a:r>
              <a:rPr lang="nb-NO" sz="1600" dirty="0"/>
              <a:t> </a:t>
            </a:r>
            <a:r>
              <a:rPr lang="nb-NO" sz="1600" dirty="0" err="1"/>
              <a:t>the</a:t>
            </a:r>
            <a:r>
              <a:rPr lang="nb-NO" sz="1600" dirty="0"/>
              <a:t> </a:t>
            </a:r>
            <a:r>
              <a:rPr lang="nb-NO" sz="1600" dirty="0" err="1"/>
              <a:t>JSON</a:t>
            </a:r>
            <a:r>
              <a:rPr lang="nb-NO" sz="1600" dirty="0"/>
              <a:t> </a:t>
            </a:r>
            <a:r>
              <a:rPr lang="nb-NO" sz="1600" dirty="0" err="1"/>
              <a:t>object</a:t>
            </a:r>
            <a:r>
              <a:rPr lang="nb-NO" sz="1600" dirty="0"/>
              <a:t> to present it in a </a:t>
            </a:r>
            <a:r>
              <a:rPr lang="nb-NO" sz="1600" dirty="0" err="1"/>
              <a:t>table</a:t>
            </a:r>
            <a:endParaRPr lang="nb-NO" sz="1600" dirty="0"/>
          </a:p>
          <a:p>
            <a:pPr>
              <a:lnSpc>
                <a:spcPct val="110000"/>
              </a:lnSpc>
            </a:pPr>
            <a:r>
              <a:rPr lang="nb-NO" sz="1600" dirty="0" err="1"/>
              <a:t>Print</a:t>
            </a:r>
            <a:r>
              <a:rPr lang="nb-NO" sz="1600" dirty="0"/>
              <a:t> </a:t>
            </a:r>
            <a:r>
              <a:rPr lang="nb-NO" sz="1600" dirty="0" err="1"/>
              <a:t>the</a:t>
            </a:r>
            <a:r>
              <a:rPr lang="nb-NO" sz="1600" dirty="0"/>
              <a:t> </a:t>
            </a:r>
            <a:r>
              <a:rPr lang="nb-NO" sz="1600" dirty="0" err="1"/>
              <a:t>table</a:t>
            </a:r>
            <a:r>
              <a:rPr lang="nb-NO" sz="1600" dirty="0"/>
              <a:t> in </a:t>
            </a:r>
            <a:r>
              <a:rPr lang="nb-NO" sz="1600" dirty="0" err="1"/>
              <a:t>the</a:t>
            </a:r>
            <a:r>
              <a:rPr lang="nb-NO" sz="1600" dirty="0"/>
              <a:t> terminal</a:t>
            </a:r>
          </a:p>
          <a:p>
            <a:pPr>
              <a:lnSpc>
                <a:spcPct val="110000"/>
              </a:lnSpc>
            </a:pPr>
            <a:r>
              <a:rPr lang="nb-NO" sz="1600" dirty="0"/>
              <a:t>Save </a:t>
            </a:r>
            <a:r>
              <a:rPr lang="nb-NO" sz="1600" dirty="0" err="1"/>
              <a:t>the</a:t>
            </a:r>
            <a:r>
              <a:rPr lang="nb-NO" sz="1600" dirty="0"/>
              <a:t> </a:t>
            </a:r>
            <a:r>
              <a:rPr lang="nb-NO" sz="1600" dirty="0" err="1"/>
              <a:t>table</a:t>
            </a:r>
            <a:r>
              <a:rPr lang="nb-NO" sz="1600" dirty="0"/>
              <a:t> to Excel and </a:t>
            </a:r>
            <a:r>
              <a:rPr lang="nb-NO" sz="1600" dirty="0" err="1"/>
              <a:t>CSV</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AP table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6" name="TextBox 5">
            <a:extLst>
              <a:ext uri="{FF2B5EF4-FFF2-40B4-BE49-F238E27FC236}">
                <a16:creationId xmlns:a16="http://schemas.microsoft.com/office/drawing/2014/main" id="{C95E52CE-E2A4-FEC3-8010-12CDBA72D593}"/>
              </a:ext>
            </a:extLst>
          </p:cNvPr>
          <p:cNvSpPr txBox="1"/>
          <p:nvPr/>
        </p:nvSpPr>
        <p:spPr>
          <a:xfrm>
            <a:off x="9431660" y="238536"/>
            <a:ext cx="2758753" cy="2554545"/>
          </a:xfrm>
          <a:prstGeom prst="rect">
            <a:avLst/>
          </a:prstGeom>
          <a:noFill/>
          <a:ln>
            <a:solidFill>
              <a:schemeClr val="tx1"/>
            </a:solidFill>
          </a:ln>
        </p:spPr>
        <p:txBody>
          <a:bodyPr wrap="square">
            <a:spAutoFit/>
          </a:bodyPr>
          <a:lstStyle/>
          <a:p>
            <a:r>
              <a:rPr lang="nb-NO" sz="500" dirty="0">
                <a:latin typeface="Consolas" panose="020B0609020204030204" pitchFamily="49" charset="0"/>
              </a:rPr>
              <a:t>import </a:t>
            </a:r>
            <a:r>
              <a:rPr lang="nb-NO" sz="500" dirty="0" err="1">
                <a:latin typeface="Consolas" panose="020B0609020204030204" pitchFamily="49" charset="0"/>
              </a:rPr>
              <a:t>requests</a:t>
            </a:r>
            <a:endParaRPr lang="nb-NO" sz="500" dirty="0">
              <a:latin typeface="Consolas" panose="020B0609020204030204" pitchFamily="49" charset="0"/>
            </a:endParaRPr>
          </a:p>
          <a:p>
            <a:r>
              <a:rPr lang="nb-NO" sz="500" dirty="0">
                <a:latin typeface="Consolas" panose="020B0609020204030204" pitchFamily="49" charset="0"/>
              </a:rPr>
              <a:t>import pandas as pd</a:t>
            </a:r>
          </a:p>
          <a:p>
            <a:r>
              <a:rPr lang="nb-NO" sz="500" dirty="0">
                <a:latin typeface="Consolas" panose="020B0609020204030204" pitchFamily="49" charset="0"/>
              </a:rPr>
              <a:t>import </a:t>
            </a:r>
            <a:r>
              <a:rPr lang="nb-NO" sz="500" dirty="0" err="1">
                <a:latin typeface="Consolas" panose="020B0609020204030204" pitchFamily="49" charset="0"/>
              </a:rPr>
              <a:t>getpass</a:t>
            </a:r>
            <a:endParaRPr lang="nb-NO" sz="500" dirty="0">
              <a:latin typeface="Consolas" panose="020B0609020204030204" pitchFamily="49" charset="0"/>
            </a:endParaRPr>
          </a:p>
          <a:p>
            <a:endParaRPr lang="nb-NO" sz="500" dirty="0">
              <a:latin typeface="Consolas" panose="020B0609020204030204" pitchFamily="49" charset="0"/>
            </a:endParaRPr>
          </a:p>
          <a:p>
            <a:r>
              <a:rPr lang="nb-NO" sz="500" dirty="0" err="1">
                <a:latin typeface="Consolas" panose="020B0609020204030204" pitchFamily="49" charset="0"/>
              </a:rPr>
              <a:t>wlc</a:t>
            </a:r>
            <a:r>
              <a:rPr lang="nb-NO" sz="500" dirty="0">
                <a:latin typeface="Consolas" panose="020B0609020204030204" pitchFamily="49" charset="0"/>
              </a:rPr>
              <a:t> = input("Enter </a:t>
            </a:r>
            <a:r>
              <a:rPr lang="nb-NO" sz="500" dirty="0" err="1">
                <a:latin typeface="Consolas" panose="020B0609020204030204" pitchFamily="49" charset="0"/>
              </a:rPr>
              <a:t>WLC</a:t>
            </a:r>
            <a:r>
              <a:rPr lang="nb-NO" sz="500" dirty="0">
                <a:latin typeface="Consolas" panose="020B0609020204030204" pitchFamily="49" charset="0"/>
              </a:rPr>
              <a:t> IP: ")</a:t>
            </a:r>
          </a:p>
          <a:p>
            <a:r>
              <a:rPr lang="nb-NO" sz="500" dirty="0" err="1">
                <a:latin typeface="Consolas" panose="020B0609020204030204" pitchFamily="49" charset="0"/>
              </a:rPr>
              <a:t>user</a:t>
            </a:r>
            <a:r>
              <a:rPr lang="nb-NO" sz="500" dirty="0">
                <a:latin typeface="Consolas" panose="020B0609020204030204" pitchFamily="49" charset="0"/>
              </a:rPr>
              <a:t> = input("Enter </a:t>
            </a:r>
            <a:r>
              <a:rPr lang="nb-NO" sz="500" dirty="0" err="1">
                <a:latin typeface="Consolas" panose="020B0609020204030204" pitchFamily="49" charset="0"/>
              </a:rPr>
              <a:t>user</a:t>
            </a:r>
            <a:r>
              <a:rPr lang="nb-NO" sz="500" dirty="0">
                <a:latin typeface="Consolas" panose="020B0609020204030204" pitchFamily="49" charset="0"/>
              </a:rPr>
              <a:t>: ")</a:t>
            </a:r>
          </a:p>
          <a:p>
            <a:r>
              <a:rPr lang="nb-NO" sz="500" dirty="0" err="1">
                <a:latin typeface="Consolas" panose="020B0609020204030204" pitchFamily="49" charset="0"/>
              </a:rPr>
              <a:t>password</a:t>
            </a:r>
            <a:r>
              <a:rPr lang="nb-NO" sz="500" dirty="0">
                <a:latin typeface="Consolas" panose="020B0609020204030204" pitchFamily="49" charset="0"/>
              </a:rPr>
              <a:t> = </a:t>
            </a:r>
            <a:r>
              <a:rPr lang="nb-NO" sz="500" dirty="0" err="1">
                <a:latin typeface="Consolas" panose="020B0609020204030204" pitchFamily="49" charset="0"/>
              </a:rPr>
              <a:t>getpass.getpass</a:t>
            </a:r>
            <a:r>
              <a:rPr lang="nb-NO" sz="500" dirty="0">
                <a:latin typeface="Consolas" panose="020B0609020204030204" pitchFamily="49" charset="0"/>
              </a:rPr>
              <a:t>("Enter </a:t>
            </a:r>
            <a:r>
              <a:rPr lang="nb-NO" sz="500" dirty="0" err="1">
                <a:latin typeface="Consolas" panose="020B0609020204030204" pitchFamily="49" charset="0"/>
              </a:rPr>
              <a:t>password</a:t>
            </a:r>
            <a:r>
              <a:rPr lang="nb-NO" sz="500" dirty="0">
                <a:latin typeface="Consolas" panose="020B0609020204030204" pitchFamily="49" charset="0"/>
              </a:rPr>
              <a:t>: ")</a:t>
            </a:r>
          </a:p>
          <a:p>
            <a:r>
              <a:rPr lang="nb-NO" sz="500" dirty="0">
                <a:latin typeface="Consolas" panose="020B0609020204030204" pitchFamily="49" charset="0"/>
              </a:rPr>
              <a:t>url = </a:t>
            </a:r>
            <a:r>
              <a:rPr lang="nb-NO" sz="500" dirty="0" err="1">
                <a:latin typeface="Consolas" panose="020B0609020204030204" pitchFamily="49" charset="0"/>
              </a:rPr>
              <a:t>f"https</a:t>
            </a:r>
            <a:r>
              <a:rPr lang="nb-NO" sz="500" dirty="0">
                <a:latin typeface="Consolas" panose="020B0609020204030204" pitchFamily="49" charset="0"/>
              </a:rPr>
              <a:t>://{</a:t>
            </a:r>
            <a:r>
              <a:rPr lang="nb-NO" sz="500" dirty="0" err="1">
                <a:latin typeface="Consolas" panose="020B0609020204030204" pitchFamily="49" charset="0"/>
              </a:rPr>
              <a:t>wlc</a:t>
            </a:r>
            <a:r>
              <a:rPr lang="nb-NO" sz="500" dirty="0">
                <a:latin typeface="Consolas" panose="020B0609020204030204" pitchFamily="49" charset="0"/>
              </a:rPr>
              <a:t>}/</a:t>
            </a:r>
            <a:r>
              <a:rPr lang="nb-NO" sz="500" dirty="0" err="1">
                <a:latin typeface="Consolas" panose="020B0609020204030204" pitchFamily="49" charset="0"/>
              </a:rPr>
              <a:t>restconf</a:t>
            </a:r>
            <a:r>
              <a:rPr lang="nb-NO" sz="500" dirty="0">
                <a:latin typeface="Consolas" panose="020B0609020204030204" pitchFamily="49" charset="0"/>
              </a:rPr>
              <a:t>/data/</a:t>
            </a:r>
            <a:r>
              <a:rPr lang="nb-NO" sz="500" dirty="0" err="1">
                <a:latin typeface="Consolas" panose="020B0609020204030204" pitchFamily="49" charset="0"/>
              </a:rPr>
              <a:t>Cisco-IOS-XE-wireless-access-point-oper:access-point-oper-data</a:t>
            </a:r>
            <a:r>
              <a:rPr lang="nb-NO" sz="500" dirty="0">
                <a:latin typeface="Consolas" panose="020B0609020204030204" pitchFamily="49" charset="0"/>
              </a:rPr>
              <a:t>/</a:t>
            </a:r>
            <a:r>
              <a:rPr lang="nb-NO" sz="500" dirty="0" err="1">
                <a:latin typeface="Consolas" panose="020B0609020204030204" pitchFamily="49" charset="0"/>
              </a:rPr>
              <a:t>capwap-data?fields</a:t>
            </a:r>
            <a:r>
              <a:rPr lang="nb-NO" sz="500" dirty="0">
                <a:latin typeface="Consolas" panose="020B0609020204030204" pitchFamily="49" charset="0"/>
              </a:rPr>
              <a:t>=</a:t>
            </a:r>
            <a:r>
              <a:rPr lang="nb-NO" sz="500" dirty="0" err="1">
                <a:latin typeface="Consolas" panose="020B0609020204030204" pitchFamily="49" charset="0"/>
              </a:rPr>
              <a:t>wtp-mac;wtp-ip;name;ap-state;device-detail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t>
            </a:r>
            <a:r>
              <a:rPr lang="nb-NO" sz="500" dirty="0" err="1">
                <a:latin typeface="Consolas" panose="020B0609020204030204" pitchFamily="49" charset="0"/>
              </a:rPr>
              <a:t>board</a:t>
            </a:r>
            <a:r>
              <a:rPr lang="nb-NO" sz="500" dirty="0">
                <a:latin typeface="Consolas" panose="020B0609020204030204" pitchFamily="49" charset="0"/>
              </a:rPr>
              <a:t>-data/</a:t>
            </a:r>
            <a:r>
              <a:rPr lang="nb-NO" sz="500" dirty="0" err="1">
                <a:latin typeface="Consolas" panose="020B0609020204030204" pitchFamily="49" charset="0"/>
              </a:rPr>
              <a:t>wtp-serial-num;device-detail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t>
            </a:r>
            <a:r>
              <a:rPr lang="nb-NO" sz="500" dirty="0" err="1">
                <a:latin typeface="Consolas" panose="020B0609020204030204" pitchFamily="49" charset="0"/>
              </a:rPr>
              <a:t>board</a:t>
            </a:r>
            <a:r>
              <a:rPr lang="nb-NO" sz="500" dirty="0">
                <a:latin typeface="Consolas" panose="020B0609020204030204" pitchFamily="49" charset="0"/>
              </a:rPr>
              <a:t>-data/</a:t>
            </a:r>
            <a:r>
              <a:rPr lang="nb-NO" sz="500" dirty="0" err="1">
                <a:latin typeface="Consolas" panose="020B0609020204030204" pitchFamily="49" charset="0"/>
              </a:rPr>
              <a:t>wtp-enet-mac;device-detail</a:t>
            </a:r>
            <a:r>
              <a:rPr lang="nb-NO" sz="500" dirty="0">
                <a:latin typeface="Consolas" panose="020B0609020204030204" pitchFamily="49" charset="0"/>
              </a:rPr>
              <a:t>/</a:t>
            </a:r>
            <a:r>
              <a:rPr lang="nb-NO" sz="500" dirty="0" err="1">
                <a:latin typeface="Consolas" panose="020B0609020204030204" pitchFamily="49" charset="0"/>
              </a:rPr>
              <a:t>static</a:t>
            </a:r>
            <a:r>
              <a:rPr lang="nb-NO" sz="500" dirty="0">
                <a:latin typeface="Consolas" panose="020B0609020204030204" pitchFamily="49" charset="0"/>
              </a:rPr>
              <a:t>-info/ap-</a:t>
            </a:r>
            <a:r>
              <a:rPr lang="nb-NO" sz="500" dirty="0" err="1">
                <a:latin typeface="Consolas" panose="020B0609020204030204" pitchFamily="49" charset="0"/>
              </a:rPr>
              <a:t>models</a:t>
            </a:r>
            <a:r>
              <a:rPr lang="nb-NO" sz="500" dirty="0">
                <a:latin typeface="Consolas" panose="020B0609020204030204" pitchFamily="49" charset="0"/>
              </a:rPr>
              <a:t>/</a:t>
            </a:r>
            <a:r>
              <a:rPr lang="nb-NO" sz="500" dirty="0" err="1">
                <a:latin typeface="Consolas" panose="020B0609020204030204" pitchFamily="49" charset="0"/>
              </a:rPr>
              <a:t>model;tag-info</a:t>
            </a:r>
            <a:r>
              <a:rPr lang="nb-NO" sz="500" dirty="0">
                <a:latin typeface="Consolas" panose="020B0609020204030204" pitchFamily="49" charset="0"/>
              </a:rPr>
              <a:t>/</a:t>
            </a:r>
            <a:r>
              <a:rPr lang="nb-NO" sz="500" dirty="0" err="1">
                <a:latin typeface="Consolas" panose="020B0609020204030204" pitchFamily="49" charset="0"/>
              </a:rPr>
              <a:t>tag-source;tag-info</a:t>
            </a:r>
            <a:r>
              <a:rPr lang="nb-NO" sz="500" dirty="0">
                <a:latin typeface="Consolas" panose="020B0609020204030204" pitchFamily="49" charset="0"/>
              </a:rPr>
              <a:t>/</a:t>
            </a:r>
            <a:r>
              <a:rPr lang="nb-NO" sz="500" dirty="0" err="1">
                <a:latin typeface="Consolas" panose="020B0609020204030204" pitchFamily="49" charset="0"/>
              </a:rPr>
              <a:t>policy-tag-info;tag-info</a:t>
            </a:r>
            <a:r>
              <a:rPr lang="nb-NO" sz="500" dirty="0">
                <a:latin typeface="Consolas" panose="020B0609020204030204" pitchFamily="49" charset="0"/>
              </a:rPr>
              <a:t>/</a:t>
            </a:r>
            <a:r>
              <a:rPr lang="nb-NO" sz="500" dirty="0" err="1">
                <a:latin typeface="Consolas" panose="020B0609020204030204" pitchFamily="49" charset="0"/>
              </a:rPr>
              <a:t>site-tag;tag-info</a:t>
            </a:r>
            <a:r>
              <a:rPr lang="nb-NO" sz="500" dirty="0">
                <a:latin typeface="Consolas" panose="020B0609020204030204" pitchFamily="49" charset="0"/>
              </a:rPr>
              <a:t>/</a:t>
            </a:r>
            <a:r>
              <a:rPr lang="nb-NO" sz="500" dirty="0" err="1">
                <a:latin typeface="Consolas" panose="020B0609020204030204" pitchFamily="49" charset="0"/>
              </a:rPr>
              <a:t>rf-tag;tag-info</a:t>
            </a:r>
            <a:r>
              <a:rPr lang="nb-NO" sz="500" dirty="0">
                <a:latin typeface="Consolas" panose="020B0609020204030204" pitchFamily="49" charset="0"/>
              </a:rPr>
              <a:t>/filter-info/</a:t>
            </a:r>
            <a:r>
              <a:rPr lang="nb-NO" sz="500" dirty="0" err="1">
                <a:latin typeface="Consolas" panose="020B0609020204030204" pitchFamily="49" charset="0"/>
              </a:rPr>
              <a:t>filter-name;ap-time-info</a:t>
            </a:r>
            <a:r>
              <a:rPr lang="nb-NO" sz="500" dirty="0">
                <a:latin typeface="Consolas" panose="020B0609020204030204" pitchFamily="49" charset="0"/>
              </a:rPr>
              <a:t>/</a:t>
            </a:r>
            <a:r>
              <a:rPr lang="nb-NO" sz="500" dirty="0" err="1">
                <a:latin typeface="Consolas" panose="020B0609020204030204" pitchFamily="49" charset="0"/>
              </a:rPr>
              <a:t>boot-time;ap-time-info</a:t>
            </a:r>
            <a:r>
              <a:rPr lang="nb-NO" sz="500" dirty="0">
                <a:latin typeface="Consolas" panose="020B0609020204030204" pitchFamily="49" charset="0"/>
              </a:rPr>
              <a:t>/</a:t>
            </a:r>
            <a:r>
              <a:rPr lang="nb-NO" sz="500" dirty="0" err="1">
                <a:latin typeface="Consolas" panose="020B0609020204030204" pitchFamily="49" charset="0"/>
              </a:rPr>
              <a:t>join</a:t>
            </a:r>
            <a:r>
              <a:rPr lang="nb-NO" sz="500" dirty="0">
                <a:latin typeface="Consolas" panose="020B0609020204030204" pitchFamily="49" charset="0"/>
              </a:rPr>
              <a:t>-time"</a:t>
            </a:r>
          </a:p>
          <a:p>
            <a:endParaRPr lang="nb-NO" sz="500" dirty="0">
              <a:latin typeface="Consolas" panose="020B0609020204030204" pitchFamily="49" charset="0"/>
            </a:endParaRPr>
          </a:p>
          <a:p>
            <a:r>
              <a:rPr lang="nb-NO" sz="500" dirty="0" err="1">
                <a:latin typeface="Consolas" panose="020B0609020204030204" pitchFamily="49" charset="0"/>
              </a:rPr>
              <a:t>payload</a:t>
            </a:r>
            <a:r>
              <a:rPr lang="nb-NO" sz="500" dirty="0">
                <a:latin typeface="Consolas" panose="020B0609020204030204" pitchFamily="49" charset="0"/>
              </a:rPr>
              <a:t> = {}</a:t>
            </a:r>
          </a:p>
          <a:p>
            <a:r>
              <a:rPr lang="nb-NO" sz="500" dirty="0">
                <a:latin typeface="Consolas" panose="020B0609020204030204" pitchFamily="49" charset="0"/>
              </a:rPr>
              <a:t>headers = {</a:t>
            </a:r>
          </a:p>
          <a:p>
            <a:r>
              <a:rPr lang="nb-NO" sz="500" dirty="0">
                <a:latin typeface="Consolas" panose="020B0609020204030204" pitchFamily="49" charset="0"/>
              </a:rPr>
              <a:t>  'Accept': '</a:t>
            </a:r>
            <a:r>
              <a:rPr lang="nb-NO" sz="500" dirty="0" err="1">
                <a:latin typeface="Consolas" panose="020B0609020204030204" pitchFamily="49" charset="0"/>
              </a:rPr>
              <a:t>application</a:t>
            </a:r>
            <a:r>
              <a:rPr lang="nb-NO" sz="500" dirty="0">
                <a:latin typeface="Consolas" panose="020B0609020204030204" pitchFamily="49" charset="0"/>
              </a:rPr>
              <a:t>/</a:t>
            </a:r>
            <a:r>
              <a:rPr lang="nb-NO" sz="500" dirty="0" err="1">
                <a:latin typeface="Consolas" panose="020B0609020204030204" pitchFamily="49" charset="0"/>
              </a:rPr>
              <a:t>yang-data+json</a:t>
            </a:r>
            <a:r>
              <a:rPr lang="nb-NO" sz="500" dirty="0">
                <a:latin typeface="Consolas" panose="020B0609020204030204" pitchFamily="49" charset="0"/>
              </a:rPr>
              <a:t>',</a:t>
            </a:r>
          </a:p>
          <a:p>
            <a:r>
              <a:rPr lang="nb-NO" sz="500" dirty="0">
                <a:latin typeface="Consolas" panose="020B0609020204030204" pitchFamily="49" charset="0"/>
              </a:rPr>
              <a:t>  'Content-Type': '</a:t>
            </a:r>
            <a:r>
              <a:rPr lang="nb-NO" sz="500" dirty="0" err="1">
                <a:latin typeface="Consolas" panose="020B0609020204030204" pitchFamily="49" charset="0"/>
              </a:rPr>
              <a:t>application</a:t>
            </a:r>
            <a:r>
              <a:rPr lang="nb-NO" sz="500" dirty="0">
                <a:latin typeface="Consolas" panose="020B0609020204030204" pitchFamily="49" charset="0"/>
              </a:rPr>
              <a:t>/</a:t>
            </a:r>
            <a:r>
              <a:rPr lang="nb-NO" sz="500" dirty="0" err="1">
                <a:latin typeface="Consolas" panose="020B0609020204030204" pitchFamily="49" charset="0"/>
              </a:rPr>
              <a:t>yang-data+json</a:t>
            </a:r>
            <a:r>
              <a:rPr lang="nb-NO" sz="500" dirty="0">
                <a:latin typeface="Consolas" panose="020B0609020204030204" pitchFamily="49" charset="0"/>
              </a:rPr>
              <a:t>'</a:t>
            </a:r>
          </a:p>
          <a:p>
            <a:r>
              <a:rPr lang="nb-NO" sz="500" dirty="0">
                <a:latin typeface="Consolas" panose="020B0609020204030204" pitchFamily="49" charset="0"/>
              </a:rPr>
              <a:t>  }</a:t>
            </a:r>
          </a:p>
          <a:p>
            <a:endParaRPr lang="nb-NO" sz="500" dirty="0">
              <a:latin typeface="Consolas" panose="020B0609020204030204" pitchFamily="49" charset="0"/>
            </a:endParaRPr>
          </a:p>
          <a:p>
            <a:r>
              <a:rPr lang="nb-NO" sz="500" dirty="0" err="1">
                <a:latin typeface="Consolas" panose="020B0609020204030204" pitchFamily="49" charset="0"/>
              </a:rPr>
              <a:t>response</a:t>
            </a:r>
            <a:r>
              <a:rPr lang="nb-NO" sz="500" dirty="0">
                <a:latin typeface="Consolas" panose="020B0609020204030204" pitchFamily="49" charset="0"/>
              </a:rPr>
              <a:t> = </a:t>
            </a:r>
            <a:r>
              <a:rPr lang="nb-NO" sz="500" dirty="0" err="1">
                <a:latin typeface="Consolas" panose="020B0609020204030204" pitchFamily="49" charset="0"/>
              </a:rPr>
              <a:t>requests.get</a:t>
            </a:r>
            <a:r>
              <a:rPr lang="nb-NO" sz="500" dirty="0">
                <a:latin typeface="Consolas" panose="020B0609020204030204" pitchFamily="49" charset="0"/>
              </a:rPr>
              <a:t>(url, </a:t>
            </a:r>
            <a:r>
              <a:rPr lang="nb-NO" sz="500" dirty="0" err="1">
                <a:latin typeface="Consolas" panose="020B0609020204030204" pitchFamily="49" charset="0"/>
              </a:rPr>
              <a:t>auth</a:t>
            </a:r>
            <a:r>
              <a:rPr lang="nb-NO" sz="500" dirty="0">
                <a:latin typeface="Consolas" panose="020B0609020204030204" pitchFamily="49" charset="0"/>
              </a:rPr>
              <a:t>=(</a:t>
            </a:r>
            <a:r>
              <a:rPr lang="nb-NO" sz="500" dirty="0" err="1">
                <a:latin typeface="Consolas" panose="020B0609020204030204" pitchFamily="49" charset="0"/>
              </a:rPr>
              <a:t>user</a:t>
            </a:r>
            <a:r>
              <a:rPr lang="nb-NO" sz="500" dirty="0">
                <a:latin typeface="Consolas" panose="020B0609020204030204" pitchFamily="49" charset="0"/>
              </a:rPr>
              <a:t>, </a:t>
            </a:r>
            <a:r>
              <a:rPr lang="nb-NO" sz="500" dirty="0" err="1">
                <a:latin typeface="Consolas" panose="020B0609020204030204" pitchFamily="49" charset="0"/>
              </a:rPr>
              <a:t>password</a:t>
            </a:r>
            <a:r>
              <a:rPr lang="nb-NO" sz="500" dirty="0">
                <a:latin typeface="Consolas" panose="020B0609020204030204" pitchFamily="49" charset="0"/>
              </a:rPr>
              <a:t>), headers=headers, data=</a:t>
            </a:r>
            <a:r>
              <a:rPr lang="nb-NO" sz="500" dirty="0" err="1">
                <a:latin typeface="Consolas" panose="020B0609020204030204" pitchFamily="49" charset="0"/>
              </a:rPr>
              <a:t>payload</a:t>
            </a:r>
            <a:r>
              <a:rPr lang="nb-NO" sz="500" dirty="0">
                <a:latin typeface="Consolas" panose="020B0609020204030204" pitchFamily="49" charset="0"/>
              </a:rPr>
              <a:t>, </a:t>
            </a:r>
            <a:r>
              <a:rPr lang="nb-NO" sz="500" dirty="0" err="1">
                <a:latin typeface="Consolas" panose="020B0609020204030204" pitchFamily="49" charset="0"/>
              </a:rPr>
              <a:t>verify</a:t>
            </a:r>
            <a:r>
              <a:rPr lang="nb-NO" sz="500" dirty="0">
                <a:latin typeface="Consolas" panose="020B0609020204030204" pitchFamily="49" charset="0"/>
              </a:rPr>
              <a:t>=False)</a:t>
            </a:r>
          </a:p>
          <a:p>
            <a:endParaRPr lang="nb-NO" sz="500" dirty="0">
              <a:latin typeface="Consolas" panose="020B0609020204030204" pitchFamily="49" charset="0"/>
            </a:endParaRPr>
          </a:p>
          <a:p>
            <a:r>
              <a:rPr lang="nb-NO" sz="500" dirty="0" err="1">
                <a:latin typeface="Consolas" panose="020B0609020204030204" pitchFamily="49" charset="0"/>
              </a:rPr>
              <a:t>if</a:t>
            </a:r>
            <a:r>
              <a:rPr lang="nb-NO" sz="500" dirty="0">
                <a:latin typeface="Consolas" panose="020B0609020204030204" pitchFamily="49" charset="0"/>
              </a:rPr>
              <a:t> (</a:t>
            </a:r>
            <a:r>
              <a:rPr lang="nb-NO" sz="500" dirty="0" err="1">
                <a:latin typeface="Consolas" panose="020B0609020204030204" pitchFamily="49" charset="0"/>
              </a:rPr>
              <a:t>response.status_code</a:t>
            </a:r>
            <a:r>
              <a:rPr lang="nb-NO" sz="500" dirty="0">
                <a:latin typeface="Consolas" panose="020B0609020204030204" pitchFamily="49" charset="0"/>
              </a:rPr>
              <a:t>==200):</a:t>
            </a:r>
          </a:p>
          <a:p>
            <a:r>
              <a:rPr lang="nb-NO" sz="500" dirty="0">
                <a:latin typeface="Consolas" panose="020B0609020204030204" pitchFamily="49" charset="0"/>
              </a:rPr>
              <a:t>    </a:t>
            </a:r>
            <a:r>
              <a:rPr lang="nb-NO" sz="500" dirty="0" err="1">
                <a:latin typeface="Consolas" panose="020B0609020204030204" pitchFamily="49" charset="0"/>
              </a:rPr>
              <a:t>ap_table</a:t>
            </a:r>
            <a:r>
              <a:rPr lang="nb-NO" sz="500" dirty="0">
                <a:latin typeface="Consolas" panose="020B0609020204030204" pitchFamily="49" charset="0"/>
              </a:rPr>
              <a:t> = </a:t>
            </a:r>
            <a:r>
              <a:rPr lang="nb-NO" sz="500" dirty="0" err="1">
                <a:latin typeface="Consolas" panose="020B0609020204030204" pitchFamily="49" charset="0"/>
              </a:rPr>
              <a:t>pd.json_normalize</a:t>
            </a:r>
            <a:r>
              <a:rPr lang="nb-NO" sz="500" dirty="0">
                <a:latin typeface="Consolas" panose="020B0609020204030204" pitchFamily="49" charset="0"/>
              </a:rPr>
              <a:t>(</a:t>
            </a:r>
            <a:r>
              <a:rPr lang="nb-NO" sz="500" dirty="0" err="1">
                <a:latin typeface="Consolas" panose="020B0609020204030204" pitchFamily="49" charset="0"/>
              </a:rPr>
              <a:t>response.json</a:t>
            </a:r>
            <a:r>
              <a:rPr lang="nb-NO" sz="500" dirty="0">
                <a:latin typeface="Consolas" panose="020B0609020204030204" pitchFamily="49" charset="0"/>
              </a:rPr>
              <a:t>()['</a:t>
            </a:r>
            <a:r>
              <a:rPr lang="nb-NO" sz="500" dirty="0" err="1">
                <a:latin typeface="Consolas" panose="020B0609020204030204" pitchFamily="49" charset="0"/>
              </a:rPr>
              <a:t>Cisco-IOS-XE-wireless-access-point-oper:capwap-data</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print</a:t>
            </a:r>
            <a:r>
              <a:rPr lang="nb-NO" sz="500" dirty="0">
                <a:latin typeface="Consolas" panose="020B0609020204030204" pitchFamily="49" charset="0"/>
              </a:rPr>
              <a:t>(</a:t>
            </a:r>
            <a:r>
              <a:rPr lang="nb-NO" sz="500" dirty="0" err="1">
                <a:latin typeface="Consolas" panose="020B0609020204030204" pitchFamily="49" charset="0"/>
              </a:rPr>
              <a:t>ap_table</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ap_table.to_excel</a:t>
            </a:r>
            <a:r>
              <a:rPr lang="nb-NO" sz="500" dirty="0">
                <a:latin typeface="Consolas" panose="020B0609020204030204" pitchFamily="49" charset="0"/>
              </a:rPr>
              <a:t>('</a:t>
            </a:r>
            <a:r>
              <a:rPr lang="nb-NO" sz="500" dirty="0" err="1">
                <a:latin typeface="Consolas" panose="020B0609020204030204" pitchFamily="49" charset="0"/>
              </a:rPr>
              <a:t>ap_table.xlsx</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ap_table.to_csv</a:t>
            </a:r>
            <a:r>
              <a:rPr lang="nb-NO" sz="500" dirty="0">
                <a:latin typeface="Consolas" panose="020B0609020204030204" pitchFamily="49" charset="0"/>
              </a:rPr>
              <a:t>('</a:t>
            </a:r>
            <a:r>
              <a:rPr lang="nb-NO" sz="500" dirty="0" err="1">
                <a:latin typeface="Consolas" panose="020B0609020204030204" pitchFamily="49" charset="0"/>
              </a:rPr>
              <a:t>ap_table.csv</a:t>
            </a:r>
            <a:r>
              <a:rPr lang="nb-NO" sz="500" dirty="0">
                <a:latin typeface="Consolas" panose="020B0609020204030204" pitchFamily="49" charset="0"/>
              </a:rPr>
              <a:t>')</a:t>
            </a:r>
          </a:p>
          <a:p>
            <a:r>
              <a:rPr lang="nb-NO" sz="500" dirty="0" err="1">
                <a:latin typeface="Consolas" panose="020B0609020204030204" pitchFamily="49" charset="0"/>
              </a:rPr>
              <a:t>else</a:t>
            </a:r>
            <a:r>
              <a:rPr lang="nb-NO" sz="500" dirty="0">
                <a:latin typeface="Consolas" panose="020B0609020204030204" pitchFamily="49" charset="0"/>
              </a:rPr>
              <a:t>:</a:t>
            </a:r>
          </a:p>
          <a:p>
            <a:r>
              <a:rPr lang="nb-NO" sz="500" dirty="0">
                <a:latin typeface="Consolas" panose="020B0609020204030204" pitchFamily="49" charset="0"/>
              </a:rPr>
              <a:t>    </a:t>
            </a:r>
            <a:r>
              <a:rPr lang="nb-NO" sz="500" dirty="0" err="1">
                <a:latin typeface="Consolas" panose="020B0609020204030204" pitchFamily="49" charset="0"/>
              </a:rPr>
              <a:t>print</a:t>
            </a:r>
            <a:r>
              <a:rPr lang="nb-NO" sz="500" dirty="0">
                <a:latin typeface="Consolas" panose="020B0609020204030204" pitchFamily="49" charset="0"/>
              </a:rPr>
              <a:t>(</a:t>
            </a:r>
            <a:r>
              <a:rPr lang="nb-NO" sz="500" dirty="0" err="1">
                <a:latin typeface="Consolas" panose="020B0609020204030204" pitchFamily="49" charset="0"/>
              </a:rPr>
              <a:t>f"Status</a:t>
            </a:r>
            <a:r>
              <a:rPr lang="nb-NO" sz="500" dirty="0">
                <a:latin typeface="Consolas" panose="020B0609020204030204" pitchFamily="49" charset="0"/>
              </a:rPr>
              <a:t> </a:t>
            </a:r>
            <a:r>
              <a:rPr lang="nb-NO" sz="500" dirty="0" err="1">
                <a:latin typeface="Consolas" panose="020B0609020204030204" pitchFamily="49" charset="0"/>
              </a:rPr>
              <a:t>code</a:t>
            </a:r>
            <a:r>
              <a:rPr lang="nb-NO" sz="500" dirty="0">
                <a:latin typeface="Consolas" panose="020B0609020204030204" pitchFamily="49" charset="0"/>
              </a:rPr>
              <a:t>: {</a:t>
            </a:r>
            <a:r>
              <a:rPr lang="nb-NO" sz="500" dirty="0" err="1">
                <a:latin typeface="Consolas" panose="020B0609020204030204" pitchFamily="49" charset="0"/>
              </a:rPr>
              <a:t>response.status_code</a:t>
            </a:r>
            <a:r>
              <a:rPr lang="nb-NO" sz="500" dirty="0">
                <a:latin typeface="Consolas" panose="020B0609020204030204" pitchFamily="49" charset="0"/>
              </a:rPr>
              <a:t>}: {</a:t>
            </a:r>
            <a:r>
              <a:rPr lang="nb-NO" sz="500" dirty="0" err="1">
                <a:latin typeface="Consolas" panose="020B0609020204030204" pitchFamily="49" charset="0"/>
              </a:rPr>
              <a:t>response.reason</a:t>
            </a:r>
            <a:r>
              <a:rPr lang="nb-NO" sz="500" dirty="0">
                <a:latin typeface="Consolas" panose="020B0609020204030204" pitchFamily="49" charset="0"/>
              </a:rPr>
              <a:t>}")</a:t>
            </a:r>
          </a:p>
        </p:txBody>
      </p:sp>
      <p:sp>
        <p:nvSpPr>
          <p:cNvPr id="7" name="TextBox 6">
            <a:extLst>
              <a:ext uri="{FF2B5EF4-FFF2-40B4-BE49-F238E27FC236}">
                <a16:creationId xmlns:a16="http://schemas.microsoft.com/office/drawing/2014/main" id="{B0F2563A-0C76-32AF-73C7-BD6C258EB81A}"/>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get-ap-</a:t>
            </a:r>
            <a:r>
              <a:rPr lang="en-GB" sz="1200" err="1">
                <a:latin typeface="Consolas" panose="020B0609020204030204" pitchFamily="49" charset="0"/>
              </a:rPr>
              <a:t>table.py</a:t>
            </a:r>
            <a:endParaRPr lang="nb-NO" sz="120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FE0795CE-6154-9890-7708-33AA2A3C4C2D}"/>
              </a:ext>
            </a:extLst>
          </p:cNvPr>
          <p:cNvCxnSpPr>
            <a:cxnSpLocks/>
          </p:cNvCxnSpPr>
          <p:nvPr/>
        </p:nvCxnSpPr>
        <p:spPr>
          <a:xfrm flipV="1">
            <a:off x="2084832" y="850900"/>
            <a:ext cx="2893568" cy="31863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4A1936-949B-108B-8E63-694AB9AE8DC4}"/>
              </a:ext>
            </a:extLst>
          </p:cNvPr>
          <p:cNvCxnSpPr>
            <a:cxnSpLocks/>
          </p:cNvCxnSpPr>
          <p:nvPr/>
        </p:nvCxnSpPr>
        <p:spPr>
          <a:xfrm>
            <a:off x="3236976" y="2057400"/>
            <a:ext cx="1728724" cy="29845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9A8458-B69F-EAF5-24B3-DFC98F22678F}"/>
              </a:ext>
            </a:extLst>
          </p:cNvPr>
          <p:cNvCxnSpPr>
            <a:cxnSpLocks/>
          </p:cNvCxnSpPr>
          <p:nvPr/>
        </p:nvCxnSpPr>
        <p:spPr>
          <a:xfrm flipV="1">
            <a:off x="2642301" y="1555750"/>
            <a:ext cx="2348799" cy="2226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7F95DB-5769-9C53-5FF0-5C8BB0929CFA}"/>
              </a:ext>
            </a:extLst>
          </p:cNvPr>
          <p:cNvCxnSpPr>
            <a:cxnSpLocks/>
          </p:cNvCxnSpPr>
          <p:nvPr/>
        </p:nvCxnSpPr>
        <p:spPr>
          <a:xfrm>
            <a:off x="4111110" y="3183528"/>
            <a:ext cx="867290" cy="31011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41E959-724B-11B5-4A96-1DBC1110DF79}"/>
              </a:ext>
            </a:extLst>
          </p:cNvPr>
          <p:cNvCxnSpPr>
            <a:cxnSpLocks/>
          </p:cNvCxnSpPr>
          <p:nvPr/>
        </p:nvCxnSpPr>
        <p:spPr>
          <a:xfrm>
            <a:off x="3146797" y="3493639"/>
            <a:ext cx="1793503" cy="77356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27E1FC6-C9AE-64C6-B9FD-88AC2B665422}"/>
              </a:ext>
            </a:extLst>
          </p:cNvPr>
          <p:cNvCxnSpPr>
            <a:cxnSpLocks/>
          </p:cNvCxnSpPr>
          <p:nvPr/>
        </p:nvCxnSpPr>
        <p:spPr>
          <a:xfrm>
            <a:off x="3146797" y="3818890"/>
            <a:ext cx="1806203" cy="177052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B47818-955A-7048-6ACA-13CE4C543A63}"/>
              </a:ext>
            </a:extLst>
          </p:cNvPr>
          <p:cNvCxnSpPr>
            <a:cxnSpLocks/>
          </p:cNvCxnSpPr>
          <p:nvPr/>
        </p:nvCxnSpPr>
        <p:spPr>
          <a:xfrm>
            <a:off x="2642301" y="3310128"/>
            <a:ext cx="2295041" cy="5272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65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406443" y="1009837"/>
            <a:ext cx="9242053" cy="1689220"/>
          </a:xfrm>
        </p:spPr>
        <p:txBody>
          <a:bodyPr>
            <a:normAutofit/>
          </a:bodyPr>
          <a:lstStyle/>
          <a:p>
            <a:pPr>
              <a:lnSpc>
                <a:spcPct val="110000"/>
              </a:lnSpc>
            </a:pPr>
            <a:r>
              <a:rPr lang="nb-NO" sz="1600"/>
              <a:t>One </a:t>
            </a:r>
            <a:r>
              <a:rPr lang="nb-NO" sz="1600" err="1"/>
              <a:t>way</a:t>
            </a:r>
            <a:r>
              <a:rPr lang="nb-NO" sz="1600"/>
              <a:t> to run a Python script, is by </a:t>
            </a:r>
            <a:r>
              <a:rPr lang="nb-NO" sz="1600" err="1"/>
              <a:t>using</a:t>
            </a:r>
            <a:r>
              <a:rPr lang="nb-NO" sz="1600"/>
              <a:t> </a:t>
            </a:r>
            <a:r>
              <a:rPr lang="nb-NO" sz="1600" err="1"/>
              <a:t>the</a:t>
            </a:r>
            <a:r>
              <a:rPr lang="nb-NO" sz="1600"/>
              <a:t> terminal. </a:t>
            </a:r>
            <a:r>
              <a:rPr lang="nb-NO" sz="1600" err="1"/>
              <a:t>When</a:t>
            </a:r>
            <a:r>
              <a:rPr lang="nb-NO" sz="1600"/>
              <a:t> in </a:t>
            </a:r>
            <a:r>
              <a:rPr lang="nb-NO" sz="1600" err="1"/>
              <a:t>the</a:t>
            </a:r>
            <a:r>
              <a:rPr lang="nb-NO" sz="1600"/>
              <a:t> folder </a:t>
            </a:r>
            <a:r>
              <a:rPr lang="nb-NO" sz="1600" err="1"/>
              <a:t>of</a:t>
            </a:r>
            <a:r>
              <a:rPr lang="nb-NO" sz="1600"/>
              <a:t> </a:t>
            </a:r>
            <a:r>
              <a:rPr lang="nb-NO" sz="1600" err="1"/>
              <a:t>the</a:t>
            </a:r>
            <a:r>
              <a:rPr lang="nb-NO" sz="1600"/>
              <a:t> script, run </a:t>
            </a:r>
            <a:r>
              <a:rPr lang="nb-NO" sz="1600" err="1"/>
              <a:t>using</a:t>
            </a:r>
            <a:r>
              <a:rPr lang="nb-NO" sz="1600"/>
              <a:t> "</a:t>
            </a:r>
            <a:r>
              <a:rPr lang="nb-NO" sz="1600" err="1"/>
              <a:t>python</a:t>
            </a:r>
            <a:r>
              <a:rPr lang="nb-NO" sz="1600"/>
              <a:t>" and </a:t>
            </a:r>
            <a:r>
              <a:rPr lang="nb-NO" sz="1600" err="1"/>
              <a:t>the</a:t>
            </a:r>
            <a:r>
              <a:rPr lang="nb-NO" sz="1600"/>
              <a:t> </a:t>
            </a:r>
            <a:r>
              <a:rPr lang="nb-NO" sz="1600" err="1"/>
              <a:t>filename</a:t>
            </a: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Running the Python script from terminal</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sp>
        <p:nvSpPr>
          <p:cNvPr id="2" name="TextBox 1">
            <a:extLst>
              <a:ext uri="{FF2B5EF4-FFF2-40B4-BE49-F238E27FC236}">
                <a16:creationId xmlns:a16="http://schemas.microsoft.com/office/drawing/2014/main" id="{A83FBEA2-5CFE-C286-AFB4-50F60E58E24E}"/>
              </a:ext>
            </a:extLst>
          </p:cNvPr>
          <p:cNvSpPr txBox="1"/>
          <p:nvPr/>
        </p:nvSpPr>
        <p:spPr>
          <a:xfrm>
            <a:off x="674369" y="1746808"/>
            <a:ext cx="11109600" cy="150445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a:t>
            </a:r>
            <a:r>
              <a:rPr lang="fr-FR" sz="1050">
                <a:solidFill>
                  <a:srgbClr val="EEE8D5"/>
                </a:solidFill>
                <a:latin typeface="Consolas" panose="020B0609020204030204" pitchFamily="49" charset="0"/>
              </a:rPr>
              <a:t>$ cd Lab9_</a:t>
            </a:r>
            <a:r>
              <a:rPr lang="fr-FR" sz="1050" err="1">
                <a:solidFill>
                  <a:srgbClr val="EEE8D5"/>
                </a:solidFill>
                <a:latin typeface="Consolas" panose="020B0609020204030204" pitchFamily="49" charset="0"/>
              </a:rPr>
              <a:t>Python</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get</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ap</a:t>
            </a:r>
            <a:r>
              <a:rPr lang="fr-FR" sz="1050">
                <a:solidFill>
                  <a:srgbClr val="EEE8D5"/>
                </a:solidFill>
                <a:latin typeface="Consolas" panose="020B0609020204030204" pitchFamily="49" charset="0"/>
              </a:rPr>
              <a:t>-table</a:t>
            </a: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ls -l</a:t>
            </a:r>
          </a:p>
          <a:p>
            <a:pPr lvl="1"/>
            <a:r>
              <a:rPr lang="fr-FR" sz="1050">
                <a:solidFill>
                  <a:srgbClr val="EEE8D5"/>
                </a:solidFill>
                <a:latin typeface="Consolas" panose="020B0609020204030204" pitchFamily="49" charset="0"/>
              </a:rPr>
              <a:t>total 4</a:t>
            </a:r>
          </a:p>
          <a:p>
            <a:pPr lvl="1"/>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rw</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rw</a:t>
            </a:r>
            <a:r>
              <a:rPr lang="fr-FR" sz="1050">
                <a:solidFill>
                  <a:srgbClr val="EEE8D5"/>
                </a:solidFill>
                <a:latin typeface="Consolas" panose="020B0609020204030204" pitchFamily="49" charset="0"/>
              </a:rPr>
              <a:t>-r-- 1 </a:t>
            </a:r>
            <a:r>
              <a:rPr lang="fr-FR" sz="1050" err="1">
                <a:solidFill>
                  <a:srgbClr val="EEE8D5"/>
                </a:solidFill>
                <a:latin typeface="Consolas" panose="020B0609020204030204" pitchFamily="49" charset="0"/>
              </a:rPr>
              <a:t>devnet</a:t>
            </a:r>
            <a:r>
              <a:rPr lang="fr-FR" sz="1050">
                <a:solidFill>
                  <a:srgbClr val="EEE8D5"/>
                </a:solidFill>
                <a:latin typeface="Consolas" panose="020B0609020204030204" pitchFamily="49" charset="0"/>
              </a:rPr>
              <a:t>-adm </a:t>
            </a:r>
            <a:r>
              <a:rPr lang="fr-FR" sz="1050" err="1">
                <a:solidFill>
                  <a:srgbClr val="EEE8D5"/>
                </a:solidFill>
                <a:latin typeface="Consolas" panose="020B0609020204030204" pitchFamily="49" charset="0"/>
              </a:rPr>
              <a:t>devnet</a:t>
            </a:r>
            <a:r>
              <a:rPr lang="fr-FR" sz="1050">
                <a:solidFill>
                  <a:srgbClr val="EEE8D5"/>
                </a:solidFill>
                <a:latin typeface="Consolas" panose="020B0609020204030204" pitchFamily="49" charset="0"/>
              </a:rPr>
              <a:t>-adm 978 </a:t>
            </a:r>
            <a:r>
              <a:rPr lang="fr-FR" sz="1050" err="1">
                <a:solidFill>
                  <a:srgbClr val="EEE8D5"/>
                </a:solidFill>
                <a:latin typeface="Consolas" panose="020B0609020204030204" pitchFamily="49" charset="0"/>
              </a:rPr>
              <a:t>Aug</a:t>
            </a:r>
            <a:r>
              <a:rPr lang="fr-FR" sz="1050">
                <a:solidFill>
                  <a:srgbClr val="EEE8D5"/>
                </a:solidFill>
                <a:latin typeface="Consolas" panose="020B0609020204030204" pitchFamily="49" charset="0"/>
              </a:rPr>
              <a:t> 25 19:24 </a:t>
            </a:r>
            <a:r>
              <a:rPr lang="fr-FR" sz="1050" err="1">
                <a:solidFill>
                  <a:srgbClr val="EEE8D5"/>
                </a:solidFill>
                <a:latin typeface="Consolas" panose="020B0609020204030204" pitchFamily="49" charset="0"/>
              </a:rPr>
              <a:t>get-ap-table.py</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 </a:t>
            </a:r>
            <a:r>
              <a:rPr lang="fr-FR" sz="1050" err="1">
                <a:solidFill>
                  <a:srgbClr val="6D6D6D"/>
                </a:solidFill>
              </a:rPr>
              <a:t>devnet-adm@ubuntu-devnet</a:t>
            </a:r>
            <a:r>
              <a:rPr lang="fr-FR" sz="1050">
                <a:solidFill>
                  <a:srgbClr val="6D6D6D"/>
                </a:solidFill>
              </a:rPr>
              <a:t>:</a:t>
            </a:r>
            <a:r>
              <a:rPr lang="fr-FR" sz="1050">
                <a:solidFill>
                  <a:srgbClr val="6D6D6D"/>
                </a:solidFill>
                <a:latin typeface="Consolas" panose="020B0609020204030204" pitchFamily="49" charset="0"/>
              </a:rPr>
              <a:t>~/wifi-automation/Lab9_</a:t>
            </a:r>
            <a:r>
              <a:rPr lang="fr-FR" sz="1050" err="1">
                <a:solidFill>
                  <a:srgbClr val="6D6D6D"/>
                </a:solidFill>
                <a:latin typeface="Consolas" panose="020B0609020204030204" pitchFamily="49" charset="0"/>
              </a:rPr>
              <a:t>Python</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get</a:t>
            </a:r>
            <a:r>
              <a:rPr lang="fr-FR" sz="1050">
                <a:solidFill>
                  <a:srgbClr val="6D6D6D"/>
                </a:solidFill>
                <a:latin typeface="Consolas" panose="020B0609020204030204" pitchFamily="49" charset="0"/>
              </a:rPr>
              <a:t>-</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-table</a:t>
            </a:r>
            <a:r>
              <a:rPr lang="fr-FR" sz="1050">
                <a:solidFill>
                  <a:srgbClr val="EEE8D5"/>
                </a:solidFill>
                <a:latin typeface="Consolas" panose="020B0609020204030204" pitchFamily="49" charset="0"/>
              </a:rPr>
              <a:t>$ python </a:t>
            </a:r>
            <a:r>
              <a:rPr lang="fr-FR" sz="1050" err="1">
                <a:solidFill>
                  <a:srgbClr val="EEE8D5"/>
                </a:solidFill>
                <a:latin typeface="Consolas" panose="020B0609020204030204" pitchFamily="49" charset="0"/>
              </a:rPr>
              <a:t>get-ap-table.py</a:t>
            </a:r>
            <a:endParaRPr lang="fr-FR"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WLC</a:t>
            </a:r>
            <a:r>
              <a:rPr lang="nb-NO" sz="1050">
                <a:solidFill>
                  <a:srgbClr val="EEE8D5"/>
                </a:solidFill>
                <a:latin typeface="Consolas" panose="020B0609020204030204" pitchFamily="49" charset="0"/>
              </a:rPr>
              <a:t> IP: 192.168.10.30</a:t>
            </a: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user</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devnet-adm</a:t>
            </a:r>
            <a:endParaRPr lang="nb-NO"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Enter </a:t>
            </a:r>
            <a:r>
              <a:rPr lang="nb-NO" sz="1050" err="1">
                <a:solidFill>
                  <a:srgbClr val="EEE8D5"/>
                </a:solidFill>
                <a:latin typeface="Consolas" panose="020B0609020204030204" pitchFamily="49" charset="0"/>
              </a:rPr>
              <a:t>password</a:t>
            </a:r>
            <a:r>
              <a:rPr lang="nb-NO" sz="1050">
                <a:solidFill>
                  <a:srgbClr val="EEE8D5"/>
                </a:solidFill>
                <a:latin typeface="Consolas" panose="020B0609020204030204" pitchFamily="49" charset="0"/>
              </a:rPr>
              <a:t>: </a:t>
            </a:r>
            <a:endParaRPr lang="fr-FR" sz="1050">
              <a:solidFill>
                <a:srgbClr val="EEE8D5"/>
              </a:solidFill>
              <a:latin typeface="Consolas" panose="020B0609020204030204" pitchFamily="49" charset="0"/>
            </a:endParaRPr>
          </a:p>
        </p:txBody>
      </p:sp>
      <p:sp>
        <p:nvSpPr>
          <p:cNvPr id="5" name="The distance between the headline and the start of the body copy is always constant.…">
            <a:extLst>
              <a:ext uri="{FF2B5EF4-FFF2-40B4-BE49-F238E27FC236}">
                <a16:creationId xmlns:a16="http://schemas.microsoft.com/office/drawing/2014/main" id="{0CC9931A-1529-BF05-C981-83B571EE03B8}"/>
              </a:ext>
            </a:extLst>
          </p:cNvPr>
          <p:cNvSpPr txBox="1">
            <a:spLocks/>
          </p:cNvSpPr>
          <p:nvPr/>
        </p:nvSpPr>
        <p:spPr bwMode="gray">
          <a:xfrm>
            <a:off x="406443" y="3212216"/>
            <a:ext cx="11329408" cy="111384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If </a:t>
            </a:r>
            <a:r>
              <a:rPr lang="nb-NO" sz="1600" dirty="0" err="1"/>
              <a:t>there</a:t>
            </a:r>
            <a:r>
              <a:rPr lang="nb-NO" sz="1600" dirty="0"/>
              <a:t> </a:t>
            </a:r>
            <a:r>
              <a:rPr lang="nb-NO" sz="1600" dirty="0" err="1"/>
              <a:t>are</a:t>
            </a:r>
            <a:r>
              <a:rPr lang="nb-NO" sz="1600" dirty="0"/>
              <a:t> </a:t>
            </a:r>
            <a:r>
              <a:rPr lang="nb-NO" sz="1600" dirty="0" err="1"/>
              <a:t>no</a:t>
            </a:r>
            <a:r>
              <a:rPr lang="nb-NO" sz="1600" dirty="0"/>
              <a:t> </a:t>
            </a:r>
            <a:r>
              <a:rPr lang="nb-NO" sz="1600" dirty="0" err="1"/>
              <a:t>APs</a:t>
            </a:r>
            <a:r>
              <a:rPr lang="nb-NO" sz="1600" dirty="0"/>
              <a:t> </a:t>
            </a:r>
            <a:r>
              <a:rPr lang="nb-NO" sz="1600" dirty="0" err="1"/>
              <a:t>on</a:t>
            </a:r>
            <a:r>
              <a:rPr lang="nb-NO" sz="1600" dirty="0"/>
              <a:t> </a:t>
            </a:r>
            <a:r>
              <a:rPr lang="nb-NO" sz="1600" dirty="0" err="1"/>
              <a:t>the</a:t>
            </a:r>
            <a:r>
              <a:rPr lang="nb-NO" sz="1600" dirty="0"/>
              <a:t> </a:t>
            </a:r>
            <a:r>
              <a:rPr lang="nb-NO" sz="1600" dirty="0" err="1"/>
              <a:t>WLC</a:t>
            </a:r>
            <a:r>
              <a:rPr lang="nb-NO" sz="1600" dirty="0"/>
              <a:t> it </a:t>
            </a:r>
            <a:r>
              <a:rPr lang="nb-NO" sz="1600" dirty="0" err="1"/>
              <a:t>will</a:t>
            </a:r>
            <a:r>
              <a:rPr lang="nb-NO" sz="1600" dirty="0"/>
              <a:t> have status </a:t>
            </a:r>
            <a:r>
              <a:rPr lang="nb-NO" sz="1600" dirty="0" err="1"/>
              <a:t>code</a:t>
            </a:r>
            <a:r>
              <a:rPr lang="nb-NO" sz="1600" dirty="0"/>
              <a:t> 204 (No Content). So it </a:t>
            </a:r>
            <a:r>
              <a:rPr lang="nb-NO" sz="1600" dirty="0" err="1"/>
              <a:t>will</a:t>
            </a:r>
            <a:r>
              <a:rPr lang="nb-NO" sz="1600" dirty="0"/>
              <a:t> not </a:t>
            </a:r>
            <a:r>
              <a:rPr lang="nb-NO" sz="1600" dirty="0" err="1"/>
              <a:t>print</a:t>
            </a:r>
            <a:r>
              <a:rPr lang="nb-NO" sz="1600" dirty="0"/>
              <a:t> </a:t>
            </a:r>
            <a:r>
              <a:rPr lang="nb-NO" sz="1600" dirty="0" err="1"/>
              <a:t>the</a:t>
            </a:r>
            <a:r>
              <a:rPr lang="nb-NO" sz="1600" dirty="0"/>
              <a:t> </a:t>
            </a:r>
            <a:r>
              <a:rPr lang="nb-NO" sz="1600" dirty="0" err="1"/>
              <a:t>table</a:t>
            </a:r>
            <a:r>
              <a:rPr lang="nb-NO" sz="1600" dirty="0"/>
              <a:t> </a:t>
            </a:r>
            <a:r>
              <a:rPr lang="nb-NO" sz="1600" dirty="0" err="1"/>
              <a:t>etc</a:t>
            </a:r>
            <a:r>
              <a:rPr lang="nb-NO" sz="1600" dirty="0"/>
              <a:t>, </a:t>
            </a:r>
            <a:r>
              <a:rPr lang="nb-NO" sz="1600" dirty="0" err="1"/>
              <a:t>if</a:t>
            </a:r>
            <a:r>
              <a:rPr lang="nb-NO" sz="1600" dirty="0"/>
              <a:t> it </a:t>
            </a:r>
            <a:r>
              <a:rPr lang="nb-NO" sz="1600" dirty="0" err="1"/>
              <a:t>tried</a:t>
            </a:r>
            <a:r>
              <a:rPr lang="nb-NO" sz="1600" dirty="0"/>
              <a:t> it </a:t>
            </a:r>
            <a:r>
              <a:rPr lang="nb-NO" sz="1600" dirty="0" err="1"/>
              <a:t>would</a:t>
            </a:r>
            <a:r>
              <a:rPr lang="nb-NO" sz="1600" dirty="0"/>
              <a:t> </a:t>
            </a:r>
            <a:r>
              <a:rPr lang="nb-NO" sz="1600" dirty="0" err="1"/>
              <a:t>produce</a:t>
            </a:r>
            <a:r>
              <a:rPr lang="nb-NO" sz="1600" dirty="0"/>
              <a:t> an </a:t>
            </a:r>
            <a:r>
              <a:rPr lang="nb-NO" sz="1600" dirty="0" err="1"/>
              <a:t>error</a:t>
            </a:r>
            <a:r>
              <a:rPr lang="nb-NO" sz="1600" dirty="0"/>
              <a:t> </a:t>
            </a:r>
            <a:r>
              <a:rPr lang="nb-NO" sz="1600" dirty="0" err="1"/>
              <a:t>on</a:t>
            </a:r>
            <a:r>
              <a:rPr lang="nb-NO" sz="1600" dirty="0"/>
              <a:t> </a:t>
            </a:r>
            <a:r>
              <a:rPr lang="nb-NO" sz="1600" dirty="0" err="1"/>
              <a:t>the</a:t>
            </a:r>
            <a:r>
              <a:rPr lang="nb-NO" sz="1600" dirty="0"/>
              <a:t> "</a:t>
            </a:r>
            <a:r>
              <a:rPr lang="nb-NO" sz="1600" dirty="0" err="1"/>
              <a:t>json</a:t>
            </a:r>
            <a:r>
              <a:rPr lang="nb-NO" sz="1600" dirty="0"/>
              <a:t>()[</a:t>
            </a:r>
            <a:r>
              <a:rPr lang="nb-NO" sz="1600" dirty="0" err="1"/>
              <a:t>blablabla</a:t>
            </a:r>
            <a:r>
              <a:rPr lang="nb-NO" sz="1600" dirty="0"/>
              <a:t>] part"</a:t>
            </a:r>
            <a:endParaRPr lang="nb-NO" sz="1400" dirty="0"/>
          </a:p>
        </p:txBody>
      </p:sp>
      <p:sp>
        <p:nvSpPr>
          <p:cNvPr id="6" name="TextBox 5">
            <a:extLst>
              <a:ext uri="{FF2B5EF4-FFF2-40B4-BE49-F238E27FC236}">
                <a16:creationId xmlns:a16="http://schemas.microsoft.com/office/drawing/2014/main" id="{3A788FFC-FE05-2555-C3C0-B9DD0BABC6C8}"/>
              </a:ext>
            </a:extLst>
          </p:cNvPr>
          <p:cNvSpPr txBox="1"/>
          <p:nvPr/>
        </p:nvSpPr>
        <p:spPr>
          <a:xfrm>
            <a:off x="674369" y="3949187"/>
            <a:ext cx="1110960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code: 204: No Content</a:t>
            </a:r>
          </a:p>
        </p:txBody>
      </p:sp>
      <p:sp>
        <p:nvSpPr>
          <p:cNvPr id="9" name="TextBox 8">
            <a:extLst>
              <a:ext uri="{FF2B5EF4-FFF2-40B4-BE49-F238E27FC236}">
                <a16:creationId xmlns:a16="http://schemas.microsoft.com/office/drawing/2014/main" id="{ABDF8505-172A-9F85-368C-1092A8216DE7}"/>
              </a:ext>
            </a:extLst>
          </p:cNvPr>
          <p:cNvSpPr txBox="1"/>
          <p:nvPr/>
        </p:nvSpPr>
        <p:spPr>
          <a:xfrm>
            <a:off x="674370" y="4684173"/>
            <a:ext cx="1110960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wtp-mac</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name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wtp-ip</a:t>
            </a:r>
            <a:r>
              <a:rPr lang="nb-NO" sz="1050">
                <a:solidFill>
                  <a:srgbClr val="EEE8D5"/>
                </a:solidFill>
                <a:latin typeface="Consolas" panose="020B0609020204030204" pitchFamily="49" charset="0"/>
              </a:rPr>
              <a:t>  ... ap-</a:t>
            </a:r>
            <a:r>
              <a:rPr lang="nb-NO" sz="1050" err="1">
                <a:solidFill>
                  <a:srgbClr val="EEE8D5"/>
                </a:solidFill>
                <a:latin typeface="Consolas" panose="020B0609020204030204" pitchFamily="49" charset="0"/>
              </a:rPr>
              <a:t>state.ap</a:t>
            </a:r>
            <a:r>
              <a:rPr lang="nb-NO" sz="1050">
                <a:solidFill>
                  <a:srgbClr val="EEE8D5"/>
                </a:solidFill>
                <a:latin typeface="Consolas" panose="020B0609020204030204" pitchFamily="49" charset="0"/>
              </a:rPr>
              <a:t>-</a:t>
            </a:r>
            <a:r>
              <a:rPr lang="nb-NO" sz="1050" err="1">
                <a:solidFill>
                  <a:srgbClr val="EEE8D5"/>
                </a:solidFill>
                <a:latin typeface="Consolas" panose="020B0609020204030204" pitchFamily="49" charset="0"/>
              </a:rPr>
              <a:t>operation-state</a:t>
            </a:r>
            <a:r>
              <a:rPr lang="nb-NO" sz="1050">
                <a:solidFill>
                  <a:srgbClr val="EEE8D5"/>
                </a:solidFill>
                <a:latin typeface="Consolas" panose="020B0609020204030204" pitchFamily="49" charset="0"/>
              </a:rPr>
              <a:t>     ap-time-</a:t>
            </a:r>
            <a:r>
              <a:rPr lang="nb-NO" sz="1050" err="1">
                <a:solidFill>
                  <a:srgbClr val="EEE8D5"/>
                </a:solidFill>
                <a:latin typeface="Consolas" panose="020B0609020204030204" pitchFamily="49" charset="0"/>
              </a:rPr>
              <a:t>info.boot</a:t>
            </a:r>
            <a:r>
              <a:rPr lang="nb-NO" sz="1050">
                <a:solidFill>
                  <a:srgbClr val="EEE8D5"/>
                </a:solidFill>
                <a:latin typeface="Consolas" panose="020B0609020204030204" pitchFamily="49" charset="0"/>
              </a:rPr>
              <a:t>-time            ap-time-</a:t>
            </a:r>
            <a:r>
              <a:rPr lang="nb-NO" sz="1050" err="1">
                <a:solidFill>
                  <a:srgbClr val="EEE8D5"/>
                </a:solidFill>
                <a:latin typeface="Consolas" panose="020B0609020204030204" pitchFamily="49" charset="0"/>
              </a:rPr>
              <a:t>info.join</a:t>
            </a:r>
            <a:r>
              <a:rPr lang="nb-NO" sz="1050">
                <a:solidFill>
                  <a:srgbClr val="EEE8D5"/>
                </a:solidFill>
                <a:latin typeface="Consolas" panose="020B0609020204030204" pitchFamily="49" charset="0"/>
              </a:rPr>
              <a:t>-time</a:t>
            </a:r>
          </a:p>
          <a:p>
            <a:pPr lvl="1"/>
            <a:r>
              <a:rPr lang="nb-NO" sz="1050">
                <a:solidFill>
                  <a:srgbClr val="EEE8D5"/>
                </a:solidFill>
                <a:latin typeface="Consolas" panose="020B0609020204030204" pitchFamily="49" charset="0"/>
              </a:rPr>
              <a:t>0  </a:t>
            </a:r>
            <a:r>
              <a:rPr lang="nb-NO" sz="1050" err="1">
                <a:solidFill>
                  <a:srgbClr val="EEE8D5"/>
                </a:solidFill>
                <a:latin typeface="Consolas" panose="020B0609020204030204" pitchFamily="49" charset="0"/>
              </a:rPr>
              <a:t>4c:a6:4d:65:f9:40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9120E-ekms</a:t>
            </a:r>
            <a:r>
              <a:rPr lang="nb-NO" sz="1050">
                <a:solidFill>
                  <a:srgbClr val="EEE8D5"/>
                </a:solidFill>
                <a:latin typeface="Consolas" panose="020B0609020204030204" pitchFamily="49" charset="0"/>
              </a:rPr>
              <a:t>  192.168.10.182  ...                  </a:t>
            </a:r>
            <a:r>
              <a:rPr lang="nb-NO" sz="1050" err="1">
                <a:solidFill>
                  <a:srgbClr val="EEE8D5"/>
                </a:solidFill>
                <a:latin typeface="Consolas" panose="020B0609020204030204" pitchFamily="49" charset="0"/>
              </a:rPr>
              <a:t>registered</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2024-07-25T00:28:12+00:00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2024-07-25T00:30:04.335182+00:00</a:t>
            </a:r>
            <a:endParaRPr lang="nb-NO" sz="1050">
              <a:solidFill>
                <a:srgbClr val="EEE8D5"/>
              </a:solidFill>
              <a:latin typeface="Consolas" panose="020B0609020204030204" pitchFamily="49" charset="0"/>
            </a:endParaRPr>
          </a:p>
          <a:p>
            <a:pPr lvl="1"/>
            <a:r>
              <a:rPr lang="nb-NO" sz="1050">
                <a:solidFill>
                  <a:srgbClr val="EEE8D5"/>
                </a:solidFill>
                <a:latin typeface="Consolas" panose="020B0609020204030204" pitchFamily="49" charset="0"/>
              </a:rPr>
              <a:t>1  </a:t>
            </a:r>
            <a:r>
              <a:rPr lang="nb-NO" sz="1050" err="1">
                <a:solidFill>
                  <a:srgbClr val="EEE8D5"/>
                </a:solidFill>
                <a:latin typeface="Consolas" panose="020B0609020204030204" pitchFamily="49" charset="0"/>
              </a:rPr>
              <a:t>d4:2c:44:d9:24:40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APD42C-44D8-2F38</a:t>
            </a:r>
            <a:r>
              <a:rPr lang="nb-NO" sz="1050">
                <a:solidFill>
                  <a:srgbClr val="EEE8D5"/>
                </a:solidFill>
                <a:latin typeface="Consolas" panose="020B0609020204030204" pitchFamily="49" charset="0"/>
              </a:rPr>
              <a:t>  192.168.10.177  ...                  </a:t>
            </a:r>
            <a:r>
              <a:rPr lang="nb-NO" sz="1050" err="1">
                <a:solidFill>
                  <a:srgbClr val="EEE8D5"/>
                </a:solidFill>
                <a:latin typeface="Consolas" panose="020B0609020204030204" pitchFamily="49" charset="0"/>
              </a:rPr>
              <a:t>registered</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2024-07-31T19:22:07+00:00</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2024-07-31T19:23:42.643078+00:00</a:t>
            </a:r>
            <a:endParaRPr lang="fr-FR" sz="1050">
              <a:solidFill>
                <a:srgbClr val="EEE8D5"/>
              </a:solidFill>
              <a:latin typeface="Consolas" panose="020B0609020204030204" pitchFamily="49" charset="0"/>
            </a:endParaRPr>
          </a:p>
        </p:txBody>
      </p:sp>
      <p:sp>
        <p:nvSpPr>
          <p:cNvPr id="11" name="The distance between the headline and the start of the body copy is always constant.…">
            <a:extLst>
              <a:ext uri="{FF2B5EF4-FFF2-40B4-BE49-F238E27FC236}">
                <a16:creationId xmlns:a16="http://schemas.microsoft.com/office/drawing/2014/main" id="{09C476B3-6297-C4B7-4E56-CAAE4C864CDB}"/>
              </a:ext>
            </a:extLst>
          </p:cNvPr>
          <p:cNvSpPr txBox="1">
            <a:spLocks/>
          </p:cNvSpPr>
          <p:nvPr/>
        </p:nvSpPr>
        <p:spPr bwMode="gray">
          <a:xfrm>
            <a:off x="454562" y="4252271"/>
            <a:ext cx="11329408" cy="71817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Successful</a:t>
            </a:r>
            <a:r>
              <a:rPr lang="nb-NO" sz="1600"/>
              <a:t> run </a:t>
            </a:r>
            <a:r>
              <a:rPr lang="nb-NO" sz="1600" err="1"/>
              <a:t>will</a:t>
            </a:r>
            <a:r>
              <a:rPr lang="nb-NO" sz="1600"/>
              <a:t> </a:t>
            </a:r>
            <a:r>
              <a:rPr lang="nb-NO" sz="1600" err="1"/>
              <a:t>look</a:t>
            </a:r>
            <a:r>
              <a:rPr lang="nb-NO" sz="1600"/>
              <a:t> </a:t>
            </a:r>
            <a:r>
              <a:rPr lang="nb-NO" sz="1600" err="1"/>
              <a:t>something</a:t>
            </a:r>
            <a:r>
              <a:rPr lang="nb-NO" sz="1600"/>
              <a:t> like </a:t>
            </a:r>
            <a:r>
              <a:rPr lang="nb-NO" sz="1600" err="1"/>
              <a:t>this</a:t>
            </a:r>
            <a:r>
              <a:rPr lang="nb-NO" sz="1600"/>
              <a:t>:</a:t>
            </a:r>
            <a:endParaRPr lang="nb-NO" sz="1400"/>
          </a:p>
        </p:txBody>
      </p:sp>
      <p:sp>
        <p:nvSpPr>
          <p:cNvPr id="12" name="The distance between the headline and the start of the body copy is always constant.…">
            <a:extLst>
              <a:ext uri="{FF2B5EF4-FFF2-40B4-BE49-F238E27FC236}">
                <a16:creationId xmlns:a16="http://schemas.microsoft.com/office/drawing/2014/main" id="{D3D1F0DD-A4A6-2665-F113-B87D34E44079}"/>
              </a:ext>
            </a:extLst>
          </p:cNvPr>
          <p:cNvSpPr txBox="1">
            <a:spLocks/>
          </p:cNvSpPr>
          <p:nvPr/>
        </p:nvSpPr>
        <p:spPr bwMode="gray">
          <a:xfrm>
            <a:off x="454562" y="5317513"/>
            <a:ext cx="11329408" cy="71817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Wrong</a:t>
            </a:r>
            <a:r>
              <a:rPr lang="nb-NO" sz="1600"/>
              <a:t> </a:t>
            </a:r>
            <a:r>
              <a:rPr lang="nb-NO" sz="1600" err="1"/>
              <a:t>username</a:t>
            </a:r>
            <a:r>
              <a:rPr lang="nb-NO" sz="1600"/>
              <a:t>/</a:t>
            </a:r>
            <a:r>
              <a:rPr lang="nb-NO" sz="1600" err="1"/>
              <a:t>password</a:t>
            </a:r>
            <a:r>
              <a:rPr lang="nb-NO" sz="1600"/>
              <a:t> </a:t>
            </a:r>
            <a:r>
              <a:rPr lang="nb-NO" sz="1600" err="1"/>
              <a:t>will</a:t>
            </a:r>
            <a:r>
              <a:rPr lang="nb-NO" sz="1600"/>
              <a:t> </a:t>
            </a:r>
            <a:r>
              <a:rPr lang="nb-NO" sz="1600" err="1"/>
              <a:t>look</a:t>
            </a:r>
            <a:r>
              <a:rPr lang="nb-NO" sz="1600"/>
              <a:t> </a:t>
            </a:r>
            <a:r>
              <a:rPr lang="nb-NO" sz="1600" err="1"/>
              <a:t>something</a:t>
            </a:r>
            <a:r>
              <a:rPr lang="nb-NO" sz="1600"/>
              <a:t> like </a:t>
            </a:r>
            <a:r>
              <a:rPr lang="nb-NO" sz="1600" err="1"/>
              <a:t>this</a:t>
            </a:r>
            <a:r>
              <a:rPr lang="nb-NO" sz="1600"/>
              <a:t>:</a:t>
            </a:r>
            <a:endParaRPr lang="nb-NO" sz="1400"/>
          </a:p>
        </p:txBody>
      </p:sp>
      <p:sp>
        <p:nvSpPr>
          <p:cNvPr id="13" name="TextBox 12">
            <a:extLst>
              <a:ext uri="{FF2B5EF4-FFF2-40B4-BE49-F238E27FC236}">
                <a16:creationId xmlns:a16="http://schemas.microsoft.com/office/drawing/2014/main" id="{4AC70EBF-331E-FBFE-894A-3E1D9A28E971}"/>
              </a:ext>
            </a:extLst>
          </p:cNvPr>
          <p:cNvSpPr txBox="1"/>
          <p:nvPr/>
        </p:nvSpPr>
        <p:spPr>
          <a:xfrm>
            <a:off x="674370" y="5749415"/>
            <a:ext cx="1110960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code: 401: </a:t>
            </a:r>
            <a:r>
              <a:rPr lang="fr-FR" sz="1050" err="1">
                <a:solidFill>
                  <a:srgbClr val="EEE8D5"/>
                </a:solidFill>
                <a:latin typeface="Consolas" panose="020B0609020204030204" pitchFamily="49" charset="0"/>
              </a:rPr>
              <a:t>Unauthorized</a:t>
            </a:r>
            <a:endParaRPr lang="fr-FR" sz="1050">
              <a:solidFill>
                <a:srgbClr val="EEE8D5"/>
              </a:solidFill>
              <a:latin typeface="Consolas" panose="020B0609020204030204" pitchFamily="49" charset="0"/>
            </a:endParaRPr>
          </a:p>
        </p:txBody>
      </p:sp>
      <p:sp>
        <p:nvSpPr>
          <p:cNvPr id="8" name="TextBox 7">
            <a:extLst>
              <a:ext uri="{FF2B5EF4-FFF2-40B4-BE49-F238E27FC236}">
                <a16:creationId xmlns:a16="http://schemas.microsoft.com/office/drawing/2014/main" id="{E9582794-66E4-A7BC-7BCD-50662E83E4AA}"/>
              </a:ext>
            </a:extLst>
          </p:cNvPr>
          <p:cNvSpPr txBox="1"/>
          <p:nvPr/>
        </p:nvSpPr>
        <p:spPr>
          <a:xfrm>
            <a:off x="4191888" y="2843401"/>
            <a:ext cx="1671162" cy="276999"/>
          </a:xfrm>
          <a:prstGeom prst="rect">
            <a:avLst/>
          </a:prstGeom>
          <a:noFill/>
        </p:spPr>
        <p:txBody>
          <a:bodyPr wrap="square">
            <a:spAutoFit/>
          </a:bodyPr>
          <a:lstStyle/>
          <a:p>
            <a:r>
              <a:rPr lang="nb-NO" sz="1200" dirty="0" err="1">
                <a:solidFill>
                  <a:schemeClr val="tx1">
                    <a:lumMod val="25000"/>
                    <a:lumOff val="75000"/>
                  </a:schemeClr>
                </a:solidFill>
              </a:rPr>
              <a:t>Use</a:t>
            </a:r>
            <a:r>
              <a:rPr lang="nb-NO" sz="1200" dirty="0">
                <a:solidFill>
                  <a:schemeClr val="tx1">
                    <a:lumMod val="25000"/>
                    <a:lumOff val="75000"/>
                  </a:schemeClr>
                </a:solidFill>
              </a:rPr>
              <a:t> YOUR </a:t>
            </a:r>
            <a:r>
              <a:rPr lang="nb-NO" sz="1200" dirty="0" err="1">
                <a:solidFill>
                  <a:schemeClr val="tx1">
                    <a:lumMod val="25000"/>
                    <a:lumOff val="75000"/>
                  </a:schemeClr>
                </a:solidFill>
              </a:rPr>
              <a:t>WLC</a:t>
            </a:r>
            <a:r>
              <a:rPr lang="nb-NO" sz="1200" dirty="0">
                <a:solidFill>
                  <a:schemeClr val="tx1">
                    <a:lumMod val="25000"/>
                    <a:lumOff val="75000"/>
                  </a:schemeClr>
                </a:solidFill>
              </a:rPr>
              <a:t> IP</a:t>
            </a:r>
          </a:p>
        </p:txBody>
      </p:sp>
      <p:cxnSp>
        <p:nvCxnSpPr>
          <p:cNvPr id="10" name="Straight Arrow Connector 9">
            <a:extLst>
              <a:ext uri="{FF2B5EF4-FFF2-40B4-BE49-F238E27FC236}">
                <a16:creationId xmlns:a16="http://schemas.microsoft.com/office/drawing/2014/main" id="{2AFF8477-4E83-37D2-6503-F1C04F9808F9}"/>
              </a:ext>
            </a:extLst>
          </p:cNvPr>
          <p:cNvCxnSpPr>
            <a:cxnSpLocks/>
          </p:cNvCxnSpPr>
          <p:nvPr/>
        </p:nvCxnSpPr>
        <p:spPr>
          <a:xfrm flipH="1" flipV="1">
            <a:off x="2771480" y="2755030"/>
            <a:ext cx="1420408" cy="1867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8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8" name="TextBox 7">
            <a:extLst>
              <a:ext uri="{FF2B5EF4-FFF2-40B4-BE49-F238E27FC236}">
                <a16:creationId xmlns:a16="http://schemas.microsoft.com/office/drawing/2014/main" id="{5E0DF184-D252-EBF5-132C-2DD3C12D6181}"/>
              </a:ext>
            </a:extLst>
          </p:cNvPr>
          <p:cNvSpPr txBox="1"/>
          <p:nvPr/>
        </p:nvSpPr>
        <p:spPr bwMode="gray">
          <a:xfrm>
            <a:off x="8368670" y="766412"/>
            <a:ext cx="3737337" cy="5634387"/>
          </a:xfrm>
          <a:prstGeom prst="rect">
            <a:avLst/>
          </a:prstGeom>
        </p:spPr>
        <p:txBody>
          <a:bodyPr vert="horz" lIns="0" tIns="180000" rIns="0" bIns="180000" rtlCol="0">
            <a:normAutofit/>
          </a:bodyPr>
          <a:lstStyle/>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Each student have an assigned Pod number. When using static IP, their Ubuntu Server should have the same last octet as the Pod#</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2 students share a preconfigured WLC, as assigned in the topology map</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Everyone is connected to VLAN 10</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All switchports on all switches are trunk ports with VLAN 10 as native, and allowed vlan as VLAN 10 and 11</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For Wi-Fi clients on your SSIDs you can use VLAN 11 to not fill up VLAN 10</a:t>
            </a:r>
          </a:p>
        </p:txBody>
      </p:sp>
      <p:pic>
        <p:nvPicPr>
          <p:cNvPr id="7" name="Picture 6" descr="A screenshot of a computer screen&#10;&#10;Description automatically generated">
            <a:extLst>
              <a:ext uri="{FF2B5EF4-FFF2-40B4-BE49-F238E27FC236}">
                <a16:creationId xmlns:a16="http://schemas.microsoft.com/office/drawing/2014/main" id="{E54E223E-44CC-95BF-5756-84697B61473F}"/>
              </a:ext>
            </a:extLst>
          </p:cNvPr>
          <p:cNvPicPr>
            <a:picLocks noChangeAspect="1"/>
          </p:cNvPicPr>
          <p:nvPr/>
        </p:nvPicPr>
        <p:blipFill>
          <a:blip r:embed="rId3">
            <a:extLst>
              <a:ext uri="{28A0092B-C50C-407E-A947-70E740481C1C}">
                <a14:useLocalDpi xmlns:a14="http://schemas.microsoft.com/office/drawing/2010/main" val="0"/>
              </a:ext>
            </a:extLst>
          </a:blip>
          <a:srcRect l="12149" t="73857" r="53335"/>
          <a:stretch/>
        </p:blipFill>
        <p:spPr>
          <a:xfrm>
            <a:off x="8540750" y="3891914"/>
            <a:ext cx="2294890" cy="217804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598FF970-F64C-6FB5-769B-C1C57825B436}"/>
              </a:ext>
            </a:extLst>
          </p:cNvPr>
          <p:cNvPicPr>
            <a:picLocks noChangeAspect="1"/>
          </p:cNvPicPr>
          <p:nvPr/>
        </p:nvPicPr>
        <p:blipFill>
          <a:blip r:embed="rId4">
            <a:extLst>
              <a:ext uri="{28A0092B-C50C-407E-A947-70E740481C1C}">
                <a14:useLocalDpi xmlns:a14="http://schemas.microsoft.com/office/drawing/2010/main" val="0"/>
              </a:ext>
            </a:extLst>
          </a:blip>
          <a:srcRect b="34114"/>
          <a:stretch/>
        </p:blipFill>
        <p:spPr>
          <a:xfrm>
            <a:off x="72959" y="269999"/>
            <a:ext cx="7025343" cy="5799964"/>
          </a:xfrm>
          <a:prstGeom prst="rect">
            <a:avLst/>
          </a:prstGeom>
        </p:spPr>
      </p:pic>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406443" y="1009837"/>
            <a:ext cx="9242053" cy="1273010"/>
          </a:xfrm>
        </p:spPr>
        <p:txBody>
          <a:bodyPr>
            <a:normAutofit/>
          </a:bodyPr>
          <a:lstStyle/>
          <a:p>
            <a:pPr>
              <a:lnSpc>
                <a:spcPct val="110000"/>
              </a:lnSpc>
            </a:pPr>
            <a:r>
              <a:rPr lang="nb-NO" sz="1600"/>
              <a:t>Press </a:t>
            </a:r>
            <a:r>
              <a:rPr lang="nb-NO" sz="1600" err="1"/>
              <a:t>Ctrl+F5</a:t>
            </a:r>
            <a:r>
              <a:rPr lang="nb-NO" sz="1600"/>
              <a:t> to run </a:t>
            </a:r>
            <a:r>
              <a:rPr lang="nb-NO" sz="1600" err="1"/>
              <a:t>the</a:t>
            </a:r>
            <a:r>
              <a:rPr lang="nb-NO" sz="1600"/>
              <a:t> script in </a:t>
            </a:r>
            <a:r>
              <a:rPr lang="nb-NO" sz="1600" err="1"/>
              <a:t>VS</a:t>
            </a:r>
            <a:r>
              <a:rPr lang="nb-NO" sz="1600"/>
              <a:t> Code</a:t>
            </a:r>
          </a:p>
          <a:p>
            <a:pPr lvl="1">
              <a:lnSpc>
                <a:spcPct val="110000"/>
              </a:lnSpc>
            </a:pPr>
            <a:r>
              <a:rPr lang="nb-NO" sz="1200"/>
              <a:t>Select "Python Debugger" </a:t>
            </a:r>
            <a:r>
              <a:rPr lang="nb-NO" sz="1200" err="1"/>
              <a:t>if</a:t>
            </a:r>
            <a:r>
              <a:rPr lang="nb-NO" sz="1200"/>
              <a:t> </a:t>
            </a:r>
            <a:r>
              <a:rPr lang="nb-NO" sz="1200" err="1"/>
              <a:t>asked</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Running the Python script from VS Code</a:t>
            </a:r>
          </a:p>
        </p:txBody>
      </p:sp>
      <p:sp>
        <p:nvSpPr>
          <p:cNvPr id="3" name="Footer Placeholder 6">
            <a:extLst>
              <a:ext uri="{FF2B5EF4-FFF2-40B4-BE49-F238E27FC236}">
                <a16:creationId xmlns:a16="http://schemas.microsoft.com/office/drawing/2014/main" id="{79050CB9-26BE-C05E-9743-9356982373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DF04420-95D5-A2F1-5C85-4410F0AD48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a:t>
            </a:r>
            <a:r>
              <a:rPr lang="fr-FR" sz="1100" dirty="0" err="1"/>
              <a:t>Lab</a:t>
            </a:r>
            <a:r>
              <a:rPr lang="fr-FR" sz="1100" dirty="0"/>
              <a:t> </a:t>
            </a:r>
            <a:r>
              <a:rPr lang="fr-FR" sz="1100" dirty="0" err="1"/>
              <a:t>exercise</a:t>
            </a:r>
            <a:r>
              <a:rPr lang="fr-FR" sz="1100" dirty="0"/>
              <a:t> #9: Explore Python automation</a:t>
            </a:r>
            <a:endParaRPr lang="en-US" sz="1100" dirty="0"/>
          </a:p>
        </p:txBody>
      </p:sp>
      <p:pic>
        <p:nvPicPr>
          <p:cNvPr id="8" name="Picture 7">
            <a:extLst>
              <a:ext uri="{FF2B5EF4-FFF2-40B4-BE49-F238E27FC236}">
                <a16:creationId xmlns:a16="http://schemas.microsoft.com/office/drawing/2014/main" id="{A060B767-6031-4954-722B-36B62801E432}"/>
              </a:ext>
            </a:extLst>
          </p:cNvPr>
          <p:cNvPicPr>
            <a:picLocks noChangeAspect="1"/>
          </p:cNvPicPr>
          <p:nvPr/>
        </p:nvPicPr>
        <p:blipFill rotWithShape="1">
          <a:blip r:embed="rId3"/>
          <a:srcRect t="22882"/>
          <a:stretch/>
        </p:blipFill>
        <p:spPr>
          <a:xfrm>
            <a:off x="477546" y="1854447"/>
            <a:ext cx="10954396" cy="2315125"/>
          </a:xfrm>
          <a:prstGeom prst="rect">
            <a:avLst/>
          </a:prstGeom>
        </p:spPr>
      </p:pic>
      <p:pic>
        <p:nvPicPr>
          <p:cNvPr id="14" name="Picture 13">
            <a:extLst>
              <a:ext uri="{FF2B5EF4-FFF2-40B4-BE49-F238E27FC236}">
                <a16:creationId xmlns:a16="http://schemas.microsoft.com/office/drawing/2014/main" id="{EBA70FCD-EABD-C5ED-9ECC-D88EA5FA9056}"/>
              </a:ext>
            </a:extLst>
          </p:cNvPr>
          <p:cNvPicPr>
            <a:picLocks noChangeAspect="1"/>
          </p:cNvPicPr>
          <p:nvPr/>
        </p:nvPicPr>
        <p:blipFill>
          <a:blip r:embed="rId4"/>
          <a:stretch>
            <a:fillRect/>
          </a:stretch>
        </p:blipFill>
        <p:spPr>
          <a:xfrm>
            <a:off x="406443" y="4854608"/>
            <a:ext cx="11025499" cy="828455"/>
          </a:xfrm>
          <a:prstGeom prst="rect">
            <a:avLst/>
          </a:prstGeom>
        </p:spPr>
      </p:pic>
      <p:sp>
        <p:nvSpPr>
          <p:cNvPr id="15" name="The distance between the headline and the start of the body copy is always constant.…">
            <a:extLst>
              <a:ext uri="{FF2B5EF4-FFF2-40B4-BE49-F238E27FC236}">
                <a16:creationId xmlns:a16="http://schemas.microsoft.com/office/drawing/2014/main" id="{0AF21659-292B-D677-0005-89D78E171F43}"/>
              </a:ext>
            </a:extLst>
          </p:cNvPr>
          <p:cNvSpPr txBox="1">
            <a:spLocks/>
          </p:cNvSpPr>
          <p:nvPr/>
        </p:nvSpPr>
        <p:spPr bwMode="gray">
          <a:xfrm>
            <a:off x="406443" y="4176722"/>
            <a:ext cx="11025499" cy="2071078"/>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The Excel file </a:t>
            </a:r>
            <a:r>
              <a:rPr lang="nb-NO" sz="1600" dirty="0" err="1"/>
              <a:t>will</a:t>
            </a:r>
            <a:r>
              <a:rPr lang="nb-NO" sz="1600" dirty="0"/>
              <a:t> </a:t>
            </a:r>
            <a:r>
              <a:rPr lang="nb-NO" sz="1600" dirty="0" err="1"/>
              <a:t>contain</a:t>
            </a:r>
            <a:r>
              <a:rPr lang="nb-NO" sz="1600" dirty="0"/>
              <a:t> </a:t>
            </a:r>
            <a:r>
              <a:rPr lang="nb-NO" sz="1600" dirty="0" err="1"/>
              <a:t>the</a:t>
            </a:r>
            <a:r>
              <a:rPr lang="nb-NO" sz="1600" dirty="0"/>
              <a:t> info, </a:t>
            </a:r>
            <a:r>
              <a:rPr lang="nb-NO" sz="1600" dirty="0" err="1"/>
              <a:t>but</a:t>
            </a:r>
            <a:r>
              <a:rPr lang="nb-NO" sz="1600" dirty="0"/>
              <a:t> </a:t>
            </a:r>
            <a:r>
              <a:rPr lang="nb-NO" sz="1600" dirty="0" err="1"/>
              <a:t>will</a:t>
            </a:r>
            <a:r>
              <a:rPr lang="nb-NO" sz="1600" dirty="0"/>
              <a:t> be </a:t>
            </a:r>
            <a:r>
              <a:rPr lang="nb-NO" sz="1600" err="1"/>
              <a:t>otherwise</a:t>
            </a:r>
            <a:r>
              <a:rPr lang="nb-NO" sz="1600"/>
              <a:t> unformatted. You can download the file by right-clicking it and selecting "Download…" and save to a folder of your choice on your local machine.</a:t>
            </a: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You</a:t>
            </a:r>
            <a:r>
              <a:rPr lang="nb-NO" sz="1600" dirty="0"/>
              <a:t> </a:t>
            </a:r>
            <a:r>
              <a:rPr lang="nb-NO" sz="1600" dirty="0" err="1"/>
              <a:t>can</a:t>
            </a:r>
            <a:r>
              <a:rPr lang="nb-NO" sz="1600" dirty="0"/>
              <a:t> </a:t>
            </a:r>
            <a:r>
              <a:rPr lang="nb-NO" sz="1600" dirty="0" err="1"/>
              <a:t>open</a:t>
            </a:r>
            <a:r>
              <a:rPr lang="nb-NO" sz="1600" dirty="0"/>
              <a:t> </a:t>
            </a:r>
            <a:r>
              <a:rPr lang="nb-NO" sz="1600" dirty="0" err="1"/>
              <a:t>the</a:t>
            </a:r>
            <a:r>
              <a:rPr lang="nb-NO" sz="1600" dirty="0"/>
              <a:t> </a:t>
            </a:r>
            <a:r>
              <a:rPr lang="nb-NO" sz="1600" dirty="0" err="1"/>
              <a:t>CSV</a:t>
            </a:r>
            <a:r>
              <a:rPr lang="nb-NO" sz="1600" dirty="0"/>
              <a:t> file in </a:t>
            </a:r>
            <a:r>
              <a:rPr lang="nb-NO" sz="1600" dirty="0" err="1"/>
              <a:t>VS</a:t>
            </a:r>
            <a:r>
              <a:rPr lang="nb-NO" sz="1600" dirty="0"/>
              <a:t> Code, or in </a:t>
            </a:r>
            <a:r>
              <a:rPr lang="nb-NO" sz="1600" dirty="0" err="1"/>
              <a:t>the</a:t>
            </a:r>
            <a:r>
              <a:rPr lang="nb-NO" sz="1600" dirty="0"/>
              <a:t> terminal </a:t>
            </a:r>
            <a:r>
              <a:rPr lang="nb-NO" sz="1600" dirty="0" err="1"/>
              <a:t>using</a:t>
            </a:r>
            <a:r>
              <a:rPr lang="nb-NO" sz="1600" dirty="0"/>
              <a:t> "</a:t>
            </a:r>
            <a:r>
              <a:rPr lang="nb-NO" sz="1600" dirty="0" err="1"/>
              <a:t>cat</a:t>
            </a:r>
            <a:r>
              <a:rPr lang="nb-NO" sz="1600" dirty="0"/>
              <a:t> </a:t>
            </a:r>
            <a:r>
              <a:rPr lang="nb-NO" sz="1600" dirty="0" err="1"/>
              <a:t>ap_table.csv</a:t>
            </a:r>
            <a:r>
              <a:rPr lang="nb-NO" sz="1600" dirty="0"/>
              <a:t>" (or </a:t>
            </a:r>
            <a:r>
              <a:rPr lang="nb-NO" sz="1600" dirty="0" err="1"/>
              <a:t>several</a:t>
            </a:r>
            <a:r>
              <a:rPr lang="nb-NO" sz="1600" dirty="0"/>
              <a:t> alternatives)</a:t>
            </a:r>
          </a:p>
        </p:txBody>
      </p:sp>
      <p:pic>
        <p:nvPicPr>
          <p:cNvPr id="19" name="Picture 18">
            <a:extLst>
              <a:ext uri="{FF2B5EF4-FFF2-40B4-BE49-F238E27FC236}">
                <a16:creationId xmlns:a16="http://schemas.microsoft.com/office/drawing/2014/main" id="{10F100AA-3043-A290-835D-79D03ECD1E57}"/>
              </a:ext>
            </a:extLst>
          </p:cNvPr>
          <p:cNvPicPr>
            <a:picLocks noChangeAspect="1"/>
          </p:cNvPicPr>
          <p:nvPr/>
        </p:nvPicPr>
        <p:blipFill rotWithShape="1">
          <a:blip r:embed="rId5"/>
          <a:srcRect t="8224" b="25683"/>
          <a:stretch/>
        </p:blipFill>
        <p:spPr>
          <a:xfrm>
            <a:off x="6145528" y="1306942"/>
            <a:ext cx="3913797" cy="368918"/>
          </a:xfrm>
          <a:prstGeom prst="rect">
            <a:avLst/>
          </a:prstGeom>
        </p:spPr>
      </p:pic>
      <p:cxnSp>
        <p:nvCxnSpPr>
          <p:cNvPr id="20" name="Straight Arrow Connector 19">
            <a:extLst>
              <a:ext uri="{FF2B5EF4-FFF2-40B4-BE49-F238E27FC236}">
                <a16:creationId xmlns:a16="http://schemas.microsoft.com/office/drawing/2014/main" id="{D59D0FC3-DBC7-DC4A-D7D5-5A82D91263E8}"/>
              </a:ext>
            </a:extLst>
          </p:cNvPr>
          <p:cNvCxnSpPr>
            <a:cxnSpLocks/>
          </p:cNvCxnSpPr>
          <p:nvPr/>
        </p:nvCxnSpPr>
        <p:spPr>
          <a:xfrm flipV="1">
            <a:off x="3790030" y="1589164"/>
            <a:ext cx="2440502" cy="8669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3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348707"/>
          </a:xfrm>
        </p:spPr>
        <p:txBody>
          <a:bodyPr>
            <a:normAutofit/>
          </a:bodyPr>
          <a:lstStyle/>
          <a:p>
            <a:pPr>
              <a:lnSpc>
                <a:spcPct val="110000"/>
              </a:lnSpc>
            </a:pPr>
            <a:r>
              <a:rPr lang="nb-NO" sz="1600" dirty="0">
                <a:solidFill>
                  <a:srgbClr val="FF0000"/>
                </a:solidFill>
              </a:rPr>
              <a:t>!!! NOTE !!!</a:t>
            </a:r>
          </a:p>
          <a:p>
            <a:pPr lvl="1">
              <a:lnSpc>
                <a:spcPct val="110000"/>
              </a:lnSpc>
            </a:pPr>
            <a:r>
              <a:rPr lang="nb-NO" sz="1400" dirty="0">
                <a:solidFill>
                  <a:srgbClr val="FF0000"/>
                </a:solidFill>
              </a:rPr>
              <a:t>This </a:t>
            </a:r>
            <a:r>
              <a:rPr lang="nb-NO" sz="1400" dirty="0" err="1">
                <a:solidFill>
                  <a:srgbClr val="FF0000"/>
                </a:solidFill>
              </a:rPr>
              <a:t>exercise</a:t>
            </a:r>
            <a:r>
              <a:rPr lang="nb-NO" sz="1400" dirty="0">
                <a:solidFill>
                  <a:srgbClr val="FF0000"/>
                </a:solidFill>
              </a:rPr>
              <a:t> is marked as </a:t>
            </a:r>
            <a:r>
              <a:rPr lang="nb-NO" sz="1400" dirty="0" err="1">
                <a:solidFill>
                  <a:srgbClr val="FF0000"/>
                </a:solidFill>
              </a:rPr>
              <a:t>optional</a:t>
            </a:r>
            <a:r>
              <a:rPr lang="nb-NO" sz="1400" dirty="0">
                <a:solidFill>
                  <a:srgbClr val="FF0000"/>
                </a:solidFill>
              </a:rPr>
              <a:t>. </a:t>
            </a:r>
            <a:r>
              <a:rPr lang="nb-NO" sz="1400" dirty="0" err="1">
                <a:solidFill>
                  <a:srgbClr val="FF0000"/>
                </a:solidFill>
              </a:rPr>
              <a:t>However</a:t>
            </a:r>
            <a:r>
              <a:rPr lang="nb-NO" sz="1400" dirty="0">
                <a:solidFill>
                  <a:srgbClr val="FF0000"/>
                </a:solidFill>
              </a:rPr>
              <a:t>, </a:t>
            </a:r>
            <a:r>
              <a:rPr lang="nb-NO" sz="1400" dirty="0" err="1">
                <a:solidFill>
                  <a:srgbClr val="FF0000"/>
                </a:solidFill>
              </a:rPr>
              <a:t>if</a:t>
            </a:r>
            <a:r>
              <a:rPr lang="nb-NO" sz="1400" dirty="0">
                <a:solidFill>
                  <a:srgbClr val="FF0000"/>
                </a:solidFill>
              </a:rPr>
              <a:t> </a:t>
            </a:r>
            <a:r>
              <a:rPr lang="nb-NO" sz="1400" dirty="0" err="1">
                <a:solidFill>
                  <a:srgbClr val="FF0000"/>
                </a:solidFill>
              </a:rPr>
              <a:t>you</a:t>
            </a:r>
            <a:r>
              <a:rPr lang="nb-NO" sz="1400" dirty="0">
                <a:solidFill>
                  <a:srgbClr val="FF0000"/>
                </a:solidFill>
              </a:rPr>
              <a:t> plan </a:t>
            </a:r>
            <a:r>
              <a:rPr lang="nb-NO" sz="1400" dirty="0" err="1">
                <a:solidFill>
                  <a:srgbClr val="FF0000"/>
                </a:solidFill>
              </a:rPr>
              <a:t>on</a:t>
            </a:r>
            <a:r>
              <a:rPr lang="nb-NO" sz="1400" dirty="0">
                <a:solidFill>
                  <a:srgbClr val="FF0000"/>
                </a:solidFill>
              </a:rPr>
              <a:t> </a:t>
            </a:r>
            <a:r>
              <a:rPr lang="nb-NO" sz="1400" dirty="0" err="1">
                <a:solidFill>
                  <a:srgbClr val="FF0000"/>
                </a:solidFill>
              </a:rPr>
              <a:t>doing</a:t>
            </a:r>
            <a:r>
              <a:rPr lang="nb-NO" sz="1400" dirty="0">
                <a:solidFill>
                  <a:srgbClr val="FF0000"/>
                </a:solidFill>
              </a:rPr>
              <a:t> more </a:t>
            </a:r>
            <a:r>
              <a:rPr lang="nb-NO" sz="1400" dirty="0" err="1">
                <a:solidFill>
                  <a:srgbClr val="FF0000"/>
                </a:solidFill>
              </a:rPr>
              <a:t>Grafana</a:t>
            </a:r>
            <a:r>
              <a:rPr lang="nb-NO" sz="1400" dirty="0">
                <a:solidFill>
                  <a:srgbClr val="FF0000"/>
                </a:solidFill>
              </a:rPr>
              <a:t> </a:t>
            </a:r>
            <a:r>
              <a:rPr lang="nb-NO" sz="1400" dirty="0" err="1">
                <a:solidFill>
                  <a:srgbClr val="FF0000"/>
                </a:solidFill>
              </a:rPr>
              <a:t>stuff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day</a:t>
            </a:r>
            <a:r>
              <a:rPr lang="nb-NO" sz="1400" dirty="0">
                <a:solidFill>
                  <a:srgbClr val="FF0000"/>
                </a:solidFill>
              </a:rPr>
              <a:t> to </a:t>
            </a:r>
            <a:r>
              <a:rPr lang="nb-NO" sz="1400" dirty="0" err="1">
                <a:solidFill>
                  <a:srgbClr val="FF0000"/>
                </a:solidFill>
              </a:rPr>
              <a:t>we</a:t>
            </a:r>
            <a:r>
              <a:rPr lang="nb-NO" sz="1400" dirty="0">
                <a:solidFill>
                  <a:srgbClr val="FF0000"/>
                </a:solidFill>
              </a:rPr>
              <a:t> </a:t>
            </a:r>
            <a:r>
              <a:rPr lang="nb-NO" sz="1400" dirty="0" err="1">
                <a:solidFill>
                  <a:srgbClr val="FF0000"/>
                </a:solidFill>
              </a:rPr>
              <a:t>highly</a:t>
            </a:r>
            <a:r>
              <a:rPr lang="nb-NO" sz="1400" dirty="0">
                <a:solidFill>
                  <a:srgbClr val="FF0000"/>
                </a:solidFill>
              </a:rPr>
              <a:t> </a:t>
            </a:r>
            <a:r>
              <a:rPr lang="nb-NO" sz="1400" dirty="0" err="1">
                <a:solidFill>
                  <a:srgbClr val="FF0000"/>
                </a:solidFill>
              </a:rPr>
              <a:t>recommend</a:t>
            </a:r>
            <a:r>
              <a:rPr lang="nb-NO" sz="1400" dirty="0">
                <a:solidFill>
                  <a:srgbClr val="FF0000"/>
                </a:solidFill>
              </a:rPr>
              <a:t> </a:t>
            </a:r>
            <a:r>
              <a:rPr lang="nb-NO" sz="1400" dirty="0" err="1">
                <a:solidFill>
                  <a:srgbClr val="FF0000"/>
                </a:solidFill>
              </a:rPr>
              <a:t>that</a:t>
            </a:r>
            <a:r>
              <a:rPr lang="nb-NO" sz="1400" dirty="0">
                <a:solidFill>
                  <a:srgbClr val="FF0000"/>
                </a:solidFill>
              </a:rPr>
              <a:t> </a:t>
            </a:r>
            <a:r>
              <a:rPr lang="nb-NO" sz="1400" dirty="0" err="1">
                <a:solidFill>
                  <a:srgbClr val="FF0000"/>
                </a:solidFill>
              </a:rPr>
              <a:t>you</a:t>
            </a:r>
            <a:r>
              <a:rPr lang="nb-NO" sz="1400" dirty="0">
                <a:solidFill>
                  <a:srgbClr val="FF0000"/>
                </a:solidFill>
              </a:rPr>
              <a:t> do </a:t>
            </a:r>
            <a:r>
              <a:rPr lang="nb-NO" sz="1400" dirty="0" err="1">
                <a:solidFill>
                  <a:srgbClr val="FF0000"/>
                </a:solidFill>
              </a:rPr>
              <a:t>this</a:t>
            </a:r>
            <a:r>
              <a:rPr lang="nb-NO" sz="1400" dirty="0">
                <a:solidFill>
                  <a:srgbClr val="FF0000"/>
                </a:solidFill>
              </a:rPr>
              <a:t>, </a:t>
            </a:r>
            <a:r>
              <a:rPr lang="nb-NO" sz="1400" dirty="0" err="1">
                <a:solidFill>
                  <a:srgbClr val="FF0000"/>
                </a:solidFill>
              </a:rPr>
              <a:t>even</a:t>
            </a:r>
            <a:r>
              <a:rPr lang="nb-NO" sz="1400" dirty="0">
                <a:solidFill>
                  <a:srgbClr val="FF0000"/>
                </a:solidFill>
              </a:rPr>
              <a:t> </a:t>
            </a:r>
            <a:r>
              <a:rPr lang="nb-NO" sz="1400" dirty="0" err="1">
                <a:solidFill>
                  <a:srgbClr val="FF0000"/>
                </a:solidFill>
              </a:rPr>
              <a:t>if</a:t>
            </a:r>
            <a:r>
              <a:rPr lang="nb-NO" sz="1400" dirty="0">
                <a:solidFill>
                  <a:srgbClr val="FF0000"/>
                </a:solidFill>
              </a:rPr>
              <a:t> it </a:t>
            </a:r>
            <a:r>
              <a:rPr lang="nb-NO" sz="1400" dirty="0" err="1">
                <a:solidFill>
                  <a:srgbClr val="FF0000"/>
                </a:solidFill>
              </a:rPr>
              <a:t>will</a:t>
            </a:r>
            <a:r>
              <a:rPr lang="nb-NO" sz="1400" dirty="0">
                <a:solidFill>
                  <a:srgbClr val="FF0000"/>
                </a:solidFill>
              </a:rPr>
              <a:t> </a:t>
            </a:r>
            <a:r>
              <a:rPr lang="nb-NO" sz="1400" dirty="0" err="1">
                <a:solidFill>
                  <a:srgbClr val="FF0000"/>
                </a:solidFill>
              </a:rPr>
              <a:t>take</a:t>
            </a:r>
            <a:r>
              <a:rPr lang="nb-NO" sz="1400" dirty="0">
                <a:solidFill>
                  <a:srgbClr val="FF0000"/>
                </a:solidFill>
              </a:rPr>
              <a:t> </a:t>
            </a:r>
            <a:r>
              <a:rPr lang="nb-NO" sz="1400" dirty="0" err="1">
                <a:solidFill>
                  <a:srgbClr val="FF0000"/>
                </a:solidFill>
              </a:rPr>
              <a:t>some</a:t>
            </a:r>
            <a:r>
              <a:rPr lang="nb-NO" sz="1400" dirty="0">
                <a:solidFill>
                  <a:srgbClr val="FF0000"/>
                </a:solidFill>
              </a:rPr>
              <a:t> </a:t>
            </a:r>
            <a:r>
              <a:rPr lang="nb-NO" sz="1400" dirty="0" err="1">
                <a:solidFill>
                  <a:srgbClr val="FF0000"/>
                </a:solidFill>
              </a:rPr>
              <a:t>extra</a:t>
            </a:r>
            <a:r>
              <a:rPr lang="nb-NO" sz="1400" dirty="0">
                <a:solidFill>
                  <a:srgbClr val="FF0000"/>
                </a:solidFill>
              </a:rPr>
              <a:t> time </a:t>
            </a:r>
            <a:r>
              <a:rPr lang="nb-NO" sz="1400" dirty="0" err="1">
                <a:solidFill>
                  <a:srgbClr val="FF0000"/>
                </a:solidFill>
              </a:rPr>
              <a:t>today</a:t>
            </a:r>
            <a:r>
              <a:rPr lang="nb-NO" sz="1400" dirty="0">
                <a:solidFill>
                  <a:srgbClr val="FF0000"/>
                </a:solidFill>
              </a:rPr>
              <a:t>, or </a:t>
            </a:r>
            <a:r>
              <a:rPr lang="nb-NO" sz="1400" dirty="0" err="1">
                <a:solidFill>
                  <a:srgbClr val="FF0000"/>
                </a:solidFill>
              </a:rPr>
              <a:t>continue</a:t>
            </a:r>
            <a:r>
              <a:rPr lang="nb-NO" sz="1400" dirty="0">
                <a:solidFill>
                  <a:srgbClr val="FF0000"/>
                </a:solidFill>
              </a:rPr>
              <a:t> </a:t>
            </a:r>
            <a:r>
              <a:rPr lang="nb-NO" sz="1400" dirty="0" err="1">
                <a:solidFill>
                  <a:srgbClr val="FF0000"/>
                </a:solidFill>
              </a:rPr>
              <a:t>on</a:t>
            </a:r>
            <a:r>
              <a:rPr lang="nb-NO" sz="1400" dirty="0">
                <a:solidFill>
                  <a:srgbClr val="FF0000"/>
                </a:solidFill>
              </a:rPr>
              <a:t> to </a:t>
            </a:r>
            <a:r>
              <a:rPr lang="nb-NO" sz="1400" dirty="0" err="1">
                <a:solidFill>
                  <a:srgbClr val="FF0000"/>
                </a:solidFill>
              </a:rPr>
              <a:t>day</a:t>
            </a:r>
            <a:r>
              <a:rPr lang="nb-NO" sz="1400" dirty="0">
                <a:solidFill>
                  <a:srgbClr val="FF0000"/>
                </a:solidFill>
              </a:rPr>
              <a:t> 2</a:t>
            </a:r>
          </a:p>
          <a:p>
            <a:pPr lvl="1">
              <a:lnSpc>
                <a:spcPct val="110000"/>
              </a:lnSpc>
            </a:pPr>
            <a:r>
              <a:rPr lang="nb-NO" sz="1400" dirty="0">
                <a:solidFill>
                  <a:srgbClr val="FF0000"/>
                </a:solidFill>
              </a:rPr>
              <a:t>If </a:t>
            </a:r>
            <a:r>
              <a:rPr lang="nb-NO" sz="1400" dirty="0" err="1">
                <a:solidFill>
                  <a:srgbClr val="FF0000"/>
                </a:solidFill>
              </a:rPr>
              <a:t>you</a:t>
            </a:r>
            <a:r>
              <a:rPr lang="nb-NO" sz="1400" dirty="0">
                <a:solidFill>
                  <a:srgbClr val="FF0000"/>
                </a:solidFill>
              </a:rPr>
              <a:t> plan </a:t>
            </a:r>
            <a:r>
              <a:rPr lang="nb-NO" sz="1400" dirty="0" err="1">
                <a:solidFill>
                  <a:srgbClr val="FF0000"/>
                </a:solidFill>
              </a:rPr>
              <a:t>doing</a:t>
            </a:r>
            <a:r>
              <a:rPr lang="nb-NO" sz="1400" dirty="0">
                <a:solidFill>
                  <a:srgbClr val="FF0000"/>
                </a:solidFill>
              </a:rPr>
              <a:t> </a:t>
            </a:r>
            <a:r>
              <a:rPr lang="nb-NO" sz="1400" dirty="0" err="1">
                <a:solidFill>
                  <a:srgbClr val="FF0000"/>
                </a:solidFill>
              </a:rPr>
              <a:t>primarily</a:t>
            </a:r>
            <a:r>
              <a:rPr lang="nb-NO" sz="1400" dirty="0">
                <a:solidFill>
                  <a:srgbClr val="FF0000"/>
                </a:solidFill>
              </a:rPr>
              <a:t> Python or </a:t>
            </a:r>
            <a:r>
              <a:rPr lang="nb-NO" sz="1400" dirty="0" err="1">
                <a:solidFill>
                  <a:srgbClr val="FF0000"/>
                </a:solidFill>
              </a:rPr>
              <a:t>Ansible</a:t>
            </a:r>
            <a:r>
              <a:rPr lang="nb-NO" sz="1400" dirty="0">
                <a:solidFill>
                  <a:srgbClr val="FF0000"/>
                </a:solidFill>
              </a:rPr>
              <a:t> </a:t>
            </a:r>
            <a:r>
              <a:rPr lang="nb-NO" sz="1400" dirty="0" err="1">
                <a:solidFill>
                  <a:srgbClr val="FF0000"/>
                </a:solidFill>
              </a:rPr>
              <a:t>stuff</a:t>
            </a:r>
            <a:r>
              <a:rPr lang="nb-NO" sz="1400" dirty="0">
                <a:solidFill>
                  <a:srgbClr val="FF0000"/>
                </a:solidFill>
              </a:rPr>
              <a:t> </a:t>
            </a:r>
            <a:r>
              <a:rPr lang="nb-NO" sz="1400" dirty="0" err="1">
                <a:solidFill>
                  <a:srgbClr val="FF0000"/>
                </a:solidFill>
              </a:rPr>
              <a:t>on</a:t>
            </a:r>
            <a:r>
              <a:rPr lang="nb-NO" sz="1400" dirty="0">
                <a:solidFill>
                  <a:srgbClr val="FF0000"/>
                </a:solidFill>
              </a:rPr>
              <a:t> </a:t>
            </a:r>
            <a:r>
              <a:rPr lang="nb-NO" sz="1400" dirty="0" err="1">
                <a:solidFill>
                  <a:srgbClr val="FF0000"/>
                </a:solidFill>
              </a:rPr>
              <a:t>day</a:t>
            </a:r>
            <a:r>
              <a:rPr lang="nb-NO" sz="1400" dirty="0">
                <a:solidFill>
                  <a:srgbClr val="FF0000"/>
                </a:solidFill>
              </a:rPr>
              <a:t> 2, </a:t>
            </a:r>
            <a:r>
              <a:rPr lang="nb-NO" sz="1400" dirty="0" err="1">
                <a:solidFill>
                  <a:srgbClr val="FF0000"/>
                </a:solidFill>
              </a:rPr>
              <a:t>you</a:t>
            </a:r>
            <a:r>
              <a:rPr lang="nb-NO" sz="1400" dirty="0">
                <a:solidFill>
                  <a:srgbClr val="FF0000"/>
                </a:solidFill>
              </a:rPr>
              <a:t> </a:t>
            </a:r>
            <a:r>
              <a:rPr lang="nb-NO" sz="1400" dirty="0" err="1">
                <a:solidFill>
                  <a:srgbClr val="FF0000"/>
                </a:solidFill>
              </a:rPr>
              <a:t>can</a:t>
            </a:r>
            <a:r>
              <a:rPr lang="nb-NO" sz="1400" dirty="0">
                <a:solidFill>
                  <a:srgbClr val="FF0000"/>
                </a:solidFill>
              </a:rPr>
              <a:t> skip </a:t>
            </a:r>
            <a:r>
              <a:rPr lang="nb-NO" sz="1400" dirty="0" err="1">
                <a:solidFill>
                  <a:srgbClr val="FF0000"/>
                </a:solidFill>
              </a:rPr>
              <a:t>exercise</a:t>
            </a:r>
            <a:r>
              <a:rPr lang="nb-NO" sz="1400" dirty="0">
                <a:solidFill>
                  <a:srgbClr val="FF0000"/>
                </a:solidFill>
              </a:rPr>
              <a:t> 10 (</a:t>
            </a:r>
            <a:r>
              <a:rPr lang="nb-NO" sz="1400" dirty="0" err="1">
                <a:solidFill>
                  <a:srgbClr val="FF0000"/>
                </a:solidFill>
              </a:rPr>
              <a:t>installing</a:t>
            </a:r>
            <a:r>
              <a:rPr lang="nb-NO" sz="1400" dirty="0">
                <a:solidFill>
                  <a:srgbClr val="FF0000"/>
                </a:solidFill>
              </a:rPr>
              <a:t> </a:t>
            </a:r>
            <a:r>
              <a:rPr lang="nb-NO" sz="1400" dirty="0" err="1">
                <a:solidFill>
                  <a:srgbClr val="FF0000"/>
                </a:solidFill>
              </a:rPr>
              <a:t>TIG</a:t>
            </a:r>
            <a:r>
              <a:rPr lang="nb-NO" sz="1400" dirty="0">
                <a:solidFill>
                  <a:srgbClr val="FF0000"/>
                </a:solidFill>
              </a:rPr>
              <a:t> </a:t>
            </a:r>
            <a:r>
              <a:rPr lang="nb-NO" sz="1400" dirty="0" err="1">
                <a:solidFill>
                  <a:srgbClr val="FF0000"/>
                </a:solidFill>
              </a:rPr>
              <a:t>stack</a:t>
            </a:r>
            <a:r>
              <a:rPr lang="nb-NO" sz="1400" dirty="0">
                <a:solidFill>
                  <a:srgbClr val="FF0000"/>
                </a:solidFill>
              </a:rPr>
              <a:t>) and skip to Lab </a:t>
            </a:r>
            <a:r>
              <a:rPr lang="nb-NO" sz="1400" err="1">
                <a:solidFill>
                  <a:srgbClr val="FF0000"/>
                </a:solidFill>
              </a:rPr>
              <a:t>exercise</a:t>
            </a:r>
            <a:r>
              <a:rPr lang="nb-NO" sz="1400">
                <a:solidFill>
                  <a:srgbClr val="FF0000"/>
                </a:solidFill>
              </a:rPr>
              <a:t> 11. You can then use the installation on one of the pre-installed Ubuntu Servers.</a:t>
            </a:r>
            <a:endParaRPr lang="nb-NO" sz="1400" dirty="0">
              <a:solidFill>
                <a:srgbClr val="FF0000"/>
              </a:solidFill>
            </a:endParaRPr>
          </a:p>
          <a:p>
            <a:pPr>
              <a:lnSpc>
                <a:spcPct val="110000"/>
              </a:lnSpc>
            </a:pPr>
            <a:r>
              <a:rPr lang="nb-NO" sz="1600" dirty="0"/>
              <a:t>In </a:t>
            </a:r>
            <a:r>
              <a:rPr lang="nb-NO" sz="1600" dirty="0" err="1"/>
              <a:t>this</a:t>
            </a:r>
            <a:r>
              <a:rPr lang="nb-NO" sz="1600" dirty="0"/>
              <a:t> lab </a:t>
            </a:r>
            <a:r>
              <a:rPr lang="nb-NO" sz="1600" dirty="0" err="1"/>
              <a:t>exercise</a:t>
            </a:r>
            <a:r>
              <a:rPr lang="nb-NO" sz="1600" dirty="0"/>
              <a:t>, </a:t>
            </a:r>
            <a:r>
              <a:rPr lang="nb-NO" sz="1600" dirty="0" err="1"/>
              <a:t>we</a:t>
            </a:r>
            <a:r>
              <a:rPr lang="nb-NO" sz="1600" dirty="0"/>
              <a:t> </a:t>
            </a:r>
            <a:r>
              <a:rPr lang="nb-NO" sz="1600" dirty="0" err="1"/>
              <a:t>will</a:t>
            </a:r>
            <a:r>
              <a:rPr lang="nb-NO" sz="1600" dirty="0"/>
              <a:t> </a:t>
            </a:r>
            <a:r>
              <a:rPr lang="nb-NO" sz="1600" dirty="0" err="1"/>
              <a:t>install</a:t>
            </a:r>
            <a:r>
              <a:rPr lang="nb-NO" sz="1600" dirty="0"/>
              <a:t> "</a:t>
            </a:r>
            <a:r>
              <a:rPr lang="nb-NO" sz="1600" dirty="0" err="1"/>
              <a:t>TIG</a:t>
            </a:r>
            <a:r>
              <a:rPr lang="nb-NO" sz="1600" dirty="0"/>
              <a:t> </a:t>
            </a:r>
            <a:r>
              <a:rPr lang="nb-NO" sz="1600" dirty="0" err="1"/>
              <a:t>Stack</a:t>
            </a:r>
            <a:r>
              <a:rPr lang="nb-NO" sz="1600" dirty="0"/>
              <a:t>" as a </a:t>
            </a:r>
            <a:r>
              <a:rPr lang="nb-NO" sz="1600" dirty="0" err="1"/>
              <a:t>Docker</a:t>
            </a:r>
            <a:r>
              <a:rPr lang="nb-NO" sz="1600" dirty="0"/>
              <a:t> container </a:t>
            </a:r>
            <a:r>
              <a:rPr lang="nb-NO" sz="1600" dirty="0" err="1"/>
              <a:t>on</a:t>
            </a:r>
            <a:r>
              <a:rPr lang="nb-NO" sz="1600" dirty="0"/>
              <a:t> </a:t>
            </a:r>
            <a:r>
              <a:rPr lang="nb-NO" sz="1600" dirty="0" err="1"/>
              <a:t>the</a:t>
            </a:r>
            <a:r>
              <a:rPr lang="nb-NO" sz="1600" dirty="0"/>
              <a:t> </a:t>
            </a:r>
            <a:r>
              <a:rPr lang="nb-NO" sz="1600" dirty="0" err="1"/>
              <a:t>Ubuntu</a:t>
            </a:r>
            <a:r>
              <a:rPr lang="nb-NO" sz="1600" dirty="0"/>
              <a:t> Server</a:t>
            </a:r>
          </a:p>
          <a:p>
            <a:pPr>
              <a:lnSpc>
                <a:spcPct val="110000"/>
              </a:lnSpc>
            </a:pPr>
            <a:r>
              <a:rPr lang="nb-NO" sz="1600" dirty="0"/>
              <a:t>As part </a:t>
            </a:r>
            <a:r>
              <a:rPr lang="nb-NO" sz="1600" dirty="0" err="1"/>
              <a:t>of</a:t>
            </a:r>
            <a:r>
              <a:rPr lang="nb-NO" sz="1600" dirty="0"/>
              <a:t> </a:t>
            </a:r>
            <a:r>
              <a:rPr lang="nb-NO" sz="1600" dirty="0" err="1"/>
              <a:t>the</a:t>
            </a:r>
            <a:r>
              <a:rPr lang="nb-NO" sz="1600" dirty="0"/>
              <a:t> </a:t>
            </a:r>
            <a:r>
              <a:rPr lang="nb-NO" sz="1600" dirty="0" err="1"/>
              <a:t>installation</a:t>
            </a:r>
            <a:r>
              <a:rPr lang="nb-NO" sz="1600" dirty="0"/>
              <a:t> </a:t>
            </a:r>
            <a:r>
              <a:rPr lang="nb-NO" sz="1600" dirty="0" err="1"/>
              <a:t>we</a:t>
            </a:r>
            <a:r>
              <a:rPr lang="nb-NO" sz="1600" dirty="0"/>
              <a:t> </a:t>
            </a:r>
            <a:r>
              <a:rPr lang="nb-NO" sz="1600" dirty="0" err="1"/>
              <a:t>will</a:t>
            </a:r>
            <a:endParaRPr lang="nb-NO" sz="1600" dirty="0"/>
          </a:p>
          <a:p>
            <a:pPr lvl="1">
              <a:lnSpc>
                <a:spcPct val="110000"/>
              </a:lnSpc>
            </a:pPr>
            <a:r>
              <a:rPr lang="nb-NO" sz="1600" dirty="0" err="1"/>
              <a:t>Create</a:t>
            </a:r>
            <a:r>
              <a:rPr lang="nb-NO" sz="1600" dirty="0"/>
              <a:t> .</a:t>
            </a:r>
            <a:r>
              <a:rPr lang="nb-NO" sz="1600" dirty="0" err="1"/>
              <a:t>env</a:t>
            </a:r>
            <a:r>
              <a:rPr lang="nb-NO" sz="1600" dirty="0"/>
              <a:t> file </a:t>
            </a:r>
            <a:r>
              <a:rPr lang="nb-NO" sz="1600" dirty="0" err="1"/>
              <a:t>containing</a:t>
            </a:r>
            <a:r>
              <a:rPr lang="nb-NO" sz="1600" dirty="0"/>
              <a:t> variables</a:t>
            </a:r>
          </a:p>
          <a:p>
            <a:pPr lvl="1">
              <a:lnSpc>
                <a:spcPct val="110000"/>
              </a:lnSpc>
            </a:pPr>
            <a:r>
              <a:rPr lang="nb-NO" sz="1600" dirty="0"/>
              <a:t>Ensure </a:t>
            </a:r>
            <a:r>
              <a:rPr lang="nb-NO" sz="1600" dirty="0" err="1"/>
              <a:t>persistant</a:t>
            </a:r>
            <a:r>
              <a:rPr lang="nb-NO" sz="1600" dirty="0"/>
              <a:t> </a:t>
            </a:r>
            <a:r>
              <a:rPr lang="nb-NO" sz="1600" dirty="0" err="1"/>
              <a:t>storage</a:t>
            </a:r>
            <a:endParaRPr lang="nb-NO" sz="1600" dirty="0"/>
          </a:p>
          <a:p>
            <a:pPr lvl="1">
              <a:lnSpc>
                <a:spcPct val="110000"/>
              </a:lnSpc>
            </a:pPr>
            <a:r>
              <a:rPr lang="nb-NO" sz="1600" dirty="0" err="1"/>
              <a:t>Create</a:t>
            </a:r>
            <a:r>
              <a:rPr lang="nb-NO" sz="1600" dirty="0"/>
              <a:t> </a:t>
            </a:r>
            <a:r>
              <a:rPr lang="nb-NO" sz="1600" dirty="0" err="1"/>
              <a:t>new</a:t>
            </a:r>
            <a:r>
              <a:rPr lang="nb-NO" sz="1600" dirty="0"/>
              <a:t> </a:t>
            </a:r>
            <a:r>
              <a:rPr lang="nb-NO" sz="1600" dirty="0" err="1"/>
              <a:t>bucket</a:t>
            </a:r>
            <a:r>
              <a:rPr lang="nb-NO" sz="1600" dirty="0"/>
              <a:t> and </a:t>
            </a:r>
            <a:r>
              <a:rPr lang="nb-NO" sz="1600" dirty="0" err="1"/>
              <a:t>adapt</a:t>
            </a:r>
            <a:r>
              <a:rPr lang="nb-NO" sz="1600" dirty="0"/>
              <a:t> it so </a:t>
            </a:r>
            <a:r>
              <a:rPr lang="nb-NO" sz="1600" dirty="0" err="1"/>
              <a:t>we</a:t>
            </a:r>
            <a:r>
              <a:rPr lang="nb-NO" sz="1600" dirty="0"/>
              <a:t> </a:t>
            </a:r>
            <a:r>
              <a:rPr lang="nb-NO" sz="1600" dirty="0" err="1"/>
              <a:t>can</a:t>
            </a:r>
            <a:r>
              <a:rPr lang="nb-NO" sz="1600" dirty="0"/>
              <a:t> </a:t>
            </a:r>
            <a:r>
              <a:rPr lang="nb-NO" sz="1600" dirty="0" err="1"/>
              <a:t>use</a:t>
            </a:r>
            <a:r>
              <a:rPr lang="nb-NO" sz="1600" dirty="0"/>
              <a:t> </a:t>
            </a:r>
            <a:r>
              <a:rPr lang="nb-NO" sz="1600" dirty="0" err="1"/>
              <a:t>InfluxDB</a:t>
            </a:r>
            <a:endParaRPr lang="nb-NO" sz="1050" dirty="0"/>
          </a:p>
          <a:p>
            <a:pPr>
              <a:lnSpc>
                <a:spcPct val="110000"/>
              </a:lnSpc>
            </a:pPr>
            <a:r>
              <a:rPr lang="nb-NO" sz="1600" dirty="0"/>
              <a:t>The </a:t>
            </a:r>
            <a:r>
              <a:rPr lang="nb-NO" sz="1600" dirty="0" err="1"/>
              <a:t>next</a:t>
            </a:r>
            <a:r>
              <a:rPr lang="nb-NO" sz="1600" dirty="0"/>
              <a:t> slides </a:t>
            </a:r>
            <a:r>
              <a:rPr lang="nb-NO" sz="1600" dirty="0" err="1"/>
              <a:t>will</a:t>
            </a:r>
            <a:r>
              <a:rPr lang="nb-NO" sz="1600" dirty="0"/>
              <a:t> </a:t>
            </a:r>
            <a:r>
              <a:rPr lang="nb-NO" sz="1600" dirty="0" err="1"/>
              <a:t>give</a:t>
            </a:r>
            <a:r>
              <a:rPr lang="nb-NO" sz="1600" dirty="0"/>
              <a:t> </a:t>
            </a:r>
            <a:r>
              <a:rPr lang="nb-NO" sz="1600" dirty="0" err="1"/>
              <a:t>some</a:t>
            </a:r>
            <a:r>
              <a:rPr lang="nb-NO" sz="1600" dirty="0"/>
              <a:t> </a:t>
            </a:r>
            <a:r>
              <a:rPr lang="nb-NO" sz="1600" dirty="0" err="1"/>
              <a:t>basic</a:t>
            </a:r>
            <a:r>
              <a:rPr lang="nb-NO" sz="1600" dirty="0"/>
              <a:t> </a:t>
            </a:r>
            <a:r>
              <a:rPr lang="nb-NO" sz="1600" dirty="0" err="1"/>
              <a:t>overview</a:t>
            </a:r>
            <a:r>
              <a:rPr lang="nb-NO" sz="1600" dirty="0"/>
              <a:t> </a:t>
            </a:r>
            <a:r>
              <a:rPr lang="nb-NO" sz="1600" dirty="0" err="1"/>
              <a:t>of</a:t>
            </a:r>
            <a:r>
              <a:rPr lang="nb-NO" sz="1600" dirty="0"/>
              <a:t> </a:t>
            </a:r>
            <a:r>
              <a:rPr lang="nb-NO" sz="1600" dirty="0" err="1"/>
              <a:t>the</a:t>
            </a:r>
            <a:r>
              <a:rPr lang="nb-NO" sz="1600" dirty="0"/>
              <a:t> </a:t>
            </a:r>
            <a:r>
              <a:rPr lang="nb-NO" sz="1600" dirty="0" err="1"/>
              <a:t>TIG</a:t>
            </a:r>
            <a:r>
              <a:rPr lang="nb-NO" sz="1600" dirty="0"/>
              <a:t> </a:t>
            </a:r>
            <a:r>
              <a:rPr lang="nb-NO" sz="1600" dirty="0" err="1"/>
              <a:t>Stack</a:t>
            </a:r>
            <a:r>
              <a:rPr lang="nb-NO" sz="1600" dirty="0"/>
              <a:t>, and </a:t>
            </a:r>
            <a:r>
              <a:rPr lang="nb-NO" sz="1600" dirty="0" err="1"/>
              <a:t>how</a:t>
            </a:r>
            <a:r>
              <a:rPr lang="nb-NO" sz="1600" dirty="0"/>
              <a:t> all </a:t>
            </a:r>
            <a:r>
              <a:rPr lang="nb-NO" sz="1600" dirty="0" err="1"/>
              <a:t>fits</a:t>
            </a:r>
            <a:r>
              <a:rPr lang="nb-NO" sz="1600" dirty="0"/>
              <a:t> </a:t>
            </a:r>
            <a:r>
              <a:rPr lang="nb-NO" sz="1600" dirty="0" err="1"/>
              <a:t>together</a:t>
            </a:r>
            <a:endParaRPr lang="nb-NO" sz="1600" dirty="0"/>
          </a:p>
          <a:p>
            <a:pPr lvl="1">
              <a:lnSpc>
                <a:spcPct val="110000"/>
              </a:lnSpc>
            </a:pPr>
            <a:r>
              <a:rPr lang="nb-NO" sz="1400" dirty="0"/>
              <a:t>T = Telegraf</a:t>
            </a:r>
          </a:p>
          <a:p>
            <a:pPr lvl="1">
              <a:lnSpc>
                <a:spcPct val="110000"/>
              </a:lnSpc>
            </a:pPr>
            <a:r>
              <a:rPr lang="nb-NO" sz="1400" dirty="0"/>
              <a:t>I = </a:t>
            </a:r>
            <a:r>
              <a:rPr lang="nb-NO" sz="1400" dirty="0" err="1"/>
              <a:t>InfluxDB</a:t>
            </a:r>
            <a:endParaRPr lang="nb-NO" sz="1400" dirty="0"/>
          </a:p>
          <a:p>
            <a:pPr lvl="1">
              <a:lnSpc>
                <a:spcPct val="110000"/>
              </a:lnSpc>
            </a:pPr>
            <a:r>
              <a:rPr lang="nb-NO" sz="1400" dirty="0"/>
              <a:t>G = </a:t>
            </a:r>
            <a:r>
              <a:rPr lang="nb-NO" sz="1400" dirty="0" err="1"/>
              <a:t>Grafana</a:t>
            </a: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sv-SE" dirty="0"/>
              <a:t>Lab </a:t>
            </a:r>
            <a:r>
              <a:rPr lang="sv-SE" dirty="0" err="1"/>
              <a:t>exercise</a:t>
            </a:r>
            <a:r>
              <a:rPr lang="sv-SE" dirty="0"/>
              <a:t> #10: </a:t>
            </a:r>
            <a:r>
              <a:rPr lang="sv-SE" dirty="0" err="1"/>
              <a:t>Install</a:t>
            </a:r>
            <a:r>
              <a:rPr lang="sv-SE" dirty="0"/>
              <a:t> TIG stack (</a:t>
            </a:r>
            <a:r>
              <a:rPr lang="sv-SE" dirty="0" err="1"/>
              <a:t>optional</a:t>
            </a:r>
            <a:r>
              <a:rPr lang="sv-SE" dirty="0"/>
              <a:t>)</a:t>
            </a:r>
            <a:endParaRPr lang="en-GB" dirty="0"/>
          </a:p>
        </p:txBody>
      </p:sp>
      <p:sp>
        <p:nvSpPr>
          <p:cNvPr id="3" name="Footer Placeholder 6">
            <a:extLst>
              <a:ext uri="{FF2B5EF4-FFF2-40B4-BE49-F238E27FC236}">
                <a16:creationId xmlns:a16="http://schemas.microsoft.com/office/drawing/2014/main" id="{657E3D2A-489A-3951-E385-2B1472FCB49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DE28A13-DC0E-C4C0-5958-28FED7170CC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2" name="Picture 1" descr="A blue logo with a black background&#10;&#10;Description automatically generated">
            <a:extLst>
              <a:ext uri="{FF2B5EF4-FFF2-40B4-BE49-F238E27FC236}">
                <a16:creationId xmlns:a16="http://schemas.microsoft.com/office/drawing/2014/main" id="{397270F9-18C1-FD4A-FDE3-7BAD57518C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22303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651E5492-ECA3-48BF-ADA9-8A8CA4BD60D6}"/>
              </a:ext>
            </a:extLst>
          </p:cNvPr>
          <p:cNvPicPr>
            <a:picLocks noChangeAspect="1"/>
          </p:cNvPicPr>
          <p:nvPr/>
        </p:nvPicPr>
        <p:blipFill>
          <a:blip r:embed="rId2"/>
          <a:stretch>
            <a:fillRect/>
          </a:stretch>
        </p:blipFill>
        <p:spPr>
          <a:xfrm>
            <a:off x="6563107" y="2212170"/>
            <a:ext cx="2170148" cy="811270"/>
          </a:xfrm>
          <a:prstGeom prst="rect">
            <a:avLst/>
          </a:prstGeom>
        </p:spPr>
      </p:pic>
      <p:cxnSp>
        <p:nvCxnSpPr>
          <p:cNvPr id="24" name="Rett pilkobling 23">
            <a:extLst>
              <a:ext uri="{FF2B5EF4-FFF2-40B4-BE49-F238E27FC236}">
                <a16:creationId xmlns:a16="http://schemas.microsoft.com/office/drawing/2014/main" id="{FA93C578-8801-481A-9226-540C7EA5859C}"/>
              </a:ext>
            </a:extLst>
          </p:cNvPr>
          <p:cNvCxnSpPr>
            <a:cxnSpLocks/>
          </p:cNvCxnSpPr>
          <p:nvPr/>
        </p:nvCxnSpPr>
        <p:spPr>
          <a:xfrm>
            <a:off x="7777166" y="2907094"/>
            <a:ext cx="0" cy="7070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AE3F118-BBCB-41F9-9114-B48A13648618}"/>
              </a:ext>
            </a:extLst>
          </p:cNvPr>
          <p:cNvCxnSpPr>
            <a:cxnSpLocks/>
          </p:cNvCxnSpPr>
          <p:nvPr/>
        </p:nvCxnSpPr>
        <p:spPr>
          <a:xfrm flipV="1">
            <a:off x="2905232" y="2705117"/>
            <a:ext cx="3657875" cy="1"/>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F912EFC-1A2A-4370-A61B-92EBE8EAA8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0573" y="3145842"/>
            <a:ext cx="3426713" cy="12707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1">
            <a:extLst>
              <a:ext uri="{FF2B5EF4-FFF2-40B4-BE49-F238E27FC236}">
                <a16:creationId xmlns:a16="http://schemas.microsoft.com/office/drawing/2014/main" id="{E7E28A32-5C5C-4143-9FE1-2284E7CA9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950" y="1805590"/>
            <a:ext cx="2148365" cy="1450701"/>
          </a:xfrm>
          <a:prstGeom prst="rect">
            <a:avLst/>
          </a:prstGeom>
        </p:spPr>
      </p:pic>
      <p:sp>
        <p:nvSpPr>
          <p:cNvPr id="4" name="Tittel 3">
            <a:extLst>
              <a:ext uri="{FF2B5EF4-FFF2-40B4-BE49-F238E27FC236}">
                <a16:creationId xmlns:a16="http://schemas.microsoft.com/office/drawing/2014/main" id="{9941A77A-F3E5-48EB-A326-C1427FFD684B}"/>
              </a:ext>
            </a:extLst>
          </p:cNvPr>
          <p:cNvSpPr>
            <a:spLocks noGrp="1"/>
          </p:cNvSpPr>
          <p:nvPr>
            <p:ph type="title"/>
          </p:nvPr>
        </p:nvSpPr>
        <p:spPr>
          <a:xfrm>
            <a:off x="233558" y="89383"/>
            <a:ext cx="11109600" cy="1080000"/>
          </a:xfrm>
        </p:spPr>
        <p:txBody>
          <a:bodyPr/>
          <a:lstStyle/>
          <a:p>
            <a:r>
              <a:rPr lang="nb-NO" err="1"/>
              <a:t>TIG</a:t>
            </a:r>
            <a:r>
              <a:rPr lang="nb-NO"/>
              <a:t> </a:t>
            </a:r>
            <a:r>
              <a:rPr lang="nb-NO" err="1"/>
              <a:t>Stack</a:t>
            </a:r>
            <a:r>
              <a:rPr lang="nb-NO"/>
              <a:t> </a:t>
            </a:r>
            <a:r>
              <a:rPr lang="nb-NO" err="1"/>
              <a:t>overview</a:t>
            </a:r>
            <a:endParaRPr lang="nb-NO"/>
          </a:p>
        </p:txBody>
      </p:sp>
      <p:sp>
        <p:nvSpPr>
          <p:cNvPr id="3" name="Plassholder for lysbildenummer 2">
            <a:extLst>
              <a:ext uri="{FF2B5EF4-FFF2-40B4-BE49-F238E27FC236}">
                <a16:creationId xmlns:a16="http://schemas.microsoft.com/office/drawing/2014/main" id="{030FCF2D-D655-4649-A342-F4585AA7D304}"/>
              </a:ext>
            </a:extLst>
          </p:cNvPr>
          <p:cNvSpPr>
            <a:spLocks noGrp="1"/>
          </p:cNvSpPr>
          <p:nvPr>
            <p:ph type="sldNum" sz="quarter" idx="12"/>
          </p:nvPr>
        </p:nvSpPr>
        <p:spPr>
          <a:xfrm>
            <a:off x="275219" y="6237890"/>
            <a:ext cx="900000" cy="450000"/>
          </a:xfrm>
        </p:spPr>
        <p:txBody>
          <a:bodyPr/>
          <a:lstStyle/>
          <a:p>
            <a:fld id="{2BD4C55C-91BA-4AEF-BEB5-575FB73C14D8}" type="slidenum">
              <a:rPr lang="uk-UA" smtClean="0"/>
              <a:pPr/>
              <a:t>82</a:t>
            </a:fld>
            <a:endParaRPr lang="uk-UA"/>
          </a:p>
        </p:txBody>
      </p:sp>
      <p:pic>
        <p:nvPicPr>
          <p:cNvPr id="8" name="Bilde 7">
            <a:extLst>
              <a:ext uri="{FF2B5EF4-FFF2-40B4-BE49-F238E27FC236}">
                <a16:creationId xmlns:a16="http://schemas.microsoft.com/office/drawing/2014/main" id="{D3EF2985-D129-4BB2-B31D-62DF912C2326}"/>
              </a:ext>
            </a:extLst>
          </p:cNvPr>
          <p:cNvPicPr>
            <a:picLocks noChangeAspect="1"/>
          </p:cNvPicPr>
          <p:nvPr/>
        </p:nvPicPr>
        <p:blipFill>
          <a:blip r:embed="rId5"/>
          <a:stretch>
            <a:fillRect/>
          </a:stretch>
        </p:blipFill>
        <p:spPr>
          <a:xfrm>
            <a:off x="1175219" y="2530941"/>
            <a:ext cx="1555825" cy="309833"/>
          </a:xfrm>
          <a:prstGeom prst="rect">
            <a:avLst/>
          </a:prstGeom>
        </p:spPr>
      </p:pic>
      <p:pic>
        <p:nvPicPr>
          <p:cNvPr id="12" name="Bilde 11">
            <a:extLst>
              <a:ext uri="{FF2B5EF4-FFF2-40B4-BE49-F238E27FC236}">
                <a16:creationId xmlns:a16="http://schemas.microsoft.com/office/drawing/2014/main" id="{F5E45912-9F46-4E65-84B6-D58007B4F232}"/>
              </a:ext>
            </a:extLst>
          </p:cNvPr>
          <p:cNvPicPr>
            <a:picLocks noChangeAspect="1"/>
          </p:cNvPicPr>
          <p:nvPr/>
        </p:nvPicPr>
        <p:blipFill>
          <a:blip r:embed="rId6"/>
          <a:stretch>
            <a:fillRect/>
          </a:stretch>
        </p:blipFill>
        <p:spPr>
          <a:xfrm>
            <a:off x="6610617" y="4593695"/>
            <a:ext cx="2122639" cy="645397"/>
          </a:xfrm>
          <a:prstGeom prst="rect">
            <a:avLst/>
          </a:prstGeom>
        </p:spPr>
      </p:pic>
      <p:sp>
        <p:nvSpPr>
          <p:cNvPr id="20" name="TekstSylinder 19">
            <a:extLst>
              <a:ext uri="{FF2B5EF4-FFF2-40B4-BE49-F238E27FC236}">
                <a16:creationId xmlns:a16="http://schemas.microsoft.com/office/drawing/2014/main" id="{3D3BBE5A-5045-464B-A43D-CD18323AAEC1}"/>
              </a:ext>
            </a:extLst>
          </p:cNvPr>
          <p:cNvSpPr txBox="1"/>
          <p:nvPr/>
        </p:nvSpPr>
        <p:spPr>
          <a:xfrm>
            <a:off x="4032346" y="2358095"/>
            <a:ext cx="2052550" cy="369332"/>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gRPC</a:t>
            </a:r>
            <a:r>
              <a:rPr lang="nb-NO">
                <a:latin typeface="Tahoma" panose="020B0604030504040204" pitchFamily="34" charset="0"/>
                <a:ea typeface="Tahoma" panose="020B0604030504040204" pitchFamily="34" charset="0"/>
                <a:cs typeface="Tahoma" panose="020B0604030504040204" pitchFamily="34" charset="0"/>
              </a:rPr>
              <a:t> / TCP 57000</a:t>
            </a:r>
          </a:p>
        </p:txBody>
      </p:sp>
      <p:sp>
        <p:nvSpPr>
          <p:cNvPr id="27" name="TekstSylinder 26">
            <a:extLst>
              <a:ext uri="{FF2B5EF4-FFF2-40B4-BE49-F238E27FC236}">
                <a16:creationId xmlns:a16="http://schemas.microsoft.com/office/drawing/2014/main" id="{33F8AD58-191B-40FA-ACB9-A3EAC8098A3D}"/>
              </a:ext>
            </a:extLst>
          </p:cNvPr>
          <p:cNvSpPr txBox="1"/>
          <p:nvPr/>
        </p:nvSpPr>
        <p:spPr>
          <a:xfrm>
            <a:off x="1496008" y="2838798"/>
            <a:ext cx="936475" cy="369332"/>
          </a:xfrm>
          <a:prstGeom prst="rect">
            <a:avLst/>
          </a:prstGeom>
          <a:noFill/>
        </p:spPr>
        <p:txBody>
          <a:bodyPr wrap="none" rtlCol="0">
            <a:spAutoFit/>
          </a:bodyPr>
          <a:lstStyle/>
          <a:p>
            <a:r>
              <a:rPr lang="nb-NO" err="1"/>
              <a:t>C9800</a:t>
            </a:r>
            <a:endParaRPr lang="nb-NO"/>
          </a:p>
        </p:txBody>
      </p:sp>
      <p:sp>
        <p:nvSpPr>
          <p:cNvPr id="36" name="TekstSylinder 35">
            <a:extLst>
              <a:ext uri="{FF2B5EF4-FFF2-40B4-BE49-F238E27FC236}">
                <a16:creationId xmlns:a16="http://schemas.microsoft.com/office/drawing/2014/main" id="{76228BA0-9EA6-4229-B721-227565F4B807}"/>
              </a:ext>
            </a:extLst>
          </p:cNvPr>
          <p:cNvSpPr txBox="1"/>
          <p:nvPr/>
        </p:nvSpPr>
        <p:spPr>
          <a:xfrm>
            <a:off x="7761315" y="3080263"/>
            <a:ext cx="3140194" cy="369284"/>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metrics</a:t>
            </a:r>
            <a:r>
              <a:rPr lang="nb-NO">
                <a:latin typeface="Tahoma" panose="020B0604030504040204" pitchFamily="34" charset="0"/>
                <a:ea typeface="Tahoma" panose="020B0604030504040204" pitchFamily="34" charset="0"/>
                <a:cs typeface="Tahoma" panose="020B0604030504040204" pitchFamily="34" charset="0"/>
              </a:rPr>
              <a:t> </a:t>
            </a:r>
            <a:r>
              <a:rPr lang="nb-NO" err="1">
                <a:latin typeface="Tahoma" panose="020B0604030504040204" pitchFamily="34" charset="0"/>
                <a:ea typeface="Tahoma" panose="020B0604030504040204" pitchFamily="34" charset="0"/>
                <a:cs typeface="Tahoma" panose="020B0604030504040204" pitchFamily="34" charset="0"/>
              </a:rPr>
              <a:t>goes</a:t>
            </a:r>
            <a:r>
              <a:rPr lang="nb-NO">
                <a:latin typeface="Tahoma" panose="020B0604030504040204" pitchFamily="34" charset="0"/>
                <a:ea typeface="Tahoma" panose="020B0604030504040204" pitchFamily="34" charset="0"/>
                <a:cs typeface="Tahoma" panose="020B0604030504040204" pitchFamily="34" charset="0"/>
              </a:rPr>
              <a:t> to </a:t>
            </a:r>
            <a:r>
              <a:rPr lang="nb-NO" err="1">
                <a:latin typeface="Tahoma" panose="020B0604030504040204" pitchFamily="34" charset="0"/>
                <a:ea typeface="Tahoma" panose="020B0604030504040204" pitchFamily="34" charset="0"/>
                <a:cs typeface="Tahoma" panose="020B0604030504040204" pitchFamily="34" charset="0"/>
              </a:rPr>
              <a:t>the</a:t>
            </a:r>
            <a:r>
              <a:rPr lang="nb-NO">
                <a:latin typeface="Tahoma" panose="020B0604030504040204" pitchFamily="34" charset="0"/>
                <a:ea typeface="Tahoma" panose="020B0604030504040204" pitchFamily="34" charset="0"/>
                <a:cs typeface="Tahoma" panose="020B0604030504040204" pitchFamily="34" charset="0"/>
              </a:rPr>
              <a:t> database</a:t>
            </a:r>
          </a:p>
        </p:txBody>
      </p:sp>
      <p:cxnSp>
        <p:nvCxnSpPr>
          <p:cNvPr id="37" name="Rett pilkobling 36">
            <a:extLst>
              <a:ext uri="{FF2B5EF4-FFF2-40B4-BE49-F238E27FC236}">
                <a16:creationId xmlns:a16="http://schemas.microsoft.com/office/drawing/2014/main" id="{B76043B2-6D1D-417A-AB48-116DB32A60B0}"/>
              </a:ext>
            </a:extLst>
          </p:cNvPr>
          <p:cNvCxnSpPr>
            <a:cxnSpLocks/>
          </p:cNvCxnSpPr>
          <p:nvPr/>
        </p:nvCxnSpPr>
        <p:spPr>
          <a:xfrm>
            <a:off x="7786693" y="4066971"/>
            <a:ext cx="0" cy="60456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0" name="TekstSylinder 39">
            <a:extLst>
              <a:ext uri="{FF2B5EF4-FFF2-40B4-BE49-F238E27FC236}">
                <a16:creationId xmlns:a16="http://schemas.microsoft.com/office/drawing/2014/main" id="{07FDF74E-2FC5-4506-B69A-DFD6438D9DD6}"/>
              </a:ext>
            </a:extLst>
          </p:cNvPr>
          <p:cNvSpPr txBox="1"/>
          <p:nvPr/>
        </p:nvSpPr>
        <p:spPr>
          <a:xfrm>
            <a:off x="7814443" y="4090845"/>
            <a:ext cx="2167305" cy="369284"/>
          </a:xfrm>
          <a:prstGeom prst="rect">
            <a:avLst/>
          </a:prstGeom>
          <a:noFill/>
        </p:spPr>
        <p:txBody>
          <a:bodyPr wrap="square">
            <a:spAutoFit/>
          </a:bodyPr>
          <a:lstStyle/>
          <a:p>
            <a:r>
              <a:rPr lang="nb-NO" err="1">
                <a:latin typeface="Tahoma" panose="020B0604030504040204" pitchFamily="34" charset="0"/>
                <a:ea typeface="Tahoma" panose="020B0604030504040204" pitchFamily="34" charset="0"/>
                <a:cs typeface="Tahoma" panose="020B0604030504040204" pitchFamily="34" charset="0"/>
              </a:rPr>
              <a:t>Grafana</a:t>
            </a:r>
            <a:r>
              <a:rPr lang="nb-NO">
                <a:latin typeface="Tahoma" panose="020B0604030504040204" pitchFamily="34" charset="0"/>
                <a:ea typeface="Tahoma" panose="020B0604030504040204" pitchFamily="34" charset="0"/>
                <a:cs typeface="Tahoma" panose="020B0604030504040204" pitchFamily="34" charset="0"/>
              </a:rPr>
              <a:t> to </a:t>
            </a:r>
            <a:r>
              <a:rPr lang="nb-NO" err="1">
                <a:latin typeface="Tahoma" panose="020B0604030504040204" pitchFamily="34" charset="0"/>
                <a:ea typeface="Tahoma" panose="020B0604030504040204" pitchFamily="34" charset="0"/>
                <a:cs typeface="Tahoma" panose="020B0604030504040204" pitchFamily="34" charset="0"/>
              </a:rPr>
              <a:t>visualize</a:t>
            </a:r>
            <a:endParaRPr lang="nb-NO">
              <a:latin typeface="Tahoma" panose="020B0604030504040204" pitchFamily="34" charset="0"/>
              <a:ea typeface="Tahoma" panose="020B0604030504040204" pitchFamily="34" charset="0"/>
              <a:cs typeface="Tahoma" panose="020B0604030504040204" pitchFamily="34" charset="0"/>
            </a:endParaRPr>
          </a:p>
        </p:txBody>
      </p:sp>
      <p:sp>
        <p:nvSpPr>
          <p:cNvPr id="41" name="TekstSylinder 40">
            <a:extLst>
              <a:ext uri="{FF2B5EF4-FFF2-40B4-BE49-F238E27FC236}">
                <a16:creationId xmlns:a16="http://schemas.microsoft.com/office/drawing/2014/main" id="{1B9231B8-A2FD-4B59-A088-94C929EA9C38}"/>
              </a:ext>
            </a:extLst>
          </p:cNvPr>
          <p:cNvSpPr txBox="1"/>
          <p:nvPr/>
        </p:nvSpPr>
        <p:spPr>
          <a:xfrm>
            <a:off x="8545837" y="3581256"/>
            <a:ext cx="1157923" cy="369284"/>
          </a:xfrm>
          <a:prstGeom prst="rect">
            <a:avLst/>
          </a:prstGeom>
          <a:noFill/>
        </p:spPr>
        <p:txBody>
          <a:bodyPr wrap="none" rtlCol="0">
            <a:spAutoFit/>
          </a:bodyPr>
          <a:lstStyle/>
          <a:p>
            <a:r>
              <a:rPr lang="nb-NO">
                <a:latin typeface="Tahoma" panose="020B0604030504040204" pitchFamily="34" charset="0"/>
                <a:ea typeface="Tahoma" panose="020B0604030504040204" pitchFamily="34" charset="0"/>
                <a:cs typeface="Tahoma" panose="020B0604030504040204" pitchFamily="34" charset="0"/>
              </a:rPr>
              <a:t>TCP 8086</a:t>
            </a:r>
          </a:p>
        </p:txBody>
      </p:sp>
      <p:sp>
        <p:nvSpPr>
          <p:cNvPr id="42" name="TekstSylinder 41">
            <a:extLst>
              <a:ext uri="{FF2B5EF4-FFF2-40B4-BE49-F238E27FC236}">
                <a16:creationId xmlns:a16="http://schemas.microsoft.com/office/drawing/2014/main" id="{F8572590-5537-48EB-9E54-797BF497CBAD}"/>
              </a:ext>
            </a:extLst>
          </p:cNvPr>
          <p:cNvSpPr txBox="1"/>
          <p:nvPr/>
        </p:nvSpPr>
        <p:spPr>
          <a:xfrm>
            <a:off x="8674731" y="4788859"/>
            <a:ext cx="1157923" cy="369284"/>
          </a:xfrm>
          <a:prstGeom prst="rect">
            <a:avLst/>
          </a:prstGeom>
          <a:noFill/>
        </p:spPr>
        <p:txBody>
          <a:bodyPr wrap="none" rtlCol="0">
            <a:spAutoFit/>
          </a:bodyPr>
          <a:lstStyle/>
          <a:p>
            <a:r>
              <a:rPr lang="nb-NO">
                <a:latin typeface="Tahoma" panose="020B0604030504040204" pitchFamily="34" charset="0"/>
                <a:ea typeface="Tahoma" panose="020B0604030504040204" pitchFamily="34" charset="0"/>
                <a:cs typeface="Tahoma" panose="020B0604030504040204" pitchFamily="34" charset="0"/>
              </a:rPr>
              <a:t>TCP 3000</a:t>
            </a:r>
          </a:p>
        </p:txBody>
      </p:sp>
      <p:sp>
        <p:nvSpPr>
          <p:cNvPr id="33" name="Rektangel: avrundede hjørner 32">
            <a:extLst>
              <a:ext uri="{FF2B5EF4-FFF2-40B4-BE49-F238E27FC236}">
                <a16:creationId xmlns:a16="http://schemas.microsoft.com/office/drawing/2014/main" id="{B852FF27-2742-470E-BF5F-E35946052875}"/>
              </a:ext>
            </a:extLst>
          </p:cNvPr>
          <p:cNvSpPr/>
          <p:nvPr/>
        </p:nvSpPr>
        <p:spPr>
          <a:xfrm>
            <a:off x="6563107" y="2146946"/>
            <a:ext cx="4386012" cy="329141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ahoma" charset="0"/>
              <a:ea typeface="Tahoma" charset="0"/>
              <a:cs typeface="Tahoma" charset="0"/>
            </a:endParaRPr>
          </a:p>
        </p:txBody>
      </p:sp>
      <p:pic>
        <p:nvPicPr>
          <p:cNvPr id="9" name="Graphic 286">
            <a:extLst>
              <a:ext uri="{FF2B5EF4-FFF2-40B4-BE49-F238E27FC236}">
                <a16:creationId xmlns:a16="http://schemas.microsoft.com/office/drawing/2014/main" id="{809E2451-DB6A-41FC-9C3A-0D747846BD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1535" y="957238"/>
            <a:ext cx="1152375" cy="1599992"/>
          </a:xfrm>
          <a:prstGeom prst="rect">
            <a:avLst/>
          </a:prstGeom>
        </p:spPr>
      </p:pic>
      <p:pic>
        <p:nvPicPr>
          <p:cNvPr id="3074" name="Picture 2" descr="Docker Logos | Docker">
            <a:extLst>
              <a:ext uri="{FF2B5EF4-FFF2-40B4-BE49-F238E27FC236}">
                <a16:creationId xmlns:a16="http://schemas.microsoft.com/office/drawing/2014/main" id="{9CFEE451-DEA3-4FDB-8856-AC7F336DCB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89461" y="1491292"/>
            <a:ext cx="1916783" cy="1373695"/>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278">
            <a:extLst>
              <a:ext uri="{FF2B5EF4-FFF2-40B4-BE49-F238E27FC236}">
                <a16:creationId xmlns:a16="http://schemas.microsoft.com/office/drawing/2014/main" id="{743AFE82-D612-43B4-B640-B6D504E4C5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97795" y="4135913"/>
            <a:ext cx="1380945" cy="1599992"/>
          </a:xfrm>
          <a:prstGeom prst="rect">
            <a:avLst/>
          </a:prstGeom>
        </p:spPr>
      </p:pic>
      <p:cxnSp>
        <p:nvCxnSpPr>
          <p:cNvPr id="50" name="Rett linje 49">
            <a:extLst>
              <a:ext uri="{FF2B5EF4-FFF2-40B4-BE49-F238E27FC236}">
                <a16:creationId xmlns:a16="http://schemas.microsoft.com/office/drawing/2014/main" id="{D4DCA802-C27B-4AB4-B476-C2CD159247D3}"/>
              </a:ext>
            </a:extLst>
          </p:cNvPr>
          <p:cNvCxnSpPr>
            <a:cxnSpLocks/>
            <a:stCxn id="45" idx="3"/>
          </p:cNvCxnSpPr>
          <p:nvPr/>
        </p:nvCxnSpPr>
        <p:spPr>
          <a:xfrm>
            <a:off x="4178739" y="4935909"/>
            <a:ext cx="23843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5" name="TekstSylinder 54">
            <a:extLst>
              <a:ext uri="{FF2B5EF4-FFF2-40B4-BE49-F238E27FC236}">
                <a16:creationId xmlns:a16="http://schemas.microsoft.com/office/drawing/2014/main" id="{3C2608EB-DCD8-49F8-A3AB-E645C41F888C}"/>
              </a:ext>
            </a:extLst>
          </p:cNvPr>
          <p:cNvSpPr txBox="1"/>
          <p:nvPr/>
        </p:nvSpPr>
        <p:spPr>
          <a:xfrm>
            <a:off x="4193383" y="4597564"/>
            <a:ext cx="2357261" cy="369284"/>
          </a:xfrm>
          <a:prstGeom prst="rect">
            <a:avLst/>
          </a:prstGeom>
          <a:noFill/>
        </p:spPr>
        <p:txBody>
          <a:bodyPr wrap="none" rtlCol="0">
            <a:spAutoFit/>
          </a:bodyPr>
          <a:lstStyle/>
          <a:p>
            <a:r>
              <a:rPr lang="nb-NO" err="1">
                <a:latin typeface="Tahoma" panose="020B0604030504040204" pitchFamily="34" charset="0"/>
                <a:ea typeface="Tahoma" panose="020B0604030504040204" pitchFamily="34" charset="0"/>
                <a:cs typeface="Tahoma" panose="020B0604030504040204" pitchFamily="34" charset="0"/>
              </a:rPr>
              <a:t>WebUI</a:t>
            </a:r>
            <a:r>
              <a:rPr lang="nb-NO">
                <a:latin typeface="Tahoma" panose="020B0604030504040204" pitchFamily="34" charset="0"/>
                <a:ea typeface="Tahoma" panose="020B0604030504040204" pitchFamily="34" charset="0"/>
                <a:cs typeface="Tahoma" panose="020B0604030504040204" pitchFamily="34" charset="0"/>
              </a:rPr>
              <a:t> - </a:t>
            </a:r>
            <a:r>
              <a:rPr lang="nb-NO" err="1">
                <a:latin typeface="Tahoma" panose="020B0604030504040204" pitchFamily="34" charset="0"/>
                <a:ea typeface="Tahoma" panose="020B0604030504040204" pitchFamily="34" charset="0"/>
                <a:cs typeface="Tahoma" panose="020B0604030504040204" pitchFamily="34" charset="0"/>
              </a:rPr>
              <a:t>server:3000</a:t>
            </a:r>
            <a:endParaRPr lang="nb-NO">
              <a:latin typeface="Tahoma" panose="020B0604030504040204" pitchFamily="34" charset="0"/>
              <a:ea typeface="Tahoma" panose="020B0604030504040204" pitchFamily="34" charset="0"/>
              <a:cs typeface="Tahoma" panose="020B0604030504040204" pitchFamily="34" charset="0"/>
            </a:endParaRPr>
          </a:p>
        </p:txBody>
      </p:sp>
      <p:sp>
        <p:nvSpPr>
          <p:cNvPr id="51" name="Snakkeboble: oval 50">
            <a:extLst>
              <a:ext uri="{FF2B5EF4-FFF2-40B4-BE49-F238E27FC236}">
                <a16:creationId xmlns:a16="http://schemas.microsoft.com/office/drawing/2014/main" id="{FA436203-7D96-47D5-B8C0-506644B5BDE7}"/>
              </a:ext>
            </a:extLst>
          </p:cNvPr>
          <p:cNvSpPr/>
          <p:nvPr/>
        </p:nvSpPr>
        <p:spPr>
          <a:xfrm>
            <a:off x="3104981" y="3401768"/>
            <a:ext cx="1097564" cy="79139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latin typeface="Tahoma" charset="0"/>
                <a:ea typeface="Tahoma" charset="0"/>
                <a:cs typeface="Tahoma" charset="0"/>
              </a:rPr>
              <a:t>Wow! </a:t>
            </a:r>
          </a:p>
        </p:txBody>
      </p:sp>
      <p:pic>
        <p:nvPicPr>
          <p:cNvPr id="10" name="Picture 9" descr="A blue logo with a black background&#10;&#10;Description automatically generated">
            <a:extLst>
              <a:ext uri="{FF2B5EF4-FFF2-40B4-BE49-F238E27FC236}">
                <a16:creationId xmlns:a16="http://schemas.microsoft.com/office/drawing/2014/main" id="{B9766AF7-9548-3BB4-B4D8-9B507A4745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90772" y="4973501"/>
            <a:ext cx="1703044" cy="708180"/>
          </a:xfrm>
          <a:prstGeom prst="rect">
            <a:avLst/>
          </a:prstGeom>
        </p:spPr>
      </p:pic>
      <p:sp>
        <p:nvSpPr>
          <p:cNvPr id="5" name="Footer Placeholder 6">
            <a:extLst>
              <a:ext uri="{FF2B5EF4-FFF2-40B4-BE49-F238E27FC236}">
                <a16:creationId xmlns:a16="http://schemas.microsoft.com/office/drawing/2014/main" id="{38FB9DFA-3157-1960-D22E-E946DC4CBC4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6F84CC48-36DF-35F3-EBA0-316CF1C39A4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2" name="Picture 1">
            <a:extLst>
              <a:ext uri="{FF2B5EF4-FFF2-40B4-BE49-F238E27FC236}">
                <a16:creationId xmlns:a16="http://schemas.microsoft.com/office/drawing/2014/main" id="{3CC0B268-DE12-B9B9-1F6B-34E4015CFA4C}"/>
              </a:ext>
            </a:extLst>
          </p:cNvPr>
          <p:cNvPicPr>
            <a:picLocks noChangeAspect="1"/>
          </p:cNvPicPr>
          <p:nvPr/>
        </p:nvPicPr>
        <p:blipFill>
          <a:blip r:embed="rId13"/>
          <a:stretch>
            <a:fillRect/>
          </a:stretch>
        </p:blipFill>
        <p:spPr>
          <a:xfrm>
            <a:off x="3580126" y="4437949"/>
            <a:ext cx="633506" cy="350909"/>
          </a:xfrm>
          <a:prstGeom prst="rect">
            <a:avLst/>
          </a:prstGeom>
        </p:spPr>
      </p:pic>
      <p:pic>
        <p:nvPicPr>
          <p:cNvPr id="11" name="Picture 10" descr="A blue logo with a black background&#10;&#10;Description automatically generated">
            <a:extLst>
              <a:ext uri="{FF2B5EF4-FFF2-40B4-BE49-F238E27FC236}">
                <a16:creationId xmlns:a16="http://schemas.microsoft.com/office/drawing/2014/main" id="{D7FCCE69-7E02-DE4E-0C24-5E64674987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20542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nstallation of Telegraf on Ubuntu 20.04 | by Vijay ...">
            <a:extLst>
              <a:ext uri="{FF2B5EF4-FFF2-40B4-BE49-F238E27FC236}">
                <a16:creationId xmlns:a16="http://schemas.microsoft.com/office/drawing/2014/main" id="{E2C413B2-55E0-CC98-9E28-723D344DE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00" y="1062056"/>
            <a:ext cx="2755969" cy="1271986"/>
          </a:xfrm>
          <a:prstGeom prst="rect">
            <a:avLst/>
          </a:prstGeom>
          <a:noFill/>
          <a:extLst>
            <a:ext uri="{909E8E84-426E-40DD-AFC4-6F175D3DCCD1}">
              <a14:hiddenFill xmlns:a14="http://schemas.microsoft.com/office/drawing/2010/main">
                <a:solidFill>
                  <a:srgbClr val="FFFFFF"/>
                </a:solidFill>
              </a14:hiddenFill>
            </a:ext>
          </a:extLst>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The TIG in the TIG stack</a:t>
            </a:r>
          </a:p>
        </p:txBody>
      </p:sp>
      <p:sp>
        <p:nvSpPr>
          <p:cNvPr id="4" name="The distance between the headline and the start of the body copy is always constant.…">
            <a:extLst>
              <a:ext uri="{FF2B5EF4-FFF2-40B4-BE49-F238E27FC236}">
                <a16:creationId xmlns:a16="http://schemas.microsoft.com/office/drawing/2014/main" id="{7B2B45CA-95BD-2704-AA56-E8D306F64CB7}"/>
              </a:ext>
            </a:extLst>
          </p:cNvPr>
          <p:cNvSpPr txBox="1">
            <a:spLocks/>
          </p:cNvSpPr>
          <p:nvPr/>
        </p:nvSpPr>
        <p:spPr bwMode="gray">
          <a:xfrm>
            <a:off x="540000" y="2657429"/>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Open Source Agent: </a:t>
            </a:r>
            <a:r>
              <a:rPr lang="en-US" sz="1600"/>
              <a:t>Collects and sends metrics from databases, systems, and IoT devices</a:t>
            </a:r>
            <a:endParaRPr lang="nb-NO" sz="1600"/>
          </a:p>
          <a:p>
            <a:pPr>
              <a:lnSpc>
                <a:spcPct val="110000"/>
              </a:lnSpc>
            </a:pPr>
            <a:r>
              <a:rPr lang="en-US" sz="1600" b="1"/>
              <a:t>Versatile Monitoring: </a:t>
            </a:r>
            <a:r>
              <a:rPr lang="en-US" sz="1600"/>
              <a:t>Works with databases, systems, and IoT sensors</a:t>
            </a:r>
            <a:endParaRPr lang="nb-NO" sz="1600"/>
          </a:p>
        </p:txBody>
      </p:sp>
      <p:sp>
        <p:nvSpPr>
          <p:cNvPr id="6" name="Footer Placeholder 6">
            <a:extLst>
              <a:ext uri="{FF2B5EF4-FFF2-40B4-BE49-F238E27FC236}">
                <a16:creationId xmlns:a16="http://schemas.microsoft.com/office/drawing/2014/main" id="{E608A65F-B9C5-1984-F17F-8C6358DBAB3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4BBD0E0B-CE5A-A623-9813-5C4BAB3A6C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8" name="Picture 2" descr="InfluxDB - Wikipedia">
            <a:extLst>
              <a:ext uri="{FF2B5EF4-FFF2-40B4-BE49-F238E27FC236}">
                <a16:creationId xmlns:a16="http://schemas.microsoft.com/office/drawing/2014/main" id="{B978A251-72A0-BC4D-8943-8BEC7FB15AFB}"/>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156993" y="1014294"/>
            <a:ext cx="3682716" cy="1367510"/>
          </a:xfrm>
          <a:prstGeom prst="rect">
            <a:avLst/>
          </a:prstGeom>
          <a:noFill/>
          <a:extLst>
            <a:ext uri="{909E8E84-426E-40DD-AFC4-6F175D3DCCD1}">
              <a14:hiddenFill xmlns:a14="http://schemas.microsoft.com/office/drawing/2010/main">
                <a:solidFill>
                  <a:srgbClr val="FFFFFF"/>
                </a:solidFill>
              </a14:hiddenFill>
            </a:ext>
          </a:extLst>
        </p:spPr>
      </p:pic>
      <p:sp>
        <p:nvSpPr>
          <p:cNvPr id="9" name="The distance between the headline and the start of the body copy is always constant.…">
            <a:extLst>
              <a:ext uri="{FF2B5EF4-FFF2-40B4-BE49-F238E27FC236}">
                <a16:creationId xmlns:a16="http://schemas.microsoft.com/office/drawing/2014/main" id="{18CB23D5-D297-3031-111E-DFDE531C75C9}"/>
              </a:ext>
            </a:extLst>
          </p:cNvPr>
          <p:cNvSpPr txBox="1">
            <a:spLocks/>
          </p:cNvSpPr>
          <p:nvPr/>
        </p:nvSpPr>
        <p:spPr bwMode="gray">
          <a:xfrm>
            <a:off x="4156993" y="2506085"/>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nb-NO" sz="1600"/>
          </a:p>
          <a:p>
            <a:pPr>
              <a:lnSpc>
                <a:spcPct val="110000"/>
              </a:lnSpc>
            </a:pPr>
            <a:endParaRPr lang="nb-NO" sz="1600"/>
          </a:p>
        </p:txBody>
      </p:sp>
      <p:sp>
        <p:nvSpPr>
          <p:cNvPr id="16" name="The distance between the headline and the start of the body copy is always constant.…">
            <a:extLst>
              <a:ext uri="{FF2B5EF4-FFF2-40B4-BE49-F238E27FC236}">
                <a16:creationId xmlns:a16="http://schemas.microsoft.com/office/drawing/2014/main" id="{39B5BA0D-BFAD-CCA9-43FF-F14FA2DE742A}"/>
              </a:ext>
            </a:extLst>
          </p:cNvPr>
          <p:cNvSpPr txBox="1">
            <a:spLocks/>
          </p:cNvSpPr>
          <p:nvPr/>
        </p:nvSpPr>
        <p:spPr bwMode="gray">
          <a:xfrm>
            <a:off x="4408852" y="2657429"/>
            <a:ext cx="3535043" cy="3146768"/>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Time Series Data at Scale:</a:t>
            </a:r>
            <a:r>
              <a:rPr lang="en-US" sz="1600"/>
              <a:t> Store and query large volumes of time-stamped data</a:t>
            </a:r>
          </a:p>
          <a:p>
            <a:pPr>
              <a:lnSpc>
                <a:spcPct val="110000"/>
              </a:lnSpc>
            </a:pPr>
            <a:r>
              <a:rPr lang="en-US" sz="1600" b="1"/>
              <a:t>Real Time Analytics:</a:t>
            </a:r>
            <a:r>
              <a:rPr lang="en-US" sz="1600"/>
              <a:t> Fast processing for immediate insights</a:t>
            </a:r>
            <a:br>
              <a:rPr lang="en-US" sz="1600"/>
            </a:br>
            <a:endParaRPr lang="en-US" sz="1600"/>
          </a:p>
          <a:p>
            <a:pPr>
              <a:lnSpc>
                <a:spcPct val="110000"/>
              </a:lnSpc>
            </a:pPr>
            <a:r>
              <a:rPr lang="en-US" sz="1600" b="1"/>
              <a:t>Seamless Integration:</a:t>
            </a:r>
            <a:r>
              <a:rPr lang="en-US" sz="1600"/>
              <a:t> Compatible with various tools and platforms</a:t>
            </a:r>
          </a:p>
        </p:txBody>
      </p:sp>
      <p:pic>
        <p:nvPicPr>
          <p:cNvPr id="2" name="Picture 4">
            <a:extLst>
              <a:ext uri="{FF2B5EF4-FFF2-40B4-BE49-F238E27FC236}">
                <a16:creationId xmlns:a16="http://schemas.microsoft.com/office/drawing/2014/main" id="{2887199D-8555-F2C0-F458-9DCD4D7131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0496" y="1015708"/>
            <a:ext cx="1333430" cy="1364682"/>
          </a:xfrm>
          <a:prstGeom prst="rect">
            <a:avLst/>
          </a:prstGeom>
          <a:noFill/>
          <a:extLst>
            <a:ext uri="{909E8E84-426E-40DD-AFC4-6F175D3DCCD1}">
              <a14:hiddenFill xmlns:a14="http://schemas.microsoft.com/office/drawing/2010/main">
                <a:solidFill>
                  <a:srgbClr val="FFFFFF"/>
                </a:solidFill>
              </a14:hiddenFill>
            </a:ext>
          </a:extLst>
        </p:spPr>
      </p:pic>
      <p:sp>
        <p:nvSpPr>
          <p:cNvPr id="3" name="The distance between the headline and the start of the body copy is always constant.…">
            <a:extLst>
              <a:ext uri="{FF2B5EF4-FFF2-40B4-BE49-F238E27FC236}">
                <a16:creationId xmlns:a16="http://schemas.microsoft.com/office/drawing/2014/main" id="{F413C8AF-5ADF-796B-05EF-5C4BAC838722}"/>
              </a:ext>
            </a:extLst>
          </p:cNvPr>
          <p:cNvSpPr txBox="1">
            <a:spLocks/>
          </p:cNvSpPr>
          <p:nvPr/>
        </p:nvSpPr>
        <p:spPr bwMode="gray">
          <a:xfrm>
            <a:off x="8277703" y="2657429"/>
            <a:ext cx="3535043" cy="314676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b="1"/>
              <a:t>Visualize Anything: </a:t>
            </a:r>
            <a:r>
              <a:rPr lang="en-US" sz="1600"/>
              <a:t>Create dashboards for any data</a:t>
            </a:r>
          </a:p>
          <a:p>
            <a:pPr>
              <a:lnSpc>
                <a:spcPct val="110000"/>
              </a:lnSpc>
            </a:pPr>
            <a:r>
              <a:rPr lang="en-US" sz="1600" b="1"/>
              <a:t>Real Time Insights: </a:t>
            </a:r>
            <a:r>
              <a:rPr lang="en-US" sz="1600"/>
              <a:t>Customizable, interactive visuals</a:t>
            </a:r>
          </a:p>
          <a:p>
            <a:pPr>
              <a:lnSpc>
                <a:spcPct val="110000"/>
              </a:lnSpc>
            </a:pPr>
            <a:r>
              <a:rPr lang="en-US" sz="1600" b="1"/>
              <a:t>Flexible Integration: </a:t>
            </a:r>
            <a:r>
              <a:rPr lang="en-US" sz="1600"/>
              <a:t>Connects to multiple data sources</a:t>
            </a:r>
            <a:endParaRPr lang="nb-NO" sz="1600"/>
          </a:p>
          <a:p>
            <a:pPr>
              <a:lnSpc>
                <a:spcPct val="110000"/>
              </a:lnSpc>
            </a:pPr>
            <a:endParaRPr lang="nb-NO" sz="1600"/>
          </a:p>
        </p:txBody>
      </p:sp>
      <p:pic>
        <p:nvPicPr>
          <p:cNvPr id="5" name="Picture 4" descr="A blue logo with a black background&#10;&#10;Description automatically generated">
            <a:extLst>
              <a:ext uri="{FF2B5EF4-FFF2-40B4-BE49-F238E27FC236}">
                <a16:creationId xmlns:a16="http://schemas.microsoft.com/office/drawing/2014/main" id="{EC1178FA-4878-E423-7F2B-4CE51DC99A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8752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7" name="The distance between the headline and the start of the body copy is always constant.…">
            <a:extLst>
              <a:ext uri="{FF2B5EF4-FFF2-40B4-BE49-F238E27FC236}">
                <a16:creationId xmlns:a16="http://schemas.microsoft.com/office/drawing/2014/main" id="{09A20890-2FF6-48B1-61C4-4497CEDCF140}"/>
              </a:ext>
            </a:extLst>
          </p:cNvPr>
          <p:cNvSpPr txBox="1">
            <a:spLocks/>
          </p:cNvSpPr>
          <p:nvPr/>
        </p:nvSpPr>
        <p:spPr bwMode="gray">
          <a:xfrm>
            <a:off x="294839" y="2997599"/>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1.x - </a:t>
            </a:r>
            <a:r>
              <a:rPr lang="nb-NO" sz="1400" err="1"/>
              <a:t>InfluxQL</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pic>
        <p:nvPicPr>
          <p:cNvPr id="1028" name="Picture 4" descr="graf-db1-query">
            <a:extLst>
              <a:ext uri="{FF2B5EF4-FFF2-40B4-BE49-F238E27FC236}">
                <a16:creationId xmlns:a16="http://schemas.microsoft.com/office/drawing/2014/main" id="{ABB3A1EB-5D5E-1068-2C1A-A6CA3820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39" y="1001190"/>
            <a:ext cx="5281013" cy="21652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f-db2-query">
            <a:extLst>
              <a:ext uri="{FF2B5EF4-FFF2-40B4-BE49-F238E27FC236}">
                <a16:creationId xmlns:a16="http://schemas.microsoft.com/office/drawing/2014/main" id="{FFC20655-F26E-16FB-82F9-B528DCA19F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550" b="24421"/>
          <a:stretch/>
        </p:blipFill>
        <p:spPr bwMode="auto">
          <a:xfrm>
            <a:off x="6372911" y="1001190"/>
            <a:ext cx="5522663" cy="215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103531-CD2A-899D-77D8-0F3237536242}"/>
              </a:ext>
            </a:extLst>
          </p:cNvPr>
          <p:cNvPicPr>
            <a:picLocks noChangeAspect="1"/>
          </p:cNvPicPr>
          <p:nvPr/>
        </p:nvPicPr>
        <p:blipFill>
          <a:blip r:embed="rId5"/>
          <a:stretch>
            <a:fillRect/>
          </a:stretch>
        </p:blipFill>
        <p:spPr>
          <a:xfrm>
            <a:off x="3255956" y="3337619"/>
            <a:ext cx="5678499" cy="2512510"/>
          </a:xfrm>
          <a:prstGeom prst="rect">
            <a:avLst/>
          </a:prstGeom>
        </p:spPr>
      </p:pic>
      <p:sp>
        <p:nvSpPr>
          <p:cNvPr id="2" name="Footer Placeholder 6">
            <a:extLst>
              <a:ext uri="{FF2B5EF4-FFF2-40B4-BE49-F238E27FC236}">
                <a16:creationId xmlns:a16="http://schemas.microsoft.com/office/drawing/2014/main" id="{46DF7738-42A1-8C66-D062-51901113189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8C1DF1F2-C95B-AB58-1B3A-7CE8CFCA2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9" name="Text+Image 50:50">
            <a:extLst>
              <a:ext uri="{FF2B5EF4-FFF2-40B4-BE49-F238E27FC236}">
                <a16:creationId xmlns:a16="http://schemas.microsoft.com/office/drawing/2014/main" id="{B66C70C0-D173-ED33-D98B-8B27F37F9FD3}"/>
              </a:ext>
            </a:extLst>
          </p:cNvPr>
          <p:cNvSpPr txBox="1">
            <a:spLocks noGrp="1"/>
          </p:cNvSpPr>
          <p:nvPr>
            <p:ph type="title"/>
          </p:nvPr>
        </p:nvSpPr>
        <p:spPr>
          <a:xfrm>
            <a:off x="540000" y="432000"/>
            <a:ext cx="11109600" cy="540000"/>
          </a:xfrm>
        </p:spPr>
        <p:txBody>
          <a:bodyPr anchor="ctr">
            <a:normAutofit/>
          </a:bodyPr>
          <a:lstStyle/>
          <a:p>
            <a:r>
              <a:rPr lang="en-GB"/>
              <a:t>Different flavours of Influx</a:t>
            </a:r>
          </a:p>
        </p:txBody>
      </p:sp>
      <p:sp>
        <p:nvSpPr>
          <p:cNvPr id="14" name="The distance between the headline and the start of the body copy is always constant.…">
            <a:extLst>
              <a:ext uri="{FF2B5EF4-FFF2-40B4-BE49-F238E27FC236}">
                <a16:creationId xmlns:a16="http://schemas.microsoft.com/office/drawing/2014/main" id="{28E34A08-B319-0484-B666-1844E85C4B34}"/>
              </a:ext>
            </a:extLst>
          </p:cNvPr>
          <p:cNvSpPr txBox="1">
            <a:spLocks/>
          </p:cNvSpPr>
          <p:nvPr/>
        </p:nvSpPr>
        <p:spPr bwMode="gray">
          <a:xfrm>
            <a:off x="9732295" y="522001"/>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2.x - </a:t>
            </a:r>
            <a:r>
              <a:rPr lang="nb-NO" sz="1400"/>
              <a:t>FLUX</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sp>
        <p:nvSpPr>
          <p:cNvPr id="15" name="The distance between the headline and the start of the body copy is always constant.…">
            <a:extLst>
              <a:ext uri="{FF2B5EF4-FFF2-40B4-BE49-F238E27FC236}">
                <a16:creationId xmlns:a16="http://schemas.microsoft.com/office/drawing/2014/main" id="{BFF971EF-33DC-E3FC-3B05-D7DF2FA742CB}"/>
              </a:ext>
            </a:extLst>
          </p:cNvPr>
          <p:cNvSpPr txBox="1">
            <a:spLocks/>
          </p:cNvSpPr>
          <p:nvPr/>
        </p:nvSpPr>
        <p:spPr bwMode="gray">
          <a:xfrm>
            <a:off x="9024709" y="5400130"/>
            <a:ext cx="2960338" cy="89999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nb-NO" sz="1600" err="1"/>
              <a:t>InfluxDB</a:t>
            </a:r>
            <a:r>
              <a:rPr lang="nb-NO" sz="1600"/>
              <a:t> 3.x – </a:t>
            </a:r>
            <a:r>
              <a:rPr lang="nb-NO" sz="1400" err="1"/>
              <a:t>InfluxQL</a:t>
            </a:r>
            <a:r>
              <a:rPr lang="nb-NO" sz="1400"/>
              <a:t> (v2)</a:t>
            </a:r>
            <a:endParaRPr lang="nb-NO" sz="1600"/>
          </a:p>
          <a:p>
            <a:pPr marL="0" indent="0">
              <a:lnSpc>
                <a:spcPct val="110000"/>
              </a:lnSpc>
              <a:buNone/>
            </a:pPr>
            <a:endParaRPr lang="nb-NO" sz="1600"/>
          </a:p>
          <a:p>
            <a:pPr marL="0" indent="0">
              <a:lnSpc>
                <a:spcPct val="110000"/>
              </a:lnSpc>
              <a:buNone/>
            </a:pPr>
            <a:endParaRPr lang="nb-NO" sz="1600"/>
          </a:p>
          <a:p>
            <a:pPr marL="450000" lvl="1" indent="0">
              <a:lnSpc>
                <a:spcPct val="110000"/>
              </a:lnSpc>
              <a:buNone/>
            </a:pPr>
            <a:endParaRPr lang="nb-NO" sz="1400"/>
          </a:p>
          <a:p>
            <a:pPr marL="0" indent="0">
              <a:lnSpc>
                <a:spcPct val="110000"/>
              </a:lnSpc>
              <a:buNone/>
            </a:pPr>
            <a:endParaRPr lang="nb-NO" sz="1600"/>
          </a:p>
        </p:txBody>
      </p:sp>
      <p:sp>
        <p:nvSpPr>
          <p:cNvPr id="16" name="Rectangle 15">
            <a:extLst>
              <a:ext uri="{FF2B5EF4-FFF2-40B4-BE49-F238E27FC236}">
                <a16:creationId xmlns:a16="http://schemas.microsoft.com/office/drawing/2014/main" id="{C2EAE385-2A94-5930-31ED-C38133D818F6}"/>
              </a:ext>
            </a:extLst>
          </p:cNvPr>
          <p:cNvSpPr/>
          <p:nvPr/>
        </p:nvSpPr>
        <p:spPr>
          <a:xfrm>
            <a:off x="398675" y="3905527"/>
            <a:ext cx="2541130" cy="17890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a:t>We will use </a:t>
            </a:r>
            <a:r>
              <a:rPr lang="en-GB" err="1"/>
              <a:t>InfluxDB</a:t>
            </a:r>
            <a:r>
              <a:rPr lang="en-GB"/>
              <a:t> 2.x but query data using </a:t>
            </a:r>
            <a:r>
              <a:rPr lang="en-GB" err="1"/>
              <a:t>InfluxQL</a:t>
            </a:r>
            <a:endParaRPr lang="en-GB"/>
          </a:p>
        </p:txBody>
      </p:sp>
      <p:pic>
        <p:nvPicPr>
          <p:cNvPr id="4" name="Picture 3" descr="A blue logo with a black background&#10;&#10;Description automatically generated">
            <a:extLst>
              <a:ext uri="{FF2B5EF4-FFF2-40B4-BE49-F238E27FC236}">
                <a16:creationId xmlns:a16="http://schemas.microsoft.com/office/drawing/2014/main" id="{ABDACE6B-DA46-AB19-FFE4-E991F05D4F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8435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2" name="Footer Placeholder 6">
            <a:extLst>
              <a:ext uri="{FF2B5EF4-FFF2-40B4-BE49-F238E27FC236}">
                <a16:creationId xmlns:a16="http://schemas.microsoft.com/office/drawing/2014/main" id="{46DF7738-42A1-8C66-D062-51901113189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8C1DF1F2-C95B-AB58-1B3A-7CE8CFCA283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9" name="Text+Image 50:50">
            <a:extLst>
              <a:ext uri="{FF2B5EF4-FFF2-40B4-BE49-F238E27FC236}">
                <a16:creationId xmlns:a16="http://schemas.microsoft.com/office/drawing/2014/main" id="{B66C70C0-D173-ED33-D98B-8B27F37F9FD3}"/>
              </a:ext>
            </a:extLst>
          </p:cNvPr>
          <p:cNvSpPr txBox="1">
            <a:spLocks noGrp="1"/>
          </p:cNvSpPr>
          <p:nvPr>
            <p:ph type="title"/>
          </p:nvPr>
        </p:nvSpPr>
        <p:spPr>
          <a:xfrm>
            <a:off x="540000" y="432000"/>
            <a:ext cx="11109600" cy="540000"/>
          </a:xfrm>
        </p:spPr>
        <p:txBody>
          <a:bodyPr anchor="ctr">
            <a:normAutofit/>
          </a:bodyPr>
          <a:lstStyle/>
          <a:p>
            <a:r>
              <a:rPr lang="en-GB">
                <a:latin typeface="Verdana"/>
                <a:ea typeface="Verdana"/>
              </a:rPr>
              <a:t>Make some notes</a:t>
            </a:r>
            <a:endParaRPr lang="nb-NO"/>
          </a:p>
        </p:txBody>
      </p:sp>
      <p:sp>
        <p:nvSpPr>
          <p:cNvPr id="5" name="Content Placeholder 5">
            <a:extLst>
              <a:ext uri="{FF2B5EF4-FFF2-40B4-BE49-F238E27FC236}">
                <a16:creationId xmlns:a16="http://schemas.microsoft.com/office/drawing/2014/main" id="{B369A2B1-F9F4-366B-0FB5-12E0EEA13082}"/>
              </a:ext>
            </a:extLst>
          </p:cNvPr>
          <p:cNvSpPr>
            <a:spLocks noGrp="1"/>
          </p:cNvSpPr>
          <p:nvPr>
            <p:ph idx="1"/>
          </p:nvPr>
        </p:nvSpPr>
        <p:spPr>
          <a:xfrm>
            <a:off x="540000" y="890898"/>
            <a:ext cx="5850861" cy="5122276"/>
          </a:xfrm>
        </p:spPr>
        <p:txBody>
          <a:bodyPr vert="horz" lIns="0" tIns="180000" rIns="0" bIns="180000" rtlCol="0" anchor="t">
            <a:noAutofit/>
          </a:bodyPr>
          <a:lstStyle/>
          <a:p>
            <a:r>
              <a:rPr lang="nb-NO" sz="1600" dirty="0" err="1">
                <a:latin typeface="Verdana"/>
                <a:ea typeface="Verdana"/>
              </a:rPr>
              <a:t>There</a:t>
            </a:r>
            <a:r>
              <a:rPr lang="nb-NO" sz="1600" dirty="0">
                <a:latin typeface="Verdana"/>
                <a:ea typeface="Verdana"/>
              </a:rPr>
              <a:t> </a:t>
            </a:r>
            <a:r>
              <a:rPr lang="nb-NO" sz="1600" dirty="0" err="1">
                <a:latin typeface="Verdana"/>
                <a:ea typeface="Verdana"/>
              </a:rPr>
              <a:t>are</a:t>
            </a:r>
            <a:r>
              <a:rPr lang="nb-NO" sz="1600" dirty="0">
                <a:latin typeface="Verdana"/>
                <a:ea typeface="Verdana"/>
              </a:rPr>
              <a:t> </a:t>
            </a:r>
            <a:r>
              <a:rPr lang="nb-NO" sz="1600" dirty="0" err="1">
                <a:latin typeface="Verdana"/>
                <a:ea typeface="Verdana"/>
              </a:rPr>
              <a:t>some</a:t>
            </a:r>
            <a:r>
              <a:rPr lang="nb-NO" sz="1600" dirty="0">
                <a:latin typeface="Verdana"/>
                <a:ea typeface="Verdana"/>
              </a:rPr>
              <a:t> variables </a:t>
            </a:r>
            <a:r>
              <a:rPr lang="nb-NO" sz="1600" dirty="0" err="1">
                <a:latin typeface="Verdana"/>
                <a:ea typeface="Verdana"/>
              </a:rPr>
              <a:t>that</a:t>
            </a:r>
            <a:r>
              <a:rPr lang="nb-NO" sz="1600" dirty="0">
                <a:latin typeface="Verdana"/>
                <a:ea typeface="Verdana"/>
              </a:rPr>
              <a:t> </a:t>
            </a:r>
            <a:r>
              <a:rPr lang="nb-NO" sz="1600" dirty="0" err="1">
                <a:latin typeface="Verdana"/>
                <a:ea typeface="Verdana"/>
              </a:rPr>
              <a:t>need</a:t>
            </a:r>
            <a:r>
              <a:rPr lang="nb-NO" sz="1600" dirty="0">
                <a:latin typeface="Verdana"/>
                <a:ea typeface="Verdana"/>
              </a:rPr>
              <a:t> to be </a:t>
            </a:r>
            <a:r>
              <a:rPr lang="nb-NO" sz="1600" dirty="0" err="1">
                <a:latin typeface="Verdana"/>
                <a:ea typeface="Verdana"/>
              </a:rPr>
              <a:t>typed</a:t>
            </a:r>
            <a:r>
              <a:rPr lang="nb-NO" sz="1600" dirty="0">
                <a:latin typeface="Verdana"/>
                <a:ea typeface="Verdana"/>
              </a:rPr>
              <a:t> later, so to save time </a:t>
            </a:r>
            <a:r>
              <a:rPr lang="nb-NO" sz="1600" dirty="0" err="1">
                <a:latin typeface="Verdana"/>
                <a:ea typeface="Verdana"/>
              </a:rPr>
              <a:t>you</a:t>
            </a:r>
            <a:r>
              <a:rPr lang="nb-NO" sz="1600" dirty="0">
                <a:latin typeface="Verdana"/>
                <a:ea typeface="Verdana"/>
              </a:rPr>
              <a:t> </a:t>
            </a:r>
            <a:r>
              <a:rPr lang="nb-NO" sz="1600" dirty="0" err="1">
                <a:latin typeface="Verdana"/>
                <a:ea typeface="Verdana"/>
              </a:rPr>
              <a:t>can</a:t>
            </a:r>
            <a:r>
              <a:rPr lang="nb-NO" sz="1600" dirty="0">
                <a:latin typeface="Verdana"/>
                <a:ea typeface="Verdana"/>
              </a:rPr>
              <a:t> make a .</a:t>
            </a:r>
            <a:r>
              <a:rPr lang="nb-NO" sz="1600" dirty="0" err="1">
                <a:latin typeface="Verdana"/>
                <a:ea typeface="Verdana"/>
              </a:rPr>
              <a:t>txt</a:t>
            </a:r>
            <a:r>
              <a:rPr lang="nb-NO" sz="1600" dirty="0">
                <a:latin typeface="Verdana"/>
                <a:ea typeface="Verdana"/>
              </a:rPr>
              <a:t> file </a:t>
            </a:r>
            <a:r>
              <a:rPr lang="nb-NO" sz="1600" dirty="0" err="1">
                <a:latin typeface="Verdana"/>
                <a:ea typeface="Verdana"/>
              </a:rPr>
              <a:t>while</a:t>
            </a:r>
            <a:r>
              <a:rPr lang="nb-NO" sz="1600" dirty="0">
                <a:latin typeface="Verdana"/>
                <a:ea typeface="Verdana"/>
              </a:rPr>
              <a:t> </a:t>
            </a:r>
            <a:r>
              <a:rPr lang="nb-NO" sz="1600" dirty="0" err="1">
                <a:latin typeface="Verdana"/>
                <a:ea typeface="Verdana"/>
              </a:rPr>
              <a:t>we</a:t>
            </a:r>
            <a:r>
              <a:rPr lang="nb-NO" sz="1600" dirty="0">
                <a:latin typeface="Verdana"/>
                <a:ea typeface="Verdana"/>
              </a:rPr>
              <a:t> </a:t>
            </a:r>
            <a:r>
              <a:rPr lang="en-US" sz="1600" dirty="0">
                <a:latin typeface="Verdana"/>
                <a:ea typeface="Verdana"/>
              </a:rPr>
              <a:t>continue </a:t>
            </a:r>
            <a:r>
              <a:rPr lang="nb-NO" sz="1600" dirty="0">
                <a:latin typeface="Verdana"/>
                <a:ea typeface="Verdana"/>
              </a:rPr>
              <a:t>in </a:t>
            </a:r>
            <a:r>
              <a:rPr lang="nb-NO" sz="1600" dirty="0" err="1">
                <a:latin typeface="Verdana"/>
                <a:ea typeface="Verdana"/>
              </a:rPr>
              <a:t>this</a:t>
            </a:r>
            <a:r>
              <a:rPr lang="nb-NO" sz="1600" dirty="0">
                <a:latin typeface="Verdana"/>
                <a:ea typeface="Verdana"/>
              </a:rPr>
              <a:t> lab</a:t>
            </a:r>
          </a:p>
          <a:p>
            <a:endParaRPr lang="nb-NO" sz="1600" dirty="0">
              <a:latin typeface="Verdana"/>
              <a:ea typeface="Verdana"/>
            </a:endParaRPr>
          </a:p>
          <a:p>
            <a:endParaRPr lang="nb-NO" sz="1600" dirty="0">
              <a:latin typeface="Verdana"/>
              <a:ea typeface="Verdana"/>
            </a:endParaRPr>
          </a:p>
          <a:p>
            <a:endParaRPr lang="nb-NO" sz="1600" dirty="0">
              <a:latin typeface="Verdana"/>
              <a:ea typeface="Verdana"/>
            </a:endParaRPr>
          </a:p>
          <a:p>
            <a:endParaRPr lang="nb-NO" sz="1600" dirty="0">
              <a:latin typeface="Verdana"/>
              <a:ea typeface="Verdana"/>
            </a:endParaRPr>
          </a:p>
          <a:p>
            <a:r>
              <a:rPr lang="nb-NO" sz="1600" dirty="0">
                <a:latin typeface="Verdana"/>
                <a:ea typeface="Verdana"/>
              </a:rPr>
              <a:t>Even </a:t>
            </a:r>
            <a:r>
              <a:rPr lang="nb-NO" sz="1600" dirty="0" err="1">
                <a:latin typeface="Verdana"/>
                <a:ea typeface="Verdana"/>
              </a:rPr>
              <a:t>better</a:t>
            </a:r>
            <a:r>
              <a:rPr lang="nb-NO" sz="1600" dirty="0">
                <a:latin typeface="Verdana"/>
                <a:ea typeface="Verdana"/>
              </a:rPr>
              <a:t>, </a:t>
            </a:r>
            <a:r>
              <a:rPr lang="nb-NO" sz="1600" dirty="0" err="1">
                <a:latin typeface="Verdana"/>
                <a:ea typeface="Verdana"/>
              </a:rPr>
              <a:t>you</a:t>
            </a:r>
            <a:r>
              <a:rPr lang="nb-NO" sz="1600" dirty="0">
                <a:latin typeface="Verdana"/>
                <a:ea typeface="Verdana"/>
              </a:rPr>
              <a:t> </a:t>
            </a:r>
            <a:r>
              <a:rPr lang="nb-NO" sz="1600" dirty="0" err="1">
                <a:latin typeface="Verdana"/>
                <a:ea typeface="Verdana"/>
              </a:rPr>
              <a:t>could</a:t>
            </a:r>
            <a:r>
              <a:rPr lang="nb-NO" sz="1600" dirty="0">
                <a:latin typeface="Verdana"/>
                <a:ea typeface="Verdana"/>
              </a:rPr>
              <a:t> </a:t>
            </a:r>
            <a:r>
              <a:rPr lang="nb-NO" sz="1600" dirty="0" err="1">
                <a:latin typeface="Verdana"/>
                <a:ea typeface="Verdana"/>
              </a:rPr>
              <a:t>use</a:t>
            </a:r>
            <a:r>
              <a:rPr lang="nb-NO" sz="1600" dirty="0">
                <a:latin typeface="Verdana"/>
                <a:ea typeface="Verdana"/>
              </a:rPr>
              <a:t> </a:t>
            </a:r>
            <a:r>
              <a:rPr lang="nb-NO" sz="1600" dirty="0" err="1">
                <a:latin typeface="Verdana"/>
                <a:ea typeface="Verdana"/>
              </a:rPr>
              <a:t>your</a:t>
            </a:r>
            <a:r>
              <a:rPr lang="nb-NO" sz="1600" dirty="0">
                <a:latin typeface="Verdana"/>
                <a:ea typeface="Verdana"/>
              </a:rPr>
              <a:t> </a:t>
            </a:r>
            <a:r>
              <a:rPr lang="nb-NO" sz="1600" dirty="0" err="1">
                <a:latin typeface="Verdana"/>
                <a:ea typeface="Verdana"/>
              </a:rPr>
              <a:t>favorite</a:t>
            </a:r>
            <a:r>
              <a:rPr lang="nb-NO" sz="1600" dirty="0">
                <a:latin typeface="Verdana"/>
                <a:ea typeface="Verdana"/>
              </a:rPr>
              <a:t> </a:t>
            </a:r>
            <a:r>
              <a:rPr lang="nb-NO" sz="1600" dirty="0" err="1">
                <a:latin typeface="Verdana"/>
                <a:ea typeface="Verdana"/>
              </a:rPr>
              <a:t>password</a:t>
            </a:r>
            <a:r>
              <a:rPr lang="nb-NO" sz="1600" dirty="0">
                <a:latin typeface="Verdana"/>
                <a:ea typeface="Verdana"/>
              </a:rPr>
              <a:t> manager (</a:t>
            </a:r>
            <a:r>
              <a:rPr lang="nb-NO" sz="1600" dirty="0" err="1">
                <a:latin typeface="Verdana"/>
                <a:ea typeface="Verdana"/>
              </a:rPr>
              <a:t>KeePass</a:t>
            </a:r>
            <a:r>
              <a:rPr lang="nb-NO" sz="1600" dirty="0">
                <a:latin typeface="Verdana"/>
                <a:ea typeface="Verdana"/>
              </a:rPr>
              <a:t> </a:t>
            </a:r>
            <a:r>
              <a:rPr lang="nb-NO" sz="1600" dirty="0" err="1">
                <a:latin typeface="Verdana"/>
                <a:ea typeface="Verdana"/>
              </a:rPr>
              <a:t>etc</a:t>
            </a:r>
            <a:r>
              <a:rPr lang="nb-NO" sz="1600" dirty="0">
                <a:latin typeface="Verdana"/>
                <a:ea typeface="Verdana"/>
              </a:rPr>
              <a:t>)</a:t>
            </a:r>
            <a:endParaRPr lang="nb-NO" dirty="0"/>
          </a:p>
        </p:txBody>
      </p:sp>
      <p:sp>
        <p:nvSpPr>
          <p:cNvPr id="11" name="TextBox 9">
            <a:extLst>
              <a:ext uri="{FF2B5EF4-FFF2-40B4-BE49-F238E27FC236}">
                <a16:creationId xmlns:a16="http://schemas.microsoft.com/office/drawing/2014/main" id="{C721C041-8862-0D84-2115-A62F64AE6AC1}"/>
              </a:ext>
            </a:extLst>
          </p:cNvPr>
          <p:cNvSpPr txBox="1"/>
          <p:nvPr/>
        </p:nvSpPr>
        <p:spPr>
          <a:xfrm>
            <a:off x="628128" y="2213602"/>
            <a:ext cx="5679931" cy="690510"/>
          </a:xfrm>
          <a:prstGeom prst="rect">
            <a:avLst/>
          </a:prstGeom>
          <a:solidFill>
            <a:srgbClr val="002B36"/>
          </a:solidFill>
          <a:ln>
            <a:solidFill>
              <a:srgbClr val="002B36"/>
            </a:solidFill>
          </a:ln>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dirty="0"/>
              <a:t>Admin </a:t>
            </a:r>
            <a:r>
              <a:rPr lang="fr-FR" dirty="0" err="1"/>
              <a:t>token</a:t>
            </a:r>
            <a:r>
              <a:rPr lang="fr-FR" dirty="0"/>
              <a:t>: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a:t>Org </a:t>
            </a:r>
            <a:r>
              <a:rPr lang="fr-FR" dirty="0"/>
              <a:t>ID: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a:p>
            <a:pPr lvl="1" indent="-97155"/>
            <a:r>
              <a:rPr lang="fr-FR" dirty="0"/>
              <a:t>Container ID: {</a:t>
            </a:r>
            <a:r>
              <a:rPr lang="fr-FR" dirty="0" err="1"/>
              <a:t>we</a:t>
            </a:r>
            <a:r>
              <a:rPr lang="fr-FR" dirty="0"/>
              <a:t> </a:t>
            </a:r>
            <a:r>
              <a:rPr lang="fr-FR" dirty="0" err="1"/>
              <a:t>will</a:t>
            </a:r>
            <a:r>
              <a:rPr lang="fr-FR" dirty="0"/>
              <a:t> </a:t>
            </a:r>
            <a:r>
              <a:rPr lang="fr-FR" dirty="0" err="1"/>
              <a:t>fill</a:t>
            </a:r>
            <a:r>
              <a:rPr lang="fr-FR" dirty="0"/>
              <a:t> in </a:t>
            </a:r>
            <a:r>
              <a:rPr lang="fr-FR" dirty="0" err="1"/>
              <a:t>this</a:t>
            </a:r>
            <a:r>
              <a:rPr lang="fr-FR" dirty="0"/>
              <a:t> </a:t>
            </a:r>
            <a:r>
              <a:rPr lang="fr-FR" dirty="0" err="1"/>
              <a:t>later</a:t>
            </a:r>
            <a:r>
              <a:rPr lang="fr-FR" dirty="0"/>
              <a:t>}</a:t>
            </a:r>
          </a:p>
        </p:txBody>
      </p:sp>
      <p:sp>
        <p:nvSpPr>
          <p:cNvPr id="6" name="Rectangle: Rounded Corners 5">
            <a:extLst>
              <a:ext uri="{FF2B5EF4-FFF2-40B4-BE49-F238E27FC236}">
                <a16:creationId xmlns:a16="http://schemas.microsoft.com/office/drawing/2014/main" id="{1116CFCC-250F-B283-1E1D-50EBEDB62315}"/>
              </a:ext>
            </a:extLst>
          </p:cNvPr>
          <p:cNvSpPr/>
          <p:nvPr/>
        </p:nvSpPr>
        <p:spPr>
          <a:xfrm>
            <a:off x="628128" y="1937291"/>
            <a:ext cx="1718553" cy="323238"/>
          </a:xfrm>
          <a:prstGeom prst="roundRect">
            <a:avLst/>
          </a:prstGeom>
          <a:noFill/>
          <a:ln w="12700">
            <a:solidFill>
              <a:srgbClr val="002B36"/>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nb-NO" sz="1200" dirty="0" err="1">
                <a:solidFill>
                  <a:srgbClr val="002B36"/>
                </a:solidFill>
                <a:latin typeface="Consolas" panose="020B0609020204030204" pitchFamily="49" charset="0"/>
              </a:rPr>
              <a:t>Lab10_Notes.txt</a:t>
            </a:r>
            <a:endParaRPr lang="nb-NO" sz="1200" dirty="0">
              <a:solidFill>
                <a:srgbClr val="002B36"/>
              </a:solidFill>
              <a:latin typeface="Consolas" panose="020B0609020204030204" pitchFamily="49" charset="0"/>
            </a:endParaRPr>
          </a:p>
        </p:txBody>
      </p:sp>
      <p:pic>
        <p:nvPicPr>
          <p:cNvPr id="4" name="Picture 3" descr="A blue logo with a black background&#10;&#10;Description automatically generated">
            <a:extLst>
              <a:ext uri="{FF2B5EF4-FFF2-40B4-BE49-F238E27FC236}">
                <a16:creationId xmlns:a16="http://schemas.microsoft.com/office/drawing/2014/main" id="{33D1FD94-B4D3-7515-3502-E36902FDE0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8599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485B025-69EF-89C1-6489-284E2DAA1110}"/>
              </a:ext>
            </a:extLst>
          </p:cNvPr>
          <p:cNvSpPr>
            <a:spLocks noGrp="1"/>
          </p:cNvSpPr>
          <p:nvPr>
            <p:ph idx="1"/>
          </p:nvPr>
        </p:nvSpPr>
        <p:spPr>
          <a:xfrm>
            <a:off x="540000" y="780402"/>
            <a:ext cx="6173316" cy="5122276"/>
          </a:xfrm>
        </p:spPr>
        <p:txBody>
          <a:bodyPr vert="horz" lIns="0" tIns="180000" rIns="0" bIns="180000" rtlCol="0" anchor="t">
            <a:noAutofit/>
          </a:bodyPr>
          <a:lstStyle/>
          <a:p>
            <a:pPr marL="342900" indent="-342900">
              <a:buFont typeface="+mj-lt"/>
              <a:buAutoNum type="arabicPeriod"/>
            </a:pPr>
            <a:r>
              <a:rPr lang="nb-NO" sz="1600" err="1">
                <a:latin typeface="Verdana"/>
                <a:ea typeface="Verdana"/>
              </a:rPr>
              <a:t>Create</a:t>
            </a:r>
            <a:r>
              <a:rPr lang="nb-NO" sz="1600">
                <a:latin typeface="Verdana"/>
                <a:ea typeface="Verdana"/>
              </a:rPr>
              <a:t> a .</a:t>
            </a:r>
            <a:r>
              <a:rPr lang="nb-NO" sz="1600" err="1">
                <a:latin typeface="Verdana"/>
                <a:ea typeface="Verdana"/>
              </a:rPr>
              <a:t>env</a:t>
            </a:r>
            <a:r>
              <a:rPr lang="nb-NO" sz="1600">
                <a:latin typeface="Verdana"/>
                <a:ea typeface="Verdana"/>
              </a:rPr>
              <a:t> file to store variables</a:t>
            </a:r>
          </a:p>
          <a:p>
            <a:pPr marL="792480" lvl="1" indent="-342900">
              <a:buFont typeface="Arial"/>
              <a:buChar char="–"/>
            </a:pPr>
            <a:endParaRPr lang="nb-NO">
              <a:solidFill>
                <a:srgbClr val="0C1026"/>
              </a:solidFill>
            </a:endParaRPr>
          </a:p>
          <a:p>
            <a:pPr marL="342900" indent="-342900">
              <a:buClr>
                <a:srgbClr val="19AAF8"/>
              </a:buClr>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719455" lvl="1" indent="-269875">
              <a:buFont typeface="Arial"/>
              <a:buChar char="–"/>
            </a:pPr>
            <a:r>
              <a:rPr lang="nb-NO" sz="1400" err="1">
                <a:latin typeface="Verdana"/>
                <a:ea typeface="Verdana"/>
              </a:rPr>
              <a:t>Add</a:t>
            </a:r>
            <a:r>
              <a:rPr lang="nb-NO" sz="1400">
                <a:latin typeface="Verdana"/>
                <a:ea typeface="Verdana"/>
              </a:rPr>
              <a:t> </a:t>
            </a:r>
            <a:r>
              <a:rPr lang="nb-NO" sz="1400" err="1">
                <a:latin typeface="Verdana"/>
                <a:ea typeface="Verdana"/>
              </a:rPr>
              <a:t>the</a:t>
            </a:r>
            <a:r>
              <a:rPr lang="nb-NO" sz="1400">
                <a:latin typeface="Verdana"/>
                <a:ea typeface="Verdana"/>
              </a:rPr>
              <a:t> </a:t>
            </a:r>
            <a:r>
              <a:rPr lang="nb-NO" sz="1400" err="1">
                <a:latin typeface="Verdana"/>
                <a:ea typeface="Verdana"/>
              </a:rPr>
              <a:t>INFLUXDB_ADMIN_TOKEN</a:t>
            </a:r>
            <a:r>
              <a:rPr lang="nb-NO" sz="1400">
                <a:latin typeface="Verdana"/>
                <a:ea typeface="Verdana"/>
              </a:rPr>
              <a:t> to </a:t>
            </a:r>
            <a:r>
              <a:rPr lang="nb-NO" sz="1400" err="1">
                <a:latin typeface="Verdana"/>
                <a:ea typeface="Verdana"/>
              </a:rPr>
              <a:t>your</a:t>
            </a:r>
            <a:r>
              <a:rPr lang="nb-NO" sz="1400">
                <a:latin typeface="Verdana"/>
                <a:ea typeface="Verdana"/>
              </a:rPr>
              <a:t> .</a:t>
            </a:r>
            <a:r>
              <a:rPr lang="nb-NO" sz="1400" err="1">
                <a:latin typeface="Verdana"/>
                <a:ea typeface="Verdana"/>
              </a:rPr>
              <a:t>txt</a:t>
            </a:r>
            <a:r>
              <a:rPr lang="nb-NO" sz="1400">
                <a:latin typeface="Verdana"/>
                <a:ea typeface="Verdana"/>
              </a:rPr>
              <a:t> file</a:t>
            </a:r>
            <a:endParaRPr lang="nb-NO" sz="1400"/>
          </a:p>
          <a:p>
            <a:pPr marL="719455" lvl="1" indent="-269875">
              <a:buFont typeface="Arial"/>
              <a:buChar char="–"/>
            </a:pPr>
            <a:endParaRPr lang="nb-NO" sz="1400">
              <a:latin typeface="Verdana"/>
              <a:ea typeface="Verdana"/>
            </a:endParaRPr>
          </a:p>
          <a:p>
            <a:pPr marL="342900" indent="-342900">
              <a:buAutoNum type="arabicPeriod"/>
            </a:pPr>
            <a:r>
              <a:rPr lang="nb-NO" sz="1600" err="1">
                <a:latin typeface="Verdana"/>
                <a:ea typeface="Verdana"/>
              </a:rPr>
              <a:t>Create</a:t>
            </a:r>
            <a:r>
              <a:rPr lang="nb-NO" sz="1600">
                <a:latin typeface="Verdana"/>
                <a:ea typeface="Verdana"/>
              </a:rPr>
              <a:t> persistent </a:t>
            </a:r>
            <a:r>
              <a:rPr lang="nb-NO" sz="1600" err="1">
                <a:latin typeface="Verdana"/>
                <a:ea typeface="Verdana"/>
              </a:rPr>
              <a:t>storage</a:t>
            </a:r>
            <a:endParaRPr lang="nb-NO" sz="1600">
              <a:latin typeface="Verdana"/>
              <a:ea typeface="Verdana"/>
            </a:endParaRPr>
          </a:p>
          <a:p>
            <a:pPr marL="342900" indent="-342900">
              <a:buFont typeface="+mj-lt"/>
              <a:buAutoNum type="arabicPeriod"/>
            </a:pPr>
            <a:endParaRPr lang="nb-NO"/>
          </a:p>
          <a:p>
            <a:pPr marL="342900" indent="-342900">
              <a:buFont typeface="+mj-lt"/>
              <a:buAutoNum type="arabicPeriod"/>
            </a:pPr>
            <a:r>
              <a:rPr lang="nb-NO" sz="1600" err="1">
                <a:latin typeface="Verdana"/>
                <a:ea typeface="Verdana"/>
              </a:rPr>
              <a:t>Create</a:t>
            </a:r>
            <a:r>
              <a:rPr lang="nb-NO" sz="1600">
                <a:latin typeface="Verdana"/>
                <a:ea typeface="Verdana"/>
              </a:rPr>
              <a:t> </a:t>
            </a:r>
            <a:r>
              <a:rPr lang="nb-NO" sz="1600" err="1">
                <a:latin typeface="Verdana"/>
                <a:ea typeface="Verdana"/>
              </a:rPr>
              <a:t>the</a:t>
            </a:r>
            <a:r>
              <a:rPr lang="nb-NO" sz="1600">
                <a:latin typeface="Verdana"/>
                <a:ea typeface="Verdana"/>
              </a:rPr>
              <a:t> Telegraf </a:t>
            </a:r>
            <a:r>
              <a:rPr lang="nb-NO" sz="1600" err="1">
                <a:latin typeface="Verdana"/>
                <a:ea typeface="Verdana"/>
              </a:rPr>
              <a:t>config</a:t>
            </a:r>
            <a:r>
              <a:rPr lang="nb-NO" sz="1600">
                <a:latin typeface="Verdana"/>
                <a:ea typeface="Verdana"/>
              </a:rPr>
              <a:t> file</a:t>
            </a:r>
          </a:p>
        </p:txBody>
      </p:sp>
      <p:sp>
        <p:nvSpPr>
          <p:cNvPr id="5" name="TextBox 4">
            <a:extLst>
              <a:ext uri="{FF2B5EF4-FFF2-40B4-BE49-F238E27FC236}">
                <a16:creationId xmlns:a16="http://schemas.microsoft.com/office/drawing/2014/main" id="{00E1F5B3-1484-766D-1E22-9E733F769AAF}"/>
              </a:ext>
            </a:extLst>
          </p:cNvPr>
          <p:cNvSpPr txBox="1"/>
          <p:nvPr/>
        </p:nvSpPr>
        <p:spPr>
          <a:xfrm>
            <a:off x="722033" y="1240264"/>
            <a:ext cx="4122342" cy="1264962"/>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endParaRPr lang="nb-NO"/>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a:t>
            </a:r>
            <a:r>
              <a:rPr lang="fr-FR" sz="1050"/>
              <a:t> </a:t>
            </a:r>
            <a:r>
              <a:rPr lang="fr-FR" sz="1050" err="1"/>
              <a:t>mkdir</a:t>
            </a:r>
            <a:r>
              <a:rPr lang="fr-FR" sz="1050"/>
              <a:t> </a:t>
            </a:r>
            <a:r>
              <a:rPr lang="fr-FR" sz="1050" err="1"/>
              <a:t>tig</a:t>
            </a:r>
            <a:r>
              <a:rPr lang="fr-FR" sz="1050"/>
              <a:t>-stack</a:t>
            </a:r>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endParaRPr lang="fr-FR" sz="1050">
              <a:solidFill>
                <a:srgbClr val="EEE8D5"/>
              </a:solidFill>
            </a:endParaRPr>
          </a:p>
          <a:p>
            <a:pPr lvl="1" indent="-97155"/>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nano .</a:t>
            </a:r>
            <a:r>
              <a:rPr lang="fr-FR" sz="1050" err="1">
                <a:solidFill>
                  <a:srgbClr val="EEE8D5"/>
                </a:solidFill>
                <a:latin typeface="Consolas" panose="020B0609020204030204" pitchFamily="49" charset="0"/>
              </a:rPr>
              <a:t>env</a:t>
            </a:r>
            <a:endParaRPr lang="fr-FR" sz="1050">
              <a:solidFill>
                <a:srgbClr val="EEE8D5"/>
              </a:solidFill>
            </a:endParaRPr>
          </a:p>
          <a:p>
            <a:pPr marL="0" indent="0">
              <a:spcAft>
                <a:spcPts val="0"/>
              </a:spcAft>
              <a:buNone/>
            </a:pPr>
            <a:r>
              <a:rPr lang="en-US" sz="1000">
                <a:solidFill>
                  <a:srgbClr val="00B050"/>
                </a:solidFill>
                <a:latin typeface="Consolas" panose="020B0609020204030204" pitchFamily="49" charset="0"/>
              </a:rPr>
              <a:t>!</a:t>
            </a:r>
          </a:p>
          <a:p>
            <a:r>
              <a:rPr lang="en-US" sz="1000">
                <a:solidFill>
                  <a:srgbClr val="00B050"/>
                </a:solidFill>
                <a:latin typeface="Consolas"/>
              </a:rPr>
              <a:t>#add the following, and change the variables if needed</a:t>
            </a:r>
            <a:endParaRPr lang="en-US" sz="1000">
              <a:solidFill>
                <a:srgbClr val="00B050"/>
              </a:solidFill>
              <a:latin typeface="Consolas" panose="020B0609020204030204" pitchFamily="49" charset="0"/>
            </a:endParaRPr>
          </a:p>
          <a:p>
            <a:pPr marL="0" indent="0">
              <a:spcAft>
                <a:spcPts val="0"/>
              </a:spcAft>
              <a:buNone/>
            </a:pPr>
            <a:r>
              <a:rPr lang="en-US" sz="1000">
                <a:solidFill>
                  <a:srgbClr val="00B050"/>
                </a:solidFill>
                <a:latin typeface="Consolas"/>
              </a:rPr>
              <a:t>!</a:t>
            </a:r>
            <a:endParaRPr lang="en-US" sz="1000">
              <a:solidFill>
                <a:srgbClr val="00B050"/>
              </a:solidFill>
              <a:latin typeface="Consolas" panose="020B0609020204030204" pitchFamily="49" charset="0"/>
            </a:endParaRP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TIG stack installation</a:t>
            </a:r>
          </a:p>
        </p:txBody>
      </p:sp>
      <p:sp>
        <p:nvSpPr>
          <p:cNvPr id="2" name="Footer Placeholder 6">
            <a:extLst>
              <a:ext uri="{FF2B5EF4-FFF2-40B4-BE49-F238E27FC236}">
                <a16:creationId xmlns:a16="http://schemas.microsoft.com/office/drawing/2014/main" id="{0F6178F5-1298-A98B-1AF5-01C018926D4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5AC3D159-A1AF-77AF-BA96-70EF6E15A64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3" name="Rectangle 2">
            <a:extLst>
              <a:ext uri="{FF2B5EF4-FFF2-40B4-BE49-F238E27FC236}">
                <a16:creationId xmlns:a16="http://schemas.microsoft.com/office/drawing/2014/main" id="{A94D6359-16CD-D4B4-D85E-072A669FA314}"/>
              </a:ext>
            </a:extLst>
          </p:cNvPr>
          <p:cNvSpPr/>
          <p:nvPr/>
        </p:nvSpPr>
        <p:spPr>
          <a:xfrm>
            <a:off x="789826" y="2078178"/>
            <a:ext cx="3859381" cy="299803"/>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sp>
        <p:nvSpPr>
          <p:cNvPr id="16" name="Content Placeholder 5">
            <a:extLst>
              <a:ext uri="{FF2B5EF4-FFF2-40B4-BE49-F238E27FC236}">
                <a16:creationId xmlns:a16="http://schemas.microsoft.com/office/drawing/2014/main" id="{DD5715AA-BC76-6864-A558-27BBDC3A8CDF}"/>
              </a:ext>
            </a:extLst>
          </p:cNvPr>
          <p:cNvSpPr txBox="1">
            <a:spLocks/>
          </p:cNvSpPr>
          <p:nvPr/>
        </p:nvSpPr>
        <p:spPr bwMode="gray">
          <a:xfrm>
            <a:off x="8895219" y="202197"/>
            <a:ext cx="3295194" cy="1036413"/>
          </a:xfrm>
          <a:prstGeom prst="rect">
            <a:avLst/>
          </a:prstGeom>
        </p:spPr>
        <p:txBody>
          <a:bodyPr vert="horz" lIns="0" tIns="180000" rIns="0" bIns="180000" rtlCol="0" anchor="t">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nb-NO">
              <a:solidFill>
                <a:srgbClr val="FF0000"/>
              </a:solidFill>
              <a:latin typeface="Verdana"/>
              <a:ea typeface="Verdana"/>
            </a:endParaRPr>
          </a:p>
          <a:p>
            <a:pPr marL="342900" indent="-342900">
              <a:buFont typeface="+mj-lt"/>
              <a:buAutoNum type="arabicPeriod"/>
            </a:pPr>
            <a:endParaRPr lang="nb-NO"/>
          </a:p>
          <a:p>
            <a:pPr marL="719455" lvl="1" indent="-269875"/>
            <a:endParaRPr lang="nb-NO" sz="100"/>
          </a:p>
          <a:p>
            <a:pPr marL="719455" lvl="1" indent="-269875"/>
            <a:endParaRPr lang="nb-NO" sz="100"/>
          </a:p>
          <a:p>
            <a:pPr marL="719455" lvl="1" indent="-269875"/>
            <a:endParaRPr lang="nb-NO" sz="1000"/>
          </a:p>
        </p:txBody>
      </p:sp>
      <p:sp>
        <p:nvSpPr>
          <p:cNvPr id="10" name="TextBox 9">
            <a:extLst>
              <a:ext uri="{FF2B5EF4-FFF2-40B4-BE49-F238E27FC236}">
                <a16:creationId xmlns:a16="http://schemas.microsoft.com/office/drawing/2014/main" id="{51763FFD-D04A-58D5-774B-B2B30F7D9C40}"/>
              </a:ext>
            </a:extLst>
          </p:cNvPr>
          <p:cNvSpPr txBox="1"/>
          <p:nvPr/>
        </p:nvSpPr>
        <p:spPr>
          <a:xfrm>
            <a:off x="722032" y="4794751"/>
            <a:ext cx="5483587"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volume </a:t>
            </a:r>
            <a:r>
              <a:rPr lang="fr-FR" sz="1050" dirty="0" err="1">
                <a:solidFill>
                  <a:srgbClr val="EEE8D5"/>
                </a:solidFill>
                <a:latin typeface="Consolas" panose="020B0609020204030204" pitchFamily="49" charset="0"/>
              </a:rPr>
              <a:t>create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grafana</a:t>
            </a:r>
            <a:r>
              <a:rPr lang="fr-FR" sz="1050" dirty="0">
                <a:solidFill>
                  <a:srgbClr val="EEE8D5"/>
                </a:solidFill>
                <a:latin typeface="Consolas" panose="020B0609020204030204" pitchFamily="49" charset="0"/>
              </a:rPr>
              <a:t>-data</a:t>
            </a: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volume </a:t>
            </a:r>
            <a:r>
              <a:rPr lang="fr-FR" sz="1050" dirty="0" err="1">
                <a:solidFill>
                  <a:srgbClr val="EEE8D5"/>
                </a:solidFill>
                <a:latin typeface="Consolas" panose="020B0609020204030204" pitchFamily="49" charset="0"/>
              </a:rPr>
              <a:t>create</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a:t>
            </a:r>
            <a:r>
              <a:rPr lang="fr-FR" sz="1050" dirty="0">
                <a:solidFill>
                  <a:srgbClr val="EEE8D5"/>
                </a:solidFill>
                <a:latin typeface="Consolas" panose="020B0609020204030204" pitchFamily="49" charset="0"/>
              </a:rPr>
              <a:t>-data</a:t>
            </a:r>
          </a:p>
        </p:txBody>
      </p:sp>
      <p:sp>
        <p:nvSpPr>
          <p:cNvPr id="11" name="TextBox 10">
            <a:extLst>
              <a:ext uri="{FF2B5EF4-FFF2-40B4-BE49-F238E27FC236}">
                <a16:creationId xmlns:a16="http://schemas.microsoft.com/office/drawing/2014/main" id="{2D539C48-4CCB-9354-C904-1A35366D90C5}"/>
              </a:ext>
            </a:extLst>
          </p:cNvPr>
          <p:cNvSpPr txBox="1"/>
          <p:nvPr/>
        </p:nvSpPr>
        <p:spPr>
          <a:xfrm>
            <a:off x="722031" y="5625016"/>
            <a:ext cx="5483588" cy="4380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50" dirty="0" err="1">
                <a:solidFill>
                  <a:srgbClr val="6D6D6D"/>
                </a:solidFill>
                <a:latin typeface="Consolas"/>
              </a:rPr>
              <a:t>devnet-adm@ubuntu-devnet</a:t>
            </a:r>
            <a:r>
              <a:rPr lang="fr-FR" sz="1050" dirty="0">
                <a:solidFill>
                  <a:srgbClr val="6D6D6D"/>
                </a:solidFill>
                <a:latin typeface="Consolas"/>
              </a:rPr>
              <a:t>:</a:t>
            </a:r>
            <a:r>
              <a:rPr lang="fr-FR" sz="1050" dirty="0">
                <a:solidFill>
                  <a:srgbClr val="8C8C8C"/>
                </a:solidFill>
                <a:latin typeface="Consolas"/>
              </a:rPr>
              <a:t>~/</a:t>
            </a:r>
            <a:r>
              <a:rPr lang="fr-FR" sz="1050" dirty="0" err="1">
                <a:solidFill>
                  <a:srgbClr val="8C8C8C"/>
                </a:solidFill>
                <a:latin typeface="Consolas"/>
              </a:rPr>
              <a:t>tig</a:t>
            </a:r>
            <a:r>
              <a:rPr lang="fr-FR" sz="1050" dirty="0">
                <a:solidFill>
                  <a:srgbClr val="8C8C8C"/>
                </a:solidFill>
                <a:latin typeface="Consolas"/>
              </a:rPr>
              <a:t>-stack</a:t>
            </a:r>
            <a:r>
              <a:rPr lang="fr-FR" sz="1050" dirty="0">
                <a:solidFill>
                  <a:srgbClr val="EEE8D5"/>
                </a:solidFill>
                <a:latin typeface="Consolas"/>
              </a:rPr>
              <a:t>$ </a:t>
            </a:r>
            <a:r>
              <a:rPr lang="fr-FR" sz="1050" dirty="0" err="1">
                <a:solidFill>
                  <a:srgbClr val="EEE8D5"/>
                </a:solidFill>
                <a:latin typeface="Consolas"/>
              </a:rPr>
              <a:t>mkdir</a:t>
            </a:r>
            <a:r>
              <a:rPr lang="fr-FR" sz="1050" dirty="0">
                <a:solidFill>
                  <a:srgbClr val="EEE8D5"/>
                </a:solidFill>
                <a:latin typeface="Consolas"/>
              </a:rPr>
              <a:t> -p </a:t>
            </a:r>
            <a:r>
              <a:rPr lang="fr-FR" sz="1050" dirty="0" err="1">
                <a:solidFill>
                  <a:srgbClr val="EEE8D5"/>
                </a:solidFill>
                <a:latin typeface="Consolas"/>
              </a:rPr>
              <a:t>telegraf</a:t>
            </a:r>
            <a:r>
              <a:rPr lang="fr-FR" sz="1050" dirty="0">
                <a:solidFill>
                  <a:srgbClr val="EEE8D5"/>
                </a:solidFill>
                <a:latin typeface="Consolas"/>
              </a:rPr>
              <a:t>/conf</a:t>
            </a:r>
            <a:endParaRPr lang="nb-NO" dirty="0">
              <a:latin typeface="Consolas"/>
            </a:endParaRPr>
          </a:p>
          <a:p>
            <a:pPr lvl="1" indent="-97155"/>
            <a:r>
              <a:rPr lang="fr-FR" sz="1050" dirty="0" err="1">
                <a:solidFill>
                  <a:srgbClr val="6D6D6D"/>
                </a:solidFill>
                <a:latin typeface="Consolas"/>
              </a:rPr>
              <a:t>devnet-adm@ubuntu-devnet</a:t>
            </a:r>
            <a:r>
              <a:rPr lang="fr-FR" sz="1050" dirty="0">
                <a:solidFill>
                  <a:srgbClr val="6D6D6D"/>
                </a:solidFill>
                <a:latin typeface="Consolas"/>
              </a:rPr>
              <a:t>:</a:t>
            </a:r>
            <a:r>
              <a:rPr lang="fr-FR" sz="1050" dirty="0">
                <a:solidFill>
                  <a:srgbClr val="8C8C8C"/>
                </a:solidFill>
                <a:latin typeface="Consolas"/>
              </a:rPr>
              <a:t>~/</a:t>
            </a:r>
            <a:r>
              <a:rPr lang="fr-FR" sz="1050" dirty="0" err="1">
                <a:solidFill>
                  <a:srgbClr val="8C8C8C"/>
                </a:solidFill>
                <a:latin typeface="Consolas"/>
              </a:rPr>
              <a:t>tig</a:t>
            </a:r>
            <a:r>
              <a:rPr lang="fr-FR" sz="1050" dirty="0">
                <a:solidFill>
                  <a:srgbClr val="8C8C8C"/>
                </a:solidFill>
                <a:latin typeface="Consolas"/>
              </a:rPr>
              <a:t>-stack</a:t>
            </a:r>
            <a:r>
              <a:rPr lang="fr-FR" sz="1050" dirty="0">
                <a:solidFill>
                  <a:srgbClr val="EEE8D5"/>
                </a:solidFill>
                <a:latin typeface="Consolas"/>
              </a:rPr>
              <a:t>$ nano </a:t>
            </a:r>
            <a:r>
              <a:rPr lang="fr-FR" sz="1050" dirty="0" err="1">
                <a:solidFill>
                  <a:srgbClr val="EEE8D5"/>
                </a:solidFill>
                <a:latin typeface="Consolas"/>
              </a:rPr>
              <a:t>telegraf</a:t>
            </a:r>
            <a:r>
              <a:rPr lang="fr-FR" sz="1050" dirty="0">
                <a:solidFill>
                  <a:srgbClr val="EEE8D5"/>
                </a:solidFill>
                <a:latin typeface="Consolas"/>
              </a:rPr>
              <a:t>/conf/</a:t>
            </a:r>
            <a:r>
              <a:rPr lang="fr-FR" sz="1050" dirty="0" err="1">
                <a:solidFill>
                  <a:srgbClr val="EEE8D5"/>
                </a:solidFill>
                <a:latin typeface="Consolas"/>
              </a:rPr>
              <a:t>telegraf.conf</a:t>
            </a:r>
            <a:endParaRPr lang="fr-FR" sz="1050" dirty="0">
              <a:solidFill>
                <a:srgbClr val="EEE8D5"/>
              </a:solidFill>
              <a:latin typeface="Consolas"/>
            </a:endParaRPr>
          </a:p>
        </p:txBody>
      </p:sp>
      <p:cxnSp>
        <p:nvCxnSpPr>
          <p:cNvPr id="4" name="Straight Arrow Connector 3">
            <a:extLst>
              <a:ext uri="{FF2B5EF4-FFF2-40B4-BE49-F238E27FC236}">
                <a16:creationId xmlns:a16="http://schemas.microsoft.com/office/drawing/2014/main" id="{3BE94264-C2AE-A7EA-AFE7-98C55355CECC}"/>
              </a:ext>
            </a:extLst>
          </p:cNvPr>
          <p:cNvCxnSpPr>
            <a:cxnSpLocks/>
            <a:endCxn id="8" idx="1"/>
          </p:cNvCxnSpPr>
          <p:nvPr/>
        </p:nvCxnSpPr>
        <p:spPr>
          <a:xfrm flipV="1">
            <a:off x="6055295" y="2740868"/>
            <a:ext cx="1599271" cy="3099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3">
            <a:extLst>
              <a:ext uri="{FF2B5EF4-FFF2-40B4-BE49-F238E27FC236}">
                <a16:creationId xmlns:a16="http://schemas.microsoft.com/office/drawing/2014/main" id="{18655312-CB2F-BE5C-F5D7-83D416627A9D}"/>
              </a:ext>
            </a:extLst>
          </p:cNvPr>
          <p:cNvCxnSpPr>
            <a:cxnSpLocks/>
          </p:cNvCxnSpPr>
          <p:nvPr/>
        </p:nvCxnSpPr>
        <p:spPr>
          <a:xfrm flipH="1">
            <a:off x="2451370" y="2397890"/>
            <a:ext cx="518809" cy="37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57D1EC9-49F3-7BDF-7EB7-EDB21E4C558F}"/>
              </a:ext>
            </a:extLst>
          </p:cNvPr>
          <p:cNvSpPr txBox="1"/>
          <p:nvPr/>
        </p:nvSpPr>
        <p:spPr>
          <a:xfrm>
            <a:off x="7654566" y="270961"/>
            <a:ext cx="4449860" cy="4939814"/>
          </a:xfrm>
          <a:prstGeom prst="rect">
            <a:avLst/>
          </a:prstGeom>
          <a:noFill/>
          <a:ln>
            <a:solidFill>
              <a:schemeClr val="tx1"/>
            </a:solidFill>
          </a:ln>
        </p:spPr>
        <p:txBody>
          <a:bodyPr wrap="square" lIns="91440" tIns="45720" rIns="91440" bIns="45720" anchor="t">
            <a:spAutoFit/>
          </a:bodyPr>
          <a:lstStyle/>
          <a:p>
            <a:r>
              <a:rPr lang="nb-NO" sz="700" dirty="0">
                <a:latin typeface="Consolas"/>
              </a:rPr>
              <a:t>[</a:t>
            </a:r>
            <a:r>
              <a:rPr lang="nb-NO" sz="700" dirty="0" err="1">
                <a:latin typeface="Consolas"/>
              </a:rPr>
              <a:t>global_tags</a:t>
            </a:r>
            <a:r>
              <a:rPr lang="nb-NO" sz="700" dirty="0">
                <a:latin typeface="Consolas"/>
              </a:rPr>
              <a:t>]</a:t>
            </a:r>
          </a:p>
          <a:p>
            <a:r>
              <a:rPr lang="nb-NO" sz="700" dirty="0">
                <a:latin typeface="Consolas"/>
              </a:rPr>
              <a:t>  host = "My-Telegraf"</a:t>
            </a:r>
          </a:p>
          <a:p>
            <a:r>
              <a:rPr lang="nb-NO" sz="700" dirty="0">
                <a:latin typeface="Consolas"/>
              </a:rPr>
              <a:t>[agent]</a:t>
            </a:r>
          </a:p>
          <a:p>
            <a:r>
              <a:rPr lang="nb-NO" sz="700" dirty="0">
                <a:latin typeface="Consolas"/>
              </a:rPr>
              <a:t>  </a:t>
            </a:r>
            <a:r>
              <a:rPr lang="nb-NO" sz="700" dirty="0" err="1">
                <a:latin typeface="Consolas"/>
              </a:rPr>
              <a:t>interval</a:t>
            </a:r>
            <a:r>
              <a:rPr lang="nb-NO" sz="700" dirty="0">
                <a:latin typeface="Consolas"/>
              </a:rPr>
              <a:t> = "10s"</a:t>
            </a:r>
          </a:p>
          <a:p>
            <a:r>
              <a:rPr lang="nb-NO" sz="700" dirty="0">
                <a:latin typeface="Consolas"/>
              </a:rPr>
              <a:t>  </a:t>
            </a:r>
            <a:r>
              <a:rPr lang="nb-NO" sz="700" dirty="0" err="1">
                <a:latin typeface="Consolas"/>
              </a:rPr>
              <a:t>round_interval</a:t>
            </a:r>
            <a:r>
              <a:rPr lang="nb-NO" sz="700" dirty="0">
                <a:latin typeface="Consolas"/>
              </a:rPr>
              <a:t> = true</a:t>
            </a:r>
          </a:p>
          <a:p>
            <a:r>
              <a:rPr lang="nb-NO" sz="700" dirty="0">
                <a:latin typeface="Consolas"/>
              </a:rPr>
              <a:t>  </a:t>
            </a:r>
            <a:r>
              <a:rPr lang="nb-NO" sz="700" dirty="0" err="1">
                <a:latin typeface="Consolas"/>
              </a:rPr>
              <a:t>metric_batch_size</a:t>
            </a:r>
            <a:r>
              <a:rPr lang="nb-NO" sz="700" dirty="0">
                <a:latin typeface="Consolas"/>
              </a:rPr>
              <a:t> = 1000</a:t>
            </a:r>
          </a:p>
          <a:p>
            <a:r>
              <a:rPr lang="nb-NO" sz="700" dirty="0">
                <a:latin typeface="Consolas"/>
              </a:rPr>
              <a:t>  </a:t>
            </a:r>
            <a:r>
              <a:rPr lang="nb-NO" sz="700" dirty="0" err="1">
                <a:latin typeface="Consolas"/>
              </a:rPr>
              <a:t>metric_buffer_limit</a:t>
            </a:r>
            <a:r>
              <a:rPr lang="nb-NO" sz="700" dirty="0">
                <a:latin typeface="Consolas"/>
              </a:rPr>
              <a:t> = 10000</a:t>
            </a:r>
          </a:p>
          <a:p>
            <a:r>
              <a:rPr lang="nb-NO" sz="700" dirty="0">
                <a:latin typeface="Consolas"/>
              </a:rPr>
              <a:t>  </a:t>
            </a:r>
            <a:r>
              <a:rPr lang="nb-NO" sz="700" dirty="0" err="1">
                <a:latin typeface="Consolas"/>
              </a:rPr>
              <a:t>collection_jitter</a:t>
            </a:r>
            <a:r>
              <a:rPr lang="nb-NO" sz="700" dirty="0">
                <a:latin typeface="Consolas"/>
              </a:rPr>
              <a:t> = "0s"</a:t>
            </a:r>
          </a:p>
          <a:p>
            <a:r>
              <a:rPr lang="nb-NO" sz="700" dirty="0">
                <a:latin typeface="Consolas"/>
              </a:rPr>
              <a:t>  </a:t>
            </a:r>
            <a:r>
              <a:rPr lang="nb-NO" sz="700" dirty="0" err="1">
                <a:latin typeface="Consolas"/>
              </a:rPr>
              <a:t>flush_interval</a:t>
            </a:r>
            <a:r>
              <a:rPr lang="nb-NO" sz="700" dirty="0">
                <a:latin typeface="Consolas"/>
              </a:rPr>
              <a:t> = "10s"</a:t>
            </a:r>
          </a:p>
          <a:p>
            <a:r>
              <a:rPr lang="nb-NO" sz="700" dirty="0">
                <a:latin typeface="Consolas"/>
              </a:rPr>
              <a:t>  </a:t>
            </a:r>
            <a:r>
              <a:rPr lang="nb-NO" sz="700" dirty="0" err="1">
                <a:latin typeface="Consolas"/>
              </a:rPr>
              <a:t>flush_jitter</a:t>
            </a:r>
            <a:r>
              <a:rPr lang="nb-NO" sz="700" dirty="0">
                <a:latin typeface="Consolas"/>
              </a:rPr>
              <a:t> = "0s"</a:t>
            </a:r>
          </a:p>
          <a:p>
            <a:r>
              <a:rPr lang="nb-NO" sz="700" dirty="0">
                <a:latin typeface="Consolas"/>
              </a:rPr>
              <a:t>  </a:t>
            </a:r>
            <a:r>
              <a:rPr lang="nb-NO" sz="700" dirty="0" err="1">
                <a:latin typeface="Consolas"/>
              </a:rPr>
              <a:t>precision</a:t>
            </a:r>
            <a:r>
              <a:rPr lang="nb-NO" sz="700" dirty="0">
                <a:latin typeface="Consolas"/>
              </a:rPr>
              <a:t> = ""</a:t>
            </a:r>
          </a:p>
          <a:p>
            <a:r>
              <a:rPr lang="nb-NO" sz="700" dirty="0">
                <a:latin typeface="Consolas"/>
              </a:rPr>
              <a:t>  </a:t>
            </a:r>
            <a:r>
              <a:rPr lang="nb-NO" sz="700" dirty="0" err="1">
                <a:latin typeface="Consolas"/>
              </a:rPr>
              <a:t>debug</a:t>
            </a:r>
            <a:r>
              <a:rPr lang="nb-NO" sz="700" dirty="0">
                <a:latin typeface="Consolas"/>
              </a:rPr>
              <a:t> = false</a:t>
            </a:r>
          </a:p>
          <a:p>
            <a:r>
              <a:rPr lang="nb-NO" sz="700" dirty="0">
                <a:latin typeface="Consolas"/>
              </a:rPr>
              <a:t>  </a:t>
            </a:r>
            <a:r>
              <a:rPr lang="nb-NO" sz="700" dirty="0" err="1">
                <a:latin typeface="Consolas"/>
              </a:rPr>
              <a:t>quiet</a:t>
            </a:r>
            <a:r>
              <a:rPr lang="nb-NO" sz="700" dirty="0">
                <a:latin typeface="Consolas"/>
              </a:rPr>
              <a:t> = false</a:t>
            </a:r>
          </a:p>
          <a:p>
            <a:r>
              <a:rPr lang="nb-NO" sz="700" dirty="0">
                <a:latin typeface="Consolas"/>
              </a:rPr>
              <a:t>  </a:t>
            </a:r>
            <a:r>
              <a:rPr lang="nb-NO" sz="700" dirty="0" err="1">
                <a:latin typeface="Consolas"/>
              </a:rPr>
              <a:t>logfile</a:t>
            </a:r>
            <a:r>
              <a:rPr lang="nb-NO" sz="700" dirty="0">
                <a:latin typeface="Consolas"/>
              </a:rPr>
              <a:t> = ""</a:t>
            </a:r>
          </a:p>
          <a:p>
            <a:r>
              <a:rPr lang="nb-NO" sz="700" dirty="0">
                <a:latin typeface="Consolas"/>
              </a:rPr>
              <a:t>  </a:t>
            </a:r>
            <a:r>
              <a:rPr lang="nb-NO" sz="700" dirty="0" err="1">
                <a:latin typeface="Consolas"/>
              </a:rPr>
              <a:t>hostname</a:t>
            </a:r>
            <a:r>
              <a:rPr lang="nb-NO" sz="700" dirty="0">
                <a:latin typeface="Consolas"/>
              </a:rPr>
              <a:t> = "My-Telegraf"</a:t>
            </a:r>
          </a:p>
          <a:p>
            <a:r>
              <a:rPr lang="nb-NO" sz="700" dirty="0">
                <a:latin typeface="Consolas"/>
              </a:rPr>
              <a:t>  </a:t>
            </a:r>
            <a:r>
              <a:rPr lang="nb-NO" sz="700" dirty="0" err="1">
                <a:latin typeface="Consolas"/>
              </a:rPr>
              <a:t>omit_hostname</a:t>
            </a:r>
            <a:r>
              <a:rPr lang="nb-NO" sz="700" dirty="0">
                <a:latin typeface="Consolas"/>
              </a:rPr>
              <a:t> = false</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p>
          <a:p>
            <a:r>
              <a:rPr lang="nb-NO" sz="700" dirty="0">
                <a:latin typeface="Consolas"/>
              </a:rPr>
              <a:t>#                            OUTPUT </a:t>
            </a:r>
            <a:r>
              <a:rPr lang="nb-NO" sz="700" dirty="0" err="1">
                <a:latin typeface="Consolas"/>
              </a:rPr>
              <a:t>PLUGINS</a:t>
            </a:r>
            <a:r>
              <a:rPr lang="nb-NO" sz="700" dirty="0">
                <a:latin typeface="Consolas"/>
              </a:rPr>
              <a:t>                                   #</a:t>
            </a:r>
          </a:p>
          <a:p>
            <a:r>
              <a:rPr lang="nb-NO" sz="700" dirty="0">
                <a:latin typeface="Consolas"/>
              </a:rPr>
              <a:t>###############################################################################</a:t>
            </a:r>
          </a:p>
          <a:p>
            <a:endParaRPr lang="nb-NO" sz="700" dirty="0">
              <a:latin typeface="Consolas" panose="020B0609020204030204" pitchFamily="49" charset="0"/>
            </a:endParaRPr>
          </a:p>
          <a:p>
            <a:r>
              <a:rPr lang="nb-NO" sz="700" dirty="0">
                <a:latin typeface="Consolas"/>
              </a:rPr>
              <a:t># </a:t>
            </a:r>
            <a:r>
              <a:rPr lang="nb-NO" sz="700" dirty="0" err="1">
                <a:latin typeface="Consolas"/>
              </a:rPr>
              <a:t>Configuration</a:t>
            </a:r>
            <a:r>
              <a:rPr lang="nb-NO" sz="700" dirty="0">
                <a:latin typeface="Consolas"/>
              </a:rPr>
              <a:t> for </a:t>
            </a:r>
            <a:r>
              <a:rPr lang="nb-NO" sz="700" dirty="0" err="1">
                <a:latin typeface="Consolas"/>
              </a:rPr>
              <a:t>influxdb</a:t>
            </a:r>
            <a:r>
              <a:rPr lang="nb-NO" sz="700" dirty="0">
                <a:latin typeface="Consolas"/>
              </a:rPr>
              <a:t> server to send </a:t>
            </a:r>
            <a:r>
              <a:rPr lang="nb-NO" sz="700" dirty="0" err="1">
                <a:latin typeface="Consolas"/>
              </a:rPr>
              <a:t>metrics</a:t>
            </a:r>
            <a:r>
              <a:rPr lang="nb-NO" sz="700" dirty="0">
                <a:latin typeface="Consolas"/>
              </a:rPr>
              <a:t> to</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r>
              <a:rPr lang="nb-NO" sz="700" dirty="0" err="1">
                <a:latin typeface="Consolas"/>
              </a:rPr>
              <a:t>outputs.influxdb_v2</a:t>
            </a:r>
            <a:r>
              <a:rPr lang="nb-NO" sz="700" dirty="0">
                <a:latin typeface="Consolas"/>
              </a:rPr>
              <a:t>]]</a:t>
            </a:r>
          </a:p>
          <a:p>
            <a:r>
              <a:rPr lang="nb-NO" sz="700" dirty="0" err="1">
                <a:latin typeface="Consolas"/>
              </a:rPr>
              <a:t>urls</a:t>
            </a:r>
            <a:r>
              <a:rPr lang="nb-NO" sz="700" dirty="0">
                <a:latin typeface="Consolas"/>
              </a:rPr>
              <a:t> = [ "http://</a:t>
            </a:r>
            <a:r>
              <a:rPr lang="nb-NO" sz="700" dirty="0" err="1">
                <a:latin typeface="Consolas"/>
              </a:rPr>
              <a:t>influxdb:8086</a:t>
            </a:r>
            <a:r>
              <a:rPr lang="nb-NO" sz="700" dirty="0">
                <a:latin typeface="Consolas"/>
              </a:rPr>
              <a:t>" ]</a:t>
            </a:r>
          </a:p>
          <a:p>
            <a:r>
              <a:rPr lang="nb-NO" sz="700" dirty="0">
                <a:latin typeface="Consolas"/>
              </a:rPr>
              <a:t>  token = "${</a:t>
            </a:r>
            <a:r>
              <a:rPr lang="nb-NO" sz="700" dirty="0" err="1">
                <a:latin typeface="Consolas"/>
              </a:rPr>
              <a:t>INFLUXDB_ADMIN_TOKEN</a:t>
            </a:r>
            <a:r>
              <a:rPr lang="nb-NO" sz="700" dirty="0">
                <a:latin typeface="Consolas"/>
              </a:rPr>
              <a:t>}"</a:t>
            </a:r>
            <a:endParaRPr lang="nb-NO" sz="700" dirty="0">
              <a:latin typeface="Consolas" panose="020B0609020204030204" pitchFamily="49" charset="0"/>
            </a:endParaRPr>
          </a:p>
          <a:p>
            <a:r>
              <a:rPr lang="nb-NO" sz="700" dirty="0">
                <a:latin typeface="Consolas"/>
              </a:rPr>
              <a:t>  </a:t>
            </a:r>
            <a:r>
              <a:rPr lang="nb-NO" sz="700" dirty="0" err="1">
                <a:latin typeface="Consolas"/>
              </a:rPr>
              <a:t>organization</a:t>
            </a:r>
            <a:r>
              <a:rPr lang="nb-NO" sz="700" dirty="0">
                <a:latin typeface="Consolas"/>
              </a:rPr>
              <a:t> = "${</a:t>
            </a:r>
            <a:r>
              <a:rPr lang="nb-NO" sz="700" dirty="0" err="1">
                <a:latin typeface="Consolas"/>
              </a:rPr>
              <a:t>INFLUXDB_ORG</a:t>
            </a:r>
            <a:r>
              <a:rPr lang="nb-NO" sz="700" dirty="0">
                <a:latin typeface="Consolas"/>
              </a:rPr>
              <a:t>}"</a:t>
            </a:r>
          </a:p>
          <a:p>
            <a:r>
              <a:rPr lang="nb-NO" sz="700" dirty="0">
                <a:latin typeface="Consolas"/>
              </a:rPr>
              <a:t>  </a:t>
            </a:r>
            <a:r>
              <a:rPr lang="nb-NO" sz="700" dirty="0" err="1">
                <a:latin typeface="Consolas"/>
              </a:rPr>
              <a:t>bucket</a:t>
            </a:r>
            <a:r>
              <a:rPr lang="nb-NO" sz="700" dirty="0">
                <a:latin typeface="Consolas"/>
              </a:rPr>
              <a:t> = "${</a:t>
            </a:r>
            <a:r>
              <a:rPr lang="nb-NO" sz="700" dirty="0" err="1">
                <a:latin typeface="Consolas"/>
              </a:rPr>
              <a:t>INFLUXDB_BUCKET</a:t>
            </a:r>
            <a:r>
              <a:rPr lang="nb-NO" sz="700" dirty="0">
                <a:latin typeface="Consolas"/>
              </a:rPr>
              <a:t>}"</a:t>
            </a:r>
          </a:p>
          <a:p>
            <a:r>
              <a:rPr lang="nb-NO" sz="700" dirty="0">
                <a:latin typeface="Consolas"/>
              </a:rPr>
              <a:t># </a:t>
            </a:r>
            <a:r>
              <a:rPr lang="nb-NO" sz="700" dirty="0" err="1">
                <a:latin typeface="Consolas"/>
              </a:rPr>
              <a:t>tagexclude</a:t>
            </a:r>
            <a:r>
              <a:rPr lang="nb-NO" sz="700" dirty="0">
                <a:latin typeface="Consolas"/>
              </a:rPr>
              <a:t> = ["</a:t>
            </a:r>
            <a:r>
              <a:rPr lang="nb-NO" sz="700" dirty="0" err="1">
                <a:latin typeface="Consolas"/>
              </a:rPr>
              <a:t>influxdb_database</a:t>
            </a:r>
            <a:r>
              <a:rPr lang="nb-NO" sz="700" dirty="0">
                <a:latin typeface="Consolas"/>
              </a:rPr>
              <a:t>"] ### </a:t>
            </a:r>
            <a:r>
              <a:rPr lang="nb-NO" sz="700" dirty="0" err="1">
                <a:latin typeface="Consolas"/>
              </a:rPr>
              <a:t>Optional</a:t>
            </a:r>
            <a:r>
              <a:rPr lang="nb-NO" sz="700" dirty="0">
                <a:latin typeface="Consolas"/>
              </a:rPr>
              <a:t>: </a:t>
            </a:r>
            <a:r>
              <a:rPr lang="nb-NO" sz="700" dirty="0" err="1">
                <a:latin typeface="Consolas"/>
              </a:rPr>
              <a:t>Exclude</a:t>
            </a:r>
            <a:r>
              <a:rPr lang="nb-NO" sz="700" dirty="0">
                <a:latin typeface="Consolas"/>
              </a:rPr>
              <a:t> </a:t>
            </a:r>
            <a:r>
              <a:rPr lang="nb-NO" sz="700" dirty="0" err="1">
                <a:latin typeface="Consolas"/>
              </a:rPr>
              <a:t>specific</a:t>
            </a:r>
            <a:r>
              <a:rPr lang="nb-NO" sz="700" dirty="0">
                <a:latin typeface="Consolas"/>
              </a:rPr>
              <a:t> tags </a:t>
            </a:r>
            <a:r>
              <a:rPr lang="nb-NO" sz="700" dirty="0" err="1">
                <a:latin typeface="Consolas"/>
              </a:rPr>
              <a:t>if</a:t>
            </a:r>
            <a:r>
              <a:rPr lang="nb-NO" sz="700" dirty="0">
                <a:latin typeface="Consolas"/>
              </a:rPr>
              <a:t> </a:t>
            </a:r>
            <a:r>
              <a:rPr lang="nb-NO" sz="700" dirty="0" err="1">
                <a:latin typeface="Consolas"/>
              </a:rPr>
              <a:t>needed</a:t>
            </a:r>
            <a:endParaRPr lang="nb-NO" sz="700" dirty="0">
              <a:latin typeface="Consolas"/>
            </a:endParaRPr>
          </a:p>
          <a:p>
            <a:r>
              <a:rPr lang="nb-NO" sz="700" dirty="0">
                <a:latin typeface="Consolas"/>
              </a:rPr>
              <a:t> [</a:t>
            </a:r>
            <a:r>
              <a:rPr lang="nb-NO" sz="700" dirty="0" err="1">
                <a:latin typeface="Consolas"/>
              </a:rPr>
              <a:t>outputs.influxdb_v2.tagpass</a:t>
            </a:r>
            <a:r>
              <a:rPr lang="nb-NO" sz="700" dirty="0">
                <a:latin typeface="Consolas"/>
              </a:rPr>
              <a:t>]</a:t>
            </a:r>
          </a:p>
          <a:p>
            <a:r>
              <a:rPr lang="nb-NO" sz="700" dirty="0">
                <a:latin typeface="Consolas"/>
              </a:rPr>
              <a:t>  </a:t>
            </a:r>
            <a:r>
              <a:rPr lang="nb-NO" sz="700" dirty="0" err="1">
                <a:latin typeface="Consolas"/>
              </a:rPr>
              <a:t>influxdb_database</a:t>
            </a:r>
            <a:r>
              <a:rPr lang="nb-NO" sz="700" dirty="0">
                <a:latin typeface="Consolas"/>
              </a:rPr>
              <a:t> = ["${</a:t>
            </a:r>
            <a:r>
              <a:rPr lang="nb-NO" sz="700" dirty="0" err="1">
                <a:latin typeface="Consolas"/>
              </a:rPr>
              <a:t>INFLUXDB_BUCKET</a:t>
            </a:r>
            <a:r>
              <a:rPr lang="nb-NO" sz="700" dirty="0">
                <a:latin typeface="Consolas"/>
              </a:rPr>
              <a:t>}"]</a:t>
            </a:r>
          </a:p>
          <a:p>
            <a:endParaRPr lang="nb-NO" sz="700" dirty="0">
              <a:latin typeface="Consolas" panose="020B0609020204030204" pitchFamily="49" charset="0"/>
            </a:endParaRPr>
          </a:p>
          <a:p>
            <a:endParaRPr lang="nb-NO" sz="700" dirty="0">
              <a:latin typeface="Consolas" panose="020B0609020204030204" pitchFamily="49" charset="0"/>
            </a:endParaRPr>
          </a:p>
          <a:p>
            <a:r>
              <a:rPr lang="nb-NO" sz="700" dirty="0">
                <a:latin typeface="Consolas"/>
              </a:rPr>
              <a:t>###############################################################################</a:t>
            </a:r>
          </a:p>
          <a:p>
            <a:r>
              <a:rPr lang="nb-NO" sz="700" dirty="0">
                <a:latin typeface="Consolas"/>
              </a:rPr>
              <a:t>#                            INPUT </a:t>
            </a:r>
            <a:r>
              <a:rPr lang="nb-NO" sz="700" dirty="0" err="1">
                <a:latin typeface="Consolas"/>
              </a:rPr>
              <a:t>PLUGINS</a:t>
            </a:r>
            <a:r>
              <a:rPr lang="nb-NO" sz="700" dirty="0">
                <a:latin typeface="Consolas"/>
              </a:rPr>
              <a:t>                                    #</a:t>
            </a:r>
          </a:p>
          <a:p>
            <a:r>
              <a:rPr lang="nb-NO" sz="700" dirty="0">
                <a:latin typeface="Consolas"/>
              </a:rPr>
              <a:t>###############################################################################</a:t>
            </a:r>
          </a:p>
          <a:p>
            <a:endParaRPr lang="nb-NO" sz="700" dirty="0">
              <a:latin typeface="Consolas" panose="020B0609020204030204" pitchFamily="49" charset="0"/>
            </a:endParaRPr>
          </a:p>
          <a:p>
            <a:r>
              <a:rPr lang="nb-NO" sz="700" dirty="0">
                <a:latin typeface="Consolas"/>
              </a:rPr>
              <a:t>[[</a:t>
            </a:r>
            <a:r>
              <a:rPr lang="nb-NO" sz="700" dirty="0" err="1">
                <a:latin typeface="Consolas"/>
              </a:rPr>
              <a:t>inputs.cisco_telemetry_mdt</a:t>
            </a:r>
            <a:r>
              <a:rPr lang="nb-NO" sz="700" dirty="0">
                <a:latin typeface="Consolas"/>
              </a:rPr>
              <a:t>]]</a:t>
            </a:r>
          </a:p>
          <a:p>
            <a:r>
              <a:rPr lang="nb-NO" sz="700" dirty="0">
                <a:latin typeface="Consolas"/>
              </a:rPr>
              <a:t>  transport = "</a:t>
            </a:r>
            <a:r>
              <a:rPr lang="nb-NO" sz="700" dirty="0" err="1">
                <a:latin typeface="Consolas"/>
              </a:rPr>
              <a:t>grpc</a:t>
            </a:r>
            <a:r>
              <a:rPr lang="nb-NO" sz="700" dirty="0">
                <a:latin typeface="Consolas"/>
              </a:rPr>
              <a:t>"</a:t>
            </a:r>
          </a:p>
          <a:p>
            <a:r>
              <a:rPr lang="nb-NO" sz="700" dirty="0">
                <a:latin typeface="Consolas"/>
              </a:rPr>
              <a:t>  </a:t>
            </a:r>
            <a:r>
              <a:rPr lang="nb-NO" sz="700" dirty="0" err="1">
                <a:latin typeface="Consolas"/>
              </a:rPr>
              <a:t>service_address</a:t>
            </a:r>
            <a:r>
              <a:rPr lang="nb-NO" sz="700" dirty="0">
                <a:latin typeface="Consolas"/>
              </a:rPr>
              <a:t> = ":57000"</a:t>
            </a:r>
          </a:p>
          <a:p>
            <a:r>
              <a:rPr lang="nb-NO" sz="700" dirty="0">
                <a:latin typeface="Consolas"/>
              </a:rPr>
              <a:t> [</a:t>
            </a:r>
            <a:r>
              <a:rPr lang="nb-NO" sz="700" dirty="0" err="1">
                <a:latin typeface="Consolas"/>
              </a:rPr>
              <a:t>inputs.cisco_telemetry_mdt.tags</a:t>
            </a:r>
            <a:r>
              <a:rPr lang="nb-NO" sz="700" dirty="0">
                <a:latin typeface="Consolas"/>
              </a:rPr>
              <a:t>]</a:t>
            </a:r>
          </a:p>
          <a:p>
            <a:r>
              <a:rPr lang="nb-NO" sz="700" dirty="0">
                <a:latin typeface="Consolas"/>
              </a:rPr>
              <a:t>  </a:t>
            </a:r>
            <a:r>
              <a:rPr lang="nb-NO" sz="700" dirty="0" err="1">
                <a:latin typeface="Consolas"/>
              </a:rPr>
              <a:t>influxdb_database</a:t>
            </a:r>
            <a:r>
              <a:rPr lang="nb-NO" sz="700" dirty="0">
                <a:latin typeface="Consolas"/>
              </a:rPr>
              <a:t> =  "${</a:t>
            </a:r>
            <a:r>
              <a:rPr lang="nb-NO" sz="700" dirty="0" err="1">
                <a:latin typeface="Consolas"/>
              </a:rPr>
              <a:t>INFLUXDB_BUCKET</a:t>
            </a:r>
            <a:r>
              <a:rPr lang="nb-NO" sz="700" dirty="0">
                <a:latin typeface="Consolas"/>
              </a:rPr>
              <a:t>}"</a:t>
            </a:r>
          </a:p>
        </p:txBody>
      </p:sp>
      <p:sp>
        <p:nvSpPr>
          <p:cNvPr id="9" name="TextBox 8">
            <a:extLst>
              <a:ext uri="{FF2B5EF4-FFF2-40B4-BE49-F238E27FC236}">
                <a16:creationId xmlns:a16="http://schemas.microsoft.com/office/drawing/2014/main" id="{3A122CC6-929C-3628-C6F1-B3393BF93DE2}"/>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telegraf.conf</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8F26D8AF-5C5F-8360-F68B-683C5ABBD2DD}"/>
              </a:ext>
            </a:extLst>
          </p:cNvPr>
          <p:cNvSpPr txBox="1"/>
          <p:nvPr/>
        </p:nvSpPr>
        <p:spPr>
          <a:xfrm>
            <a:off x="773871" y="2732452"/>
            <a:ext cx="2832047" cy="846386"/>
          </a:xfrm>
          <a:prstGeom prst="rect">
            <a:avLst/>
          </a:prstGeom>
          <a:noFill/>
          <a:ln>
            <a:solidFill>
              <a:schemeClr val="tx1"/>
            </a:solidFill>
          </a:ln>
        </p:spPr>
        <p:txBody>
          <a:bodyPr wrap="square">
            <a:spAutoFit/>
          </a:bodyPr>
          <a:lstStyle/>
          <a:p>
            <a:r>
              <a:rPr lang="nb-NO" sz="700" dirty="0" err="1">
                <a:latin typeface="Consolas" panose="020B0609020204030204" pitchFamily="49" charset="0"/>
              </a:rPr>
              <a:t>INFLUXDB_ADMIN_USER</a:t>
            </a:r>
            <a:r>
              <a:rPr lang="nb-NO" sz="700" dirty="0">
                <a:latin typeface="Consolas" panose="020B0609020204030204" pitchFamily="49" charset="0"/>
              </a:rPr>
              <a:t>=</a:t>
            </a:r>
            <a:r>
              <a:rPr lang="nb-NO" sz="700" dirty="0" err="1">
                <a:latin typeface="Consolas" panose="020B0609020204030204" pitchFamily="49" charset="0"/>
              </a:rPr>
              <a:t>devnet-adm</a:t>
            </a:r>
            <a:endParaRPr lang="nb-NO" sz="700" dirty="0">
              <a:latin typeface="Consolas" panose="020B0609020204030204" pitchFamily="49" charset="0"/>
            </a:endParaRPr>
          </a:p>
          <a:p>
            <a:r>
              <a:rPr lang="nb-NO" sz="700" dirty="0" err="1">
                <a:latin typeface="Consolas" panose="020B0609020204030204" pitchFamily="49" charset="0"/>
              </a:rPr>
              <a:t>INFLUXDB_ADMIN_PASSWORD</a:t>
            </a:r>
            <a:r>
              <a:rPr lang="nb-NO" sz="700">
                <a:latin typeface="Consolas" panose="020B0609020204030204" pitchFamily="49" charset="0"/>
              </a:rPr>
              <a:t>=ChangeMe2025!</a:t>
            </a:r>
            <a:endParaRPr lang="nb-NO" sz="700" dirty="0">
              <a:latin typeface="Consolas" panose="020B0609020204030204" pitchFamily="49" charset="0"/>
            </a:endParaRPr>
          </a:p>
          <a:p>
            <a:r>
              <a:rPr lang="nb-NO" sz="700" dirty="0" err="1">
                <a:latin typeface="Consolas" panose="020B0609020204030204" pitchFamily="49" charset="0"/>
              </a:rPr>
              <a:t>INFLUXDB_ORG</a:t>
            </a:r>
            <a:r>
              <a:rPr lang="nb-NO" sz="700" dirty="0">
                <a:latin typeface="Consolas" panose="020B0609020204030204" pitchFamily="49" charset="0"/>
              </a:rPr>
              <a:t>=</a:t>
            </a:r>
            <a:r>
              <a:rPr lang="nb-NO" sz="700" dirty="0" err="1">
                <a:latin typeface="Consolas" panose="020B0609020204030204" pitchFamily="49" charset="0"/>
              </a:rPr>
              <a:t>devnet</a:t>
            </a:r>
            <a:endParaRPr lang="nb-NO" sz="700" dirty="0">
              <a:latin typeface="Consolas" panose="020B0609020204030204" pitchFamily="49" charset="0"/>
            </a:endParaRPr>
          </a:p>
          <a:p>
            <a:r>
              <a:rPr lang="nb-NO" sz="700" dirty="0" err="1">
                <a:latin typeface="Consolas" panose="020B0609020204030204" pitchFamily="49" charset="0"/>
              </a:rPr>
              <a:t>INFLUXDB_BUCKET</a:t>
            </a:r>
            <a:r>
              <a:rPr lang="nb-NO" sz="700" dirty="0">
                <a:latin typeface="Consolas" panose="020B0609020204030204" pitchFamily="49" charset="0"/>
              </a:rPr>
              <a:t>=</a:t>
            </a:r>
            <a:r>
              <a:rPr lang="nb-NO" sz="700" dirty="0" err="1">
                <a:latin typeface="Consolas" panose="020B0609020204030204" pitchFamily="49" charset="0"/>
              </a:rPr>
              <a:t>c9800-bucket</a:t>
            </a:r>
            <a:endParaRPr lang="nb-NO" sz="700" dirty="0">
              <a:latin typeface="Consolas" panose="020B0609020204030204" pitchFamily="49" charset="0"/>
            </a:endParaRPr>
          </a:p>
          <a:p>
            <a:r>
              <a:rPr lang="nb-NO" sz="700" dirty="0" err="1">
                <a:latin typeface="Consolas" panose="020B0609020204030204" pitchFamily="49" charset="0"/>
              </a:rPr>
              <a:t>INFLUXDB_ADMIN_</a:t>
            </a:r>
            <a:r>
              <a:rPr lang="nb-NO" sz="700" err="1">
                <a:latin typeface="Consolas" panose="020B0609020204030204" pitchFamily="49" charset="0"/>
              </a:rPr>
              <a:t>TOKEN</a:t>
            </a:r>
            <a:r>
              <a:rPr lang="nb-NO" sz="700">
                <a:latin typeface="Consolas" panose="020B0609020204030204" pitchFamily="49" charset="0"/>
              </a:rPr>
              <a:t>=ChangeMe2025!</a:t>
            </a:r>
            <a:endParaRPr lang="nb-NO" sz="700" dirty="0">
              <a:latin typeface="Consolas" panose="020B0609020204030204" pitchFamily="49" charset="0"/>
            </a:endParaRPr>
          </a:p>
          <a:p>
            <a:r>
              <a:rPr lang="nb-NO" sz="700" dirty="0" err="1">
                <a:latin typeface="Consolas" panose="020B0609020204030204" pitchFamily="49" charset="0"/>
              </a:rPr>
              <a:t>GF_SECURITY_ADMIN_USER</a:t>
            </a:r>
            <a:r>
              <a:rPr lang="nb-NO" sz="700" dirty="0">
                <a:latin typeface="Consolas" panose="020B0609020204030204" pitchFamily="49" charset="0"/>
              </a:rPr>
              <a:t>=</a:t>
            </a:r>
            <a:r>
              <a:rPr lang="nb-NO" sz="700" dirty="0" err="1">
                <a:latin typeface="Consolas" panose="020B0609020204030204" pitchFamily="49" charset="0"/>
              </a:rPr>
              <a:t>devnet-adm</a:t>
            </a:r>
            <a:endParaRPr lang="nb-NO" sz="700" dirty="0">
              <a:latin typeface="Consolas" panose="020B0609020204030204" pitchFamily="49" charset="0"/>
            </a:endParaRPr>
          </a:p>
          <a:p>
            <a:r>
              <a:rPr lang="nb-NO" sz="700" dirty="0" err="1">
                <a:latin typeface="Consolas" panose="020B0609020204030204" pitchFamily="49" charset="0"/>
              </a:rPr>
              <a:t>GF_SECURITY_ADMIN_PASSWORD</a:t>
            </a:r>
            <a:r>
              <a:rPr lang="nb-NO" sz="700">
                <a:latin typeface="Consolas" panose="020B0609020204030204" pitchFamily="49" charset="0"/>
              </a:rPr>
              <a:t>=ChangeMe2025!</a:t>
            </a:r>
            <a:endParaRPr lang="nb-NO" sz="700" dirty="0">
              <a:latin typeface="Consolas" panose="020B0609020204030204" pitchFamily="49" charset="0"/>
            </a:endParaRPr>
          </a:p>
        </p:txBody>
      </p:sp>
      <p:sp>
        <p:nvSpPr>
          <p:cNvPr id="17" name="TextBox 16">
            <a:extLst>
              <a:ext uri="{FF2B5EF4-FFF2-40B4-BE49-F238E27FC236}">
                <a16:creationId xmlns:a16="http://schemas.microsoft.com/office/drawing/2014/main" id="{AA78EA72-FF71-25D8-9285-7FD4EAF154B5}"/>
              </a:ext>
            </a:extLst>
          </p:cNvPr>
          <p:cNvSpPr txBox="1"/>
          <p:nvPr/>
        </p:nvSpPr>
        <p:spPr>
          <a:xfrm>
            <a:off x="683061" y="2471682"/>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4" name="Picture 13" descr="A blue logo with a black background&#10;&#10;Description automatically generated">
            <a:extLst>
              <a:ext uri="{FF2B5EF4-FFF2-40B4-BE49-F238E27FC236}">
                <a16:creationId xmlns:a16="http://schemas.microsoft.com/office/drawing/2014/main" id="{BED899C8-ECD4-64E2-3DD4-C00009FFD1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19" name="Picture 18">
            <a:extLst>
              <a:ext uri="{FF2B5EF4-FFF2-40B4-BE49-F238E27FC236}">
                <a16:creationId xmlns:a16="http://schemas.microsoft.com/office/drawing/2014/main" id="{92D14162-1AF6-577D-4D38-15FF79190AC4}"/>
              </a:ext>
            </a:extLst>
          </p:cNvPr>
          <p:cNvPicPr>
            <a:picLocks noChangeAspect="1"/>
          </p:cNvPicPr>
          <p:nvPr/>
        </p:nvPicPr>
        <p:blipFill>
          <a:blip r:embed="rId4"/>
          <a:stretch>
            <a:fillRect/>
          </a:stretch>
        </p:blipFill>
        <p:spPr>
          <a:xfrm>
            <a:off x="773871" y="3886279"/>
            <a:ext cx="3576468" cy="466496"/>
          </a:xfrm>
          <a:prstGeom prst="rect">
            <a:avLst/>
          </a:prstGeom>
        </p:spPr>
      </p:pic>
    </p:spTree>
    <p:extLst>
      <p:ext uri="{BB962C8B-B14F-4D97-AF65-F5344CB8AC3E}">
        <p14:creationId xmlns:p14="http://schemas.microsoft.com/office/powerpoint/2010/main" val="37115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TIG stack installation</a:t>
            </a:r>
          </a:p>
        </p:txBody>
      </p:sp>
      <p:sp>
        <p:nvSpPr>
          <p:cNvPr id="6" name="Content Placeholder 5">
            <a:extLst>
              <a:ext uri="{FF2B5EF4-FFF2-40B4-BE49-F238E27FC236}">
                <a16:creationId xmlns:a16="http://schemas.microsoft.com/office/drawing/2014/main" id="{5485B025-69EF-89C1-6489-284E2DAA1110}"/>
              </a:ext>
            </a:extLst>
          </p:cNvPr>
          <p:cNvSpPr>
            <a:spLocks noGrp="1"/>
          </p:cNvSpPr>
          <p:nvPr>
            <p:ph idx="1"/>
          </p:nvPr>
        </p:nvSpPr>
        <p:spPr>
          <a:xfrm>
            <a:off x="540000" y="890898"/>
            <a:ext cx="5850861" cy="5122276"/>
          </a:xfrm>
        </p:spPr>
        <p:txBody>
          <a:bodyPr/>
          <a:lstStyle/>
          <a:p>
            <a:pPr marL="342900" indent="-342900">
              <a:buFont typeface="+mj-lt"/>
              <a:buAutoNum type="arabicPeriod"/>
            </a:pPr>
            <a:r>
              <a:rPr lang="nb-NO" err="1"/>
              <a:t>Configure</a:t>
            </a:r>
            <a:r>
              <a:rPr lang="nb-NO"/>
              <a:t> </a:t>
            </a:r>
            <a:r>
              <a:rPr lang="nb-NO" err="1"/>
              <a:t>docker-compose.yml</a:t>
            </a:r>
            <a:endParaRPr lang="nb-NO"/>
          </a:p>
          <a:p>
            <a:pPr marL="792900" lvl="1" indent="-342900">
              <a:buFont typeface="+mj-lt"/>
              <a:buAutoNum type="arabicPeriod"/>
            </a:pPr>
            <a:endParaRPr lang="nb-NO"/>
          </a:p>
          <a:p>
            <a:pPr marL="450000" lvl="1" indent="0">
              <a:buNone/>
            </a:pPr>
            <a:r>
              <a:rPr lang="nb-NO" sz="1200" err="1"/>
              <a:t>Add</a:t>
            </a:r>
            <a:r>
              <a:rPr lang="nb-NO" sz="1200"/>
              <a:t> </a:t>
            </a:r>
            <a:r>
              <a:rPr lang="nb-NO" sz="1200" err="1"/>
              <a:t>the</a:t>
            </a:r>
            <a:r>
              <a:rPr lang="nb-NO" sz="1200"/>
              <a:t> </a:t>
            </a:r>
            <a:r>
              <a:rPr lang="nb-NO" sz="1200" err="1"/>
              <a:t>following</a:t>
            </a:r>
            <a:r>
              <a:rPr lang="nb-NO" sz="1200"/>
              <a:t> </a:t>
            </a:r>
            <a:r>
              <a:rPr lang="nb-NO" sz="1200" err="1"/>
              <a:t>config</a:t>
            </a:r>
            <a:r>
              <a:rPr lang="nb-NO" sz="1200"/>
              <a:t> to </a:t>
            </a:r>
            <a:r>
              <a:rPr lang="nb-NO" sz="1200" err="1">
                <a:latin typeface="Consolas" panose="020B0609020204030204" pitchFamily="49" charset="0"/>
              </a:rPr>
              <a:t>docker-compose.yml</a:t>
            </a:r>
            <a:endParaRPr lang="nb-NO" sz="1200">
              <a:latin typeface="Consolas" panose="020B0609020204030204" pitchFamily="49" charset="0"/>
            </a:endParaRPr>
          </a:p>
          <a:p>
            <a:pPr marL="342900" indent="-342900">
              <a:buFont typeface="+mj-lt"/>
              <a:buAutoNum type="arabicPeriod"/>
            </a:pPr>
            <a:r>
              <a:rPr lang="nb-NO" err="1"/>
              <a:t>Docker</a:t>
            </a:r>
            <a:r>
              <a:rPr lang="nb-NO"/>
              <a:t> </a:t>
            </a:r>
            <a:r>
              <a:rPr lang="nb-NO" err="1"/>
              <a:t>compose</a:t>
            </a:r>
            <a:endParaRPr lang="nb-NO"/>
          </a:p>
          <a:p>
            <a:pPr marL="342900" indent="-342900">
              <a:buFont typeface="+mj-lt"/>
              <a:buAutoNum type="arabicPeriod"/>
            </a:pPr>
            <a:endParaRPr lang="nb-NO" sz="1000"/>
          </a:p>
          <a:p>
            <a:pPr lvl="1"/>
            <a:r>
              <a:rPr lang="nb-NO" sz="1200"/>
              <a:t>This </a:t>
            </a:r>
            <a:r>
              <a:rPr lang="nb-NO" sz="1200" err="1"/>
              <a:t>will</a:t>
            </a:r>
            <a:r>
              <a:rPr lang="nb-NO" sz="1200"/>
              <a:t> </a:t>
            </a:r>
            <a:r>
              <a:rPr lang="nb-NO" sz="1200" err="1"/>
              <a:t>take</a:t>
            </a:r>
            <a:r>
              <a:rPr lang="nb-NO" sz="1200"/>
              <a:t> a </a:t>
            </a:r>
            <a:r>
              <a:rPr lang="nb-NO" sz="1200" err="1"/>
              <a:t>few</a:t>
            </a:r>
            <a:r>
              <a:rPr lang="nb-NO" sz="1200"/>
              <a:t> </a:t>
            </a:r>
            <a:r>
              <a:rPr lang="nb-NO" sz="1200" err="1"/>
              <a:t>seconds</a:t>
            </a:r>
            <a:r>
              <a:rPr lang="nb-NO" sz="1200"/>
              <a:t> to </a:t>
            </a:r>
            <a:r>
              <a:rPr lang="nb-NO" sz="1200" err="1"/>
              <a:t>download</a:t>
            </a:r>
            <a:r>
              <a:rPr lang="nb-NO" sz="1200"/>
              <a:t> all images.</a:t>
            </a:r>
          </a:p>
          <a:p>
            <a:pPr lvl="1"/>
            <a:r>
              <a:rPr lang="nb-NO" sz="1200"/>
              <a:t>To </a:t>
            </a:r>
            <a:r>
              <a:rPr lang="nb-NO" sz="1200" err="1"/>
              <a:t>view</a:t>
            </a:r>
            <a:r>
              <a:rPr lang="nb-NO" sz="1200"/>
              <a:t> logs from a service (telegraf, </a:t>
            </a:r>
            <a:r>
              <a:rPr lang="nb-NO" sz="1200" err="1"/>
              <a:t>influxdb</a:t>
            </a:r>
            <a:r>
              <a:rPr lang="nb-NO" sz="1200"/>
              <a:t>, </a:t>
            </a:r>
            <a:r>
              <a:rPr lang="nb-NO" sz="1200" err="1"/>
              <a:t>grafana</a:t>
            </a:r>
            <a:r>
              <a:rPr lang="nb-NO" sz="1200"/>
              <a:t>) </a:t>
            </a:r>
            <a:r>
              <a:rPr lang="nb-NO" sz="1200" err="1"/>
              <a:t>use</a:t>
            </a:r>
            <a:r>
              <a:rPr lang="nb-NO" sz="1200"/>
              <a:t> </a:t>
            </a:r>
            <a:r>
              <a:rPr lang="nb-NO" sz="1200" err="1"/>
              <a:t>this</a:t>
            </a:r>
            <a:endParaRPr lang="nb-NO" sz="1200"/>
          </a:p>
          <a:p>
            <a:pPr lvl="1"/>
            <a:endParaRPr lang="nb-NO" sz="1200"/>
          </a:p>
          <a:p>
            <a:pPr marL="342900" indent="-342900">
              <a:buFont typeface="+mj-lt"/>
              <a:buAutoNum type="arabicPeriod"/>
            </a:pPr>
            <a:r>
              <a:rPr lang="nb-NO"/>
              <a:t>Connect to </a:t>
            </a:r>
            <a:r>
              <a:rPr lang="nb-NO" err="1"/>
              <a:t>Grafana</a:t>
            </a:r>
            <a:r>
              <a:rPr lang="nb-NO"/>
              <a:t> </a:t>
            </a:r>
            <a:r>
              <a:rPr lang="nb-NO" err="1"/>
              <a:t>using</a:t>
            </a:r>
            <a:r>
              <a:rPr lang="nb-NO"/>
              <a:t> web </a:t>
            </a:r>
            <a:r>
              <a:rPr lang="nb-NO" err="1"/>
              <a:t>browser</a:t>
            </a:r>
            <a:endParaRPr lang="nb-NO"/>
          </a:p>
          <a:p>
            <a:pPr lvl="1"/>
            <a:r>
              <a:rPr lang="nb-NO" sz="1200" err="1"/>
              <a:t>Notice</a:t>
            </a:r>
            <a:r>
              <a:rPr lang="nb-NO" sz="1200"/>
              <a:t> </a:t>
            </a:r>
            <a:r>
              <a:rPr lang="nb-NO" sz="1200" err="1"/>
              <a:t>we</a:t>
            </a:r>
            <a:r>
              <a:rPr lang="nb-NO" sz="1200"/>
              <a:t> </a:t>
            </a:r>
            <a:r>
              <a:rPr lang="nb-NO" sz="1200" err="1"/>
              <a:t>use</a:t>
            </a:r>
            <a:r>
              <a:rPr lang="nb-NO" sz="1200"/>
              <a:t> HTTP, not HTTPS for </a:t>
            </a:r>
            <a:r>
              <a:rPr lang="nb-NO" sz="1200" err="1"/>
              <a:t>this</a:t>
            </a:r>
            <a:r>
              <a:rPr lang="nb-NO" sz="1200"/>
              <a:t> lab </a:t>
            </a:r>
            <a:r>
              <a:rPr lang="nb-NO" sz="1200" err="1"/>
              <a:t>install</a:t>
            </a:r>
            <a:endParaRPr lang="nb-NO" sz="1200"/>
          </a:p>
          <a:p>
            <a:pPr lvl="1"/>
            <a:r>
              <a:rPr lang="nb-NO" sz="1200">
                <a:hlinkClick r:id="rId3"/>
              </a:rPr>
              <a:t>http://192.168.10.{</a:t>
            </a:r>
            <a:r>
              <a:rPr lang="nb-NO" sz="1200" err="1">
                <a:hlinkClick r:id="rId3"/>
              </a:rPr>
              <a:t>your</a:t>
            </a:r>
            <a:r>
              <a:rPr lang="nb-NO" sz="1200">
                <a:hlinkClick r:id="rId3"/>
              </a:rPr>
              <a:t> </a:t>
            </a:r>
            <a:r>
              <a:rPr lang="nb-NO" sz="1200" err="1">
                <a:hlinkClick r:id="rId3"/>
              </a:rPr>
              <a:t>Ubuntu</a:t>
            </a:r>
            <a:r>
              <a:rPr lang="nb-NO" sz="1200">
                <a:hlinkClick r:id="rId3"/>
              </a:rPr>
              <a:t> IP}:3000</a:t>
            </a:r>
            <a:endParaRPr lang="nb-NO" sz="1200"/>
          </a:p>
          <a:p>
            <a:pPr lvl="1"/>
            <a:r>
              <a:rPr lang="nb-NO" sz="1200"/>
              <a:t>For </a:t>
            </a:r>
            <a:r>
              <a:rPr lang="nb-NO" sz="1200" err="1"/>
              <a:t>now</a:t>
            </a:r>
            <a:r>
              <a:rPr lang="nb-NO" sz="1200"/>
              <a:t>, just test </a:t>
            </a:r>
            <a:r>
              <a:rPr lang="nb-NO" sz="1200" err="1"/>
              <a:t>that</a:t>
            </a:r>
            <a:r>
              <a:rPr lang="nb-NO" sz="1200"/>
              <a:t> </a:t>
            </a:r>
            <a:r>
              <a:rPr lang="nb-NO" sz="1200" err="1"/>
              <a:t>you</a:t>
            </a:r>
            <a:r>
              <a:rPr lang="nb-NO" sz="1200"/>
              <a:t> </a:t>
            </a:r>
            <a:r>
              <a:rPr lang="nb-NO" sz="1200" err="1"/>
              <a:t>can</a:t>
            </a:r>
            <a:r>
              <a:rPr lang="nb-NO" sz="1200"/>
              <a:t> log in </a:t>
            </a:r>
            <a:r>
              <a:rPr lang="nb-NO" sz="1200" err="1"/>
              <a:t>using</a:t>
            </a:r>
            <a:r>
              <a:rPr lang="nb-NO" sz="1200"/>
              <a:t> </a:t>
            </a:r>
            <a:r>
              <a:rPr lang="nb-NO" sz="1200" err="1"/>
              <a:t>the</a:t>
            </a:r>
            <a:r>
              <a:rPr lang="nb-NO" sz="1200"/>
              <a:t> </a:t>
            </a:r>
            <a:r>
              <a:rPr lang="nb-NO" sz="1200" err="1"/>
              <a:t>username</a:t>
            </a:r>
            <a:r>
              <a:rPr lang="nb-NO" sz="1200"/>
              <a:t> and </a:t>
            </a:r>
            <a:r>
              <a:rPr lang="nb-NO" sz="1200" err="1"/>
              <a:t>password</a:t>
            </a:r>
            <a:r>
              <a:rPr lang="nb-NO" sz="1200"/>
              <a:t> from </a:t>
            </a:r>
            <a:r>
              <a:rPr lang="nb-NO" sz="1200" err="1"/>
              <a:t>the</a:t>
            </a:r>
            <a:r>
              <a:rPr lang="nb-NO" sz="1200"/>
              <a:t> .</a:t>
            </a:r>
            <a:r>
              <a:rPr lang="nb-NO" sz="1200" err="1"/>
              <a:t>env</a:t>
            </a:r>
            <a:r>
              <a:rPr lang="nb-NO" sz="1200"/>
              <a:t> file </a:t>
            </a:r>
            <a:r>
              <a:rPr lang="nb-NO" sz="1200" err="1"/>
              <a:t>we</a:t>
            </a:r>
            <a:r>
              <a:rPr lang="nb-NO" sz="1200"/>
              <a:t> </a:t>
            </a:r>
            <a:r>
              <a:rPr lang="nb-NO" sz="1200" err="1"/>
              <a:t>created</a:t>
            </a:r>
            <a:r>
              <a:rPr lang="nb-NO" sz="1200"/>
              <a:t> </a:t>
            </a:r>
            <a:r>
              <a:rPr lang="nb-NO" sz="1200" err="1"/>
              <a:t>earlier</a:t>
            </a:r>
            <a:r>
              <a:rPr lang="nb-NO" sz="1200"/>
              <a:t>. For </a:t>
            </a:r>
            <a:r>
              <a:rPr lang="nb-NO" sz="1200" err="1"/>
              <a:t>this</a:t>
            </a:r>
            <a:r>
              <a:rPr lang="nb-NO" sz="1200"/>
              <a:t> lab it </a:t>
            </a:r>
            <a:r>
              <a:rPr lang="nb-NO" sz="1200" err="1"/>
              <a:t>will</a:t>
            </a:r>
            <a:r>
              <a:rPr lang="nb-NO" sz="1200"/>
              <a:t> be </a:t>
            </a:r>
            <a:r>
              <a:rPr lang="nb-NO" sz="1200" err="1"/>
              <a:t>the</a:t>
            </a:r>
            <a:r>
              <a:rPr lang="nb-NO" sz="1200"/>
              <a:t> same as </a:t>
            </a:r>
            <a:r>
              <a:rPr lang="nb-NO" sz="1200" err="1"/>
              <a:t>everywhere</a:t>
            </a:r>
            <a:r>
              <a:rPr lang="nb-NO" sz="1200"/>
              <a:t> </a:t>
            </a:r>
            <a:r>
              <a:rPr lang="nb-NO" sz="1200" err="1"/>
              <a:t>else</a:t>
            </a:r>
            <a:r>
              <a:rPr lang="nb-NO" sz="1200"/>
              <a:t> </a:t>
            </a:r>
            <a:r>
              <a:rPr lang="nb-NO" sz="1200" err="1"/>
              <a:t>unless</a:t>
            </a:r>
            <a:r>
              <a:rPr lang="nb-NO" sz="1200"/>
              <a:t> </a:t>
            </a:r>
            <a:r>
              <a:rPr lang="nb-NO" sz="1200" err="1"/>
              <a:t>you</a:t>
            </a:r>
            <a:r>
              <a:rPr lang="nb-NO" sz="1200"/>
              <a:t> </a:t>
            </a:r>
            <a:r>
              <a:rPr lang="nb-NO" sz="1200" err="1"/>
              <a:t>changed</a:t>
            </a:r>
            <a:r>
              <a:rPr lang="nb-NO" sz="1200"/>
              <a:t> it </a:t>
            </a:r>
            <a:r>
              <a:rPr lang="nb-NO" sz="1200">
                <a:sym typeface="Wingdings" panose="05000000000000000000" pitchFamily="2" charset="2"/>
              </a:rPr>
              <a:t></a:t>
            </a: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marL="342900" indent="-342900">
              <a:buFont typeface="+mj-lt"/>
              <a:buAutoNum type="arabicPeriod"/>
            </a:pPr>
            <a:endParaRPr lang="nb-NO"/>
          </a:p>
          <a:p>
            <a:pPr lvl="1"/>
            <a:endParaRPr lang="nb-NO" sz="100"/>
          </a:p>
          <a:p>
            <a:pPr lvl="1"/>
            <a:endParaRPr lang="nb-NO" sz="100"/>
          </a:p>
          <a:p>
            <a:pPr lvl="1"/>
            <a:endParaRPr lang="nb-NO" sz="1000"/>
          </a:p>
        </p:txBody>
      </p:sp>
      <p:sp>
        <p:nvSpPr>
          <p:cNvPr id="2" name="Footer Placeholder 6">
            <a:extLst>
              <a:ext uri="{FF2B5EF4-FFF2-40B4-BE49-F238E27FC236}">
                <a16:creationId xmlns:a16="http://schemas.microsoft.com/office/drawing/2014/main" id="{0F6178F5-1298-A98B-1AF5-01C018926D4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5AC3D159-A1AF-77AF-BA96-70EF6E15A64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sp>
        <p:nvSpPr>
          <p:cNvPr id="10" name="TextBox 9">
            <a:extLst>
              <a:ext uri="{FF2B5EF4-FFF2-40B4-BE49-F238E27FC236}">
                <a16:creationId xmlns:a16="http://schemas.microsoft.com/office/drawing/2014/main" id="{109101AD-C7D6-166B-DC91-4EA8BB06A97F}"/>
              </a:ext>
            </a:extLst>
          </p:cNvPr>
          <p:cNvSpPr txBox="1"/>
          <p:nvPr/>
        </p:nvSpPr>
        <p:spPr>
          <a:xfrm>
            <a:off x="879376" y="1441879"/>
            <a:ext cx="5483587"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nano ./docker-</a:t>
            </a:r>
            <a:r>
              <a:rPr lang="fr-FR" sz="1050" err="1">
                <a:solidFill>
                  <a:srgbClr val="EEE8D5"/>
                </a:solidFill>
                <a:latin typeface="Consolas" panose="020B0609020204030204" pitchFamily="49" charset="0"/>
              </a:rPr>
              <a:t>compose.yml</a:t>
            </a:r>
            <a:endParaRPr lang="fr-FR" sz="1050">
              <a:solidFill>
                <a:srgbClr val="EEE8D5"/>
              </a:solidFill>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3BE94264-C2AE-A7EA-AFE7-98C55355CECC}"/>
              </a:ext>
            </a:extLst>
          </p:cNvPr>
          <p:cNvCxnSpPr>
            <a:cxnSpLocks/>
          </p:cNvCxnSpPr>
          <p:nvPr/>
        </p:nvCxnSpPr>
        <p:spPr>
          <a:xfrm flipV="1">
            <a:off x="4651248" y="1932562"/>
            <a:ext cx="4084190" cy="127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39F89C6-45F6-6799-1F6D-E733A8BAA55B}"/>
              </a:ext>
            </a:extLst>
          </p:cNvPr>
          <p:cNvSpPr txBox="1"/>
          <p:nvPr/>
        </p:nvSpPr>
        <p:spPr>
          <a:xfrm>
            <a:off x="879375" y="2723755"/>
            <a:ext cx="5483587"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docker compose up -d</a:t>
            </a:r>
          </a:p>
        </p:txBody>
      </p:sp>
      <p:sp>
        <p:nvSpPr>
          <p:cNvPr id="9" name="TextBox 8">
            <a:extLst>
              <a:ext uri="{FF2B5EF4-FFF2-40B4-BE49-F238E27FC236}">
                <a16:creationId xmlns:a16="http://schemas.microsoft.com/office/drawing/2014/main" id="{F252BA56-77FA-EA82-263C-54B9A84CDD4D}"/>
              </a:ext>
            </a:extLst>
          </p:cNvPr>
          <p:cNvSpPr txBox="1"/>
          <p:nvPr/>
        </p:nvSpPr>
        <p:spPr>
          <a:xfrm>
            <a:off x="8735438" y="277446"/>
            <a:ext cx="3454975" cy="5909310"/>
          </a:xfrm>
          <a:prstGeom prst="rect">
            <a:avLst/>
          </a:prstGeom>
          <a:noFill/>
          <a:ln>
            <a:solidFill>
              <a:schemeClr val="tx1"/>
            </a:solidFill>
          </a:ln>
        </p:spPr>
        <p:txBody>
          <a:bodyPr wrap="square" lIns="91440" tIns="45720" rIns="91440" bIns="45720" anchor="t">
            <a:spAutoFit/>
          </a:bodyPr>
          <a:lstStyle/>
          <a:p>
            <a:r>
              <a:rPr lang="nb-NO" sz="600" dirty="0">
                <a:latin typeface="Consolas"/>
              </a:rPr>
              <a:t>services:</a:t>
            </a:r>
          </a:p>
          <a:p>
            <a:r>
              <a:rPr lang="nb-NO" sz="600" dirty="0">
                <a:latin typeface="Consolas"/>
              </a:rPr>
              <a:t>  </a:t>
            </a:r>
            <a:r>
              <a:rPr lang="nb-NO" sz="600" dirty="0" err="1">
                <a:latin typeface="Consolas"/>
              </a:rPr>
              <a:t>influxdb</a:t>
            </a:r>
            <a:r>
              <a:rPr lang="nb-NO" sz="600" dirty="0">
                <a:latin typeface="Consolas"/>
              </a:rPr>
              <a:t>:</a:t>
            </a:r>
          </a:p>
          <a:p>
            <a:r>
              <a:rPr lang="nb-NO" sz="600" dirty="0">
                <a:latin typeface="Consolas"/>
              </a:rPr>
              <a:t>    </a:t>
            </a:r>
            <a:r>
              <a:rPr lang="nb-NO" sz="600" dirty="0" err="1">
                <a:latin typeface="Consolas"/>
              </a:rPr>
              <a:t>container_name</a:t>
            </a:r>
            <a:r>
              <a:rPr lang="nb-NO" sz="600" dirty="0">
                <a:latin typeface="Consolas"/>
              </a:rPr>
              <a:t>: </a:t>
            </a:r>
            <a:r>
              <a:rPr lang="nb-NO" sz="600" dirty="0" err="1">
                <a:latin typeface="Consolas"/>
              </a:rPr>
              <a:t>influxdb</a:t>
            </a:r>
            <a:endParaRPr lang="nb-NO" sz="600" dirty="0">
              <a:latin typeface="Consolas"/>
            </a:endParaRPr>
          </a:p>
          <a:p>
            <a:r>
              <a:rPr lang="nb-NO" sz="600" dirty="0">
                <a:latin typeface="Consolas"/>
              </a:rPr>
              <a:t>    image: </a:t>
            </a:r>
            <a:r>
              <a:rPr lang="nb-NO" sz="600" dirty="0" err="1">
                <a:latin typeface="Consolas"/>
              </a:rPr>
              <a:t>influxdb:2.7.10</a:t>
            </a:r>
            <a:endParaRPr lang="nb-NO" sz="600" dirty="0">
              <a:latin typeface="Consolas"/>
            </a:endParaRPr>
          </a:p>
          <a:p>
            <a:r>
              <a:rPr lang="nb-NO" sz="600" dirty="0">
                <a:latin typeface="Consolas"/>
              </a:rPr>
              <a:t>    </a:t>
            </a:r>
            <a:r>
              <a:rPr lang="nb-NO" sz="600" dirty="0" err="1">
                <a:latin typeface="Consolas"/>
              </a:rPr>
              <a:t>expose</a:t>
            </a:r>
            <a:r>
              <a:rPr lang="nb-NO" sz="600" dirty="0">
                <a:latin typeface="Consolas"/>
              </a:rPr>
              <a:t>:</a:t>
            </a:r>
          </a:p>
          <a:p>
            <a:r>
              <a:rPr lang="nb-NO" sz="600" dirty="0">
                <a:latin typeface="Consolas"/>
              </a:rPr>
              <a:t>      - 8086</a:t>
            </a: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a:t>
            </a:r>
            <a:r>
              <a:rPr lang="nb-NO" sz="600" dirty="0" err="1">
                <a:latin typeface="Consolas"/>
              </a:rPr>
              <a:t>influxdb</a:t>
            </a:r>
            <a:r>
              <a:rPr lang="nb-NO" sz="600" dirty="0">
                <a:latin typeface="Consolas"/>
              </a:rPr>
              <a:t>-data:/var/</a:t>
            </a:r>
            <a:r>
              <a:rPr lang="nb-NO" sz="600" dirty="0" err="1">
                <a:latin typeface="Consolas"/>
              </a:rPr>
              <a:t>lib</a:t>
            </a:r>
            <a:r>
              <a:rPr lang="nb-NO" sz="600" dirty="0">
                <a:latin typeface="Consolas"/>
              </a:rPr>
              <a:t>/</a:t>
            </a:r>
            <a:r>
              <a:rPr lang="nb-NO" sz="600" dirty="0" err="1">
                <a:latin typeface="Consolas"/>
              </a:rPr>
              <a:t>influxdb2</a:t>
            </a:r>
            <a:endParaRPr lang="nb-NO" sz="600" dirty="0">
              <a:latin typeface="Consolas"/>
            </a:endParaRPr>
          </a:p>
          <a:p>
            <a:r>
              <a:rPr lang="nb-NO" sz="600" dirty="0">
                <a:latin typeface="Consolas"/>
              </a:rPr>
              <a:t>    ports:</a:t>
            </a:r>
          </a:p>
          <a:p>
            <a:r>
              <a:rPr lang="nb-NO" sz="600" dirty="0">
                <a:latin typeface="Consolas"/>
              </a:rPr>
              <a:t>      - 8086:8086</a:t>
            </a: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DOCKER_INFLUXDB_INIT_MODE</a:t>
            </a:r>
            <a:r>
              <a:rPr lang="nb-NO" sz="600" dirty="0">
                <a:latin typeface="Consolas"/>
              </a:rPr>
              <a:t>=</a:t>
            </a:r>
            <a:r>
              <a:rPr lang="nb-NO" sz="600" dirty="0" err="1">
                <a:latin typeface="Consolas"/>
              </a:rPr>
              <a:t>setup</a:t>
            </a:r>
            <a:endParaRPr lang="nb-NO" sz="600" dirty="0">
              <a:latin typeface="Consolas"/>
            </a:endParaRPr>
          </a:p>
          <a:p>
            <a:r>
              <a:rPr lang="nb-NO" sz="600" dirty="0">
                <a:latin typeface="Consolas"/>
              </a:rPr>
              <a:t>      - </a:t>
            </a:r>
            <a:r>
              <a:rPr lang="nb-NO" sz="600" dirty="0" err="1">
                <a:latin typeface="Consolas"/>
              </a:rPr>
              <a:t>DOCKER_INFLUXDB_INIT_USERNAME</a:t>
            </a:r>
            <a:r>
              <a:rPr lang="nb-NO" sz="600" dirty="0">
                <a:latin typeface="Consolas"/>
              </a:rPr>
              <a:t>=${</a:t>
            </a:r>
            <a:r>
              <a:rPr lang="nb-NO" sz="600" dirty="0" err="1">
                <a:latin typeface="Consolas"/>
              </a:rPr>
              <a:t>INFLUXDB_ADMIN_USER</a:t>
            </a:r>
            <a:r>
              <a:rPr lang="nb-NO" sz="600" dirty="0">
                <a:latin typeface="Consolas"/>
              </a:rPr>
              <a:t>}</a:t>
            </a:r>
          </a:p>
          <a:p>
            <a:r>
              <a:rPr lang="nb-NO" sz="600" dirty="0">
                <a:latin typeface="Consolas"/>
              </a:rPr>
              <a:t>      - </a:t>
            </a:r>
            <a:r>
              <a:rPr lang="nb-NO" sz="600" dirty="0" err="1">
                <a:latin typeface="Consolas"/>
              </a:rPr>
              <a:t>DOCKER_INFLUXDB_INIT_PASSWORD</a:t>
            </a:r>
            <a:r>
              <a:rPr lang="nb-NO" sz="600" dirty="0">
                <a:latin typeface="Consolas"/>
              </a:rPr>
              <a:t>=${</a:t>
            </a:r>
            <a:r>
              <a:rPr lang="nb-NO" sz="600" dirty="0" err="1">
                <a:latin typeface="Consolas"/>
              </a:rPr>
              <a:t>INFLUXDB_ADMIN_PASSWORD</a:t>
            </a:r>
            <a:r>
              <a:rPr lang="nb-NO" sz="600" dirty="0">
                <a:latin typeface="Consolas"/>
              </a:rPr>
              <a:t>}</a:t>
            </a:r>
          </a:p>
          <a:p>
            <a:r>
              <a:rPr lang="nb-NO" sz="600" dirty="0">
                <a:latin typeface="Consolas"/>
              </a:rPr>
              <a:t>      - </a:t>
            </a:r>
            <a:r>
              <a:rPr lang="nb-NO" sz="600" dirty="0" err="1">
                <a:latin typeface="Consolas"/>
              </a:rPr>
              <a:t>DOCKER_INFLUXDB_INIT_ORG</a:t>
            </a:r>
            <a:r>
              <a:rPr lang="nb-NO" sz="600" dirty="0">
                <a:latin typeface="Consolas"/>
              </a:rPr>
              <a:t>=${</a:t>
            </a:r>
            <a:r>
              <a:rPr lang="nb-NO" sz="600" dirty="0" err="1">
                <a:latin typeface="Consolas"/>
              </a:rPr>
              <a:t>INFLUXDB_ORG</a:t>
            </a:r>
            <a:r>
              <a:rPr lang="nb-NO" sz="600" dirty="0">
                <a:latin typeface="Consolas"/>
              </a:rPr>
              <a:t>}</a:t>
            </a:r>
          </a:p>
          <a:p>
            <a:r>
              <a:rPr lang="nb-NO" sz="600" dirty="0">
                <a:latin typeface="Consolas"/>
              </a:rPr>
              <a:t>      - </a:t>
            </a:r>
            <a:r>
              <a:rPr lang="nb-NO" sz="600" dirty="0" err="1">
                <a:latin typeface="Consolas"/>
              </a:rPr>
              <a:t>DOCKER_INFLUXDB_INIT_BUCKET</a:t>
            </a:r>
            <a:r>
              <a:rPr lang="nb-NO" sz="600" dirty="0">
                <a:latin typeface="Consolas"/>
              </a:rPr>
              <a:t>=${</a:t>
            </a:r>
            <a:r>
              <a:rPr lang="nb-NO" sz="600" dirty="0" err="1">
                <a:latin typeface="Consolas"/>
              </a:rPr>
              <a:t>INFLUXDB_BUCKET</a:t>
            </a:r>
            <a:r>
              <a:rPr lang="nb-NO" sz="600" dirty="0">
                <a:latin typeface="Consolas"/>
              </a:rPr>
              <a:t>}</a:t>
            </a:r>
          </a:p>
          <a:p>
            <a:r>
              <a:rPr lang="nb-NO" sz="600" dirty="0">
                <a:latin typeface="Consolas"/>
              </a:rPr>
              <a:t>      - </a:t>
            </a:r>
            <a:r>
              <a:rPr lang="nb-NO" sz="600" dirty="0" err="1">
                <a:latin typeface="Consolas"/>
              </a:rPr>
              <a:t>DOCKER_INFLUXDB_INIT_RETENTION</a:t>
            </a:r>
            <a:r>
              <a:rPr lang="nb-NO" sz="600" dirty="0">
                <a:latin typeface="Consolas"/>
              </a:rPr>
              <a:t>=</a:t>
            </a:r>
            <a:r>
              <a:rPr lang="nb-NO" sz="600" dirty="0" err="1">
                <a:latin typeface="Consolas"/>
              </a:rPr>
              <a:t>2w</a:t>
            </a:r>
            <a:endParaRPr lang="nb-NO" sz="600" dirty="0">
              <a:latin typeface="Consolas"/>
            </a:endParaRPr>
          </a:p>
          <a:p>
            <a:r>
              <a:rPr lang="nb-NO" sz="600" dirty="0">
                <a:latin typeface="Consolas"/>
              </a:rPr>
              <a:t>      - </a:t>
            </a:r>
            <a:r>
              <a:rPr lang="nb-NO" sz="600" dirty="0" err="1">
                <a:latin typeface="Consolas"/>
              </a:rPr>
              <a:t>DOCKER_INFLUXDB_INIT_ADMIN_TOKEN</a:t>
            </a:r>
            <a:r>
              <a:rPr lang="nb-NO" sz="600" dirty="0">
                <a:latin typeface="Consolas"/>
              </a:rPr>
              <a:t>=${</a:t>
            </a:r>
            <a:r>
              <a:rPr lang="nb-NO" sz="600" dirty="0" err="1">
                <a:latin typeface="Consolas"/>
              </a:rPr>
              <a:t>INFLUXDB_ADMIN_TOKEN</a:t>
            </a:r>
            <a:r>
              <a:rPr lang="nb-NO" sz="600" dirty="0">
                <a:latin typeface="Consolas"/>
              </a:rPr>
              <a:t>}</a:t>
            </a:r>
          </a:p>
          <a:p>
            <a:endParaRPr lang="nb-NO" sz="600" dirty="0">
              <a:latin typeface="Consolas" panose="020B0609020204030204" pitchFamily="49" charset="0"/>
            </a:endParaRPr>
          </a:p>
          <a:p>
            <a:r>
              <a:rPr lang="nb-NO" sz="600" dirty="0">
                <a:latin typeface="Consolas"/>
              </a:rPr>
              <a:t>  telegraf:</a:t>
            </a:r>
          </a:p>
          <a:p>
            <a:r>
              <a:rPr lang="nb-NO" sz="600" dirty="0">
                <a:latin typeface="Consolas"/>
              </a:rPr>
              <a:t>    </a:t>
            </a:r>
            <a:r>
              <a:rPr lang="nb-NO" sz="600" dirty="0" err="1">
                <a:latin typeface="Consolas"/>
              </a:rPr>
              <a:t>container_name</a:t>
            </a:r>
            <a:r>
              <a:rPr lang="nb-NO" sz="600" dirty="0">
                <a:latin typeface="Consolas"/>
              </a:rPr>
              <a:t>: telegraf</a:t>
            </a:r>
          </a:p>
          <a:p>
            <a:r>
              <a:rPr lang="nb-NO" sz="600" dirty="0">
                <a:latin typeface="Consolas"/>
              </a:rPr>
              <a:t>    image: </a:t>
            </a:r>
            <a:r>
              <a:rPr lang="nb-NO" sz="600" dirty="0" err="1">
                <a:latin typeface="Consolas"/>
              </a:rPr>
              <a:t>telegraf:1.32.0</a:t>
            </a:r>
            <a:endParaRPr lang="nb-NO" sz="600" dirty="0">
              <a:latin typeface="Consolas" panose="020B0609020204030204" pitchFamily="49" charset="0"/>
            </a:endParaRP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ports:</a:t>
            </a:r>
          </a:p>
          <a:p>
            <a:r>
              <a:rPr lang="nb-NO" sz="600" dirty="0">
                <a:latin typeface="Consolas"/>
              </a:rPr>
              <a:t>      - 57000:57000</a:t>
            </a:r>
          </a:p>
          <a:p>
            <a:r>
              <a:rPr lang="nb-NO" sz="600" dirty="0">
                <a:latin typeface="Consolas"/>
              </a:rPr>
              <a:t>    </a:t>
            </a:r>
            <a:r>
              <a:rPr lang="nb-NO" sz="600" dirty="0" err="1">
                <a:latin typeface="Consolas"/>
              </a:rPr>
              <a:t>env_file</a:t>
            </a:r>
            <a:r>
              <a:rPr lang="nb-NO" sz="600" dirty="0">
                <a:latin typeface="Consolas"/>
              </a:rPr>
              <a:t>:</a:t>
            </a:r>
          </a:p>
          <a:p>
            <a:r>
              <a:rPr lang="nb-NO" sz="600" dirty="0">
                <a:latin typeface="Consolas"/>
              </a:rPr>
              <a:t>      - .</a:t>
            </a:r>
            <a:r>
              <a:rPr lang="nb-NO" sz="600" dirty="0" err="1">
                <a:latin typeface="Consolas"/>
              </a:rPr>
              <a:t>env</a:t>
            </a:r>
            <a:endParaRPr lang="nb-NO" sz="600" dirty="0">
              <a:latin typeface="Consolas"/>
            </a:endParaRP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INFLUXDB_TOKEN</a:t>
            </a:r>
            <a:r>
              <a:rPr lang="nb-NO" sz="600" dirty="0">
                <a:latin typeface="Consolas"/>
              </a:rPr>
              <a:t>=${</a:t>
            </a:r>
            <a:r>
              <a:rPr lang="nb-NO" sz="600" dirty="0" err="1">
                <a:latin typeface="Consolas"/>
              </a:rPr>
              <a:t>INFLUXDB_ADMIN_TOKEN</a:t>
            </a:r>
            <a:r>
              <a:rPr lang="nb-NO" sz="600" dirty="0">
                <a:latin typeface="Consolas"/>
              </a:rPr>
              <a:t>}</a:t>
            </a:r>
          </a:p>
          <a:p>
            <a:r>
              <a:rPr lang="nb-NO" sz="600" dirty="0">
                <a:latin typeface="Consolas"/>
              </a:rPr>
              <a:t>      - </a:t>
            </a:r>
            <a:r>
              <a:rPr lang="nb-NO" sz="600" dirty="0" err="1">
                <a:latin typeface="Consolas"/>
              </a:rPr>
              <a:t>INFLUXDB_ORG</a:t>
            </a:r>
            <a:r>
              <a:rPr lang="nb-NO" sz="600" dirty="0">
                <a:latin typeface="Consolas"/>
              </a:rPr>
              <a:t>=${</a:t>
            </a:r>
            <a:r>
              <a:rPr lang="nb-NO" sz="600" dirty="0" err="1">
                <a:latin typeface="Consolas"/>
              </a:rPr>
              <a:t>INFLUXDB_ORG</a:t>
            </a:r>
            <a:r>
              <a:rPr lang="nb-NO" sz="600" dirty="0">
                <a:latin typeface="Consolas"/>
              </a:rPr>
              <a:t>}</a:t>
            </a:r>
          </a:p>
          <a:p>
            <a:r>
              <a:rPr lang="nb-NO" sz="600" dirty="0">
                <a:latin typeface="Consolas"/>
              </a:rPr>
              <a:t>      - </a:t>
            </a:r>
            <a:r>
              <a:rPr lang="nb-NO" sz="600" dirty="0" err="1">
                <a:latin typeface="Consolas"/>
              </a:rPr>
              <a:t>INFLUXDB_BUCKET</a:t>
            </a:r>
            <a:r>
              <a:rPr lang="nb-NO" sz="600" dirty="0">
                <a:latin typeface="Consolas"/>
              </a:rPr>
              <a:t>=${</a:t>
            </a:r>
            <a:r>
              <a:rPr lang="nb-NO" sz="600" dirty="0" err="1">
                <a:latin typeface="Consolas"/>
              </a:rPr>
              <a:t>INFLUXDB_BUCKET</a:t>
            </a:r>
            <a:r>
              <a:rPr lang="nb-NO" sz="600" dirty="0">
                <a:latin typeface="Consolas"/>
              </a:rPr>
              <a:t>}</a:t>
            </a: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./telegraf/</a:t>
            </a:r>
            <a:r>
              <a:rPr lang="nb-NO" sz="600" dirty="0" err="1">
                <a:latin typeface="Consolas"/>
              </a:rPr>
              <a:t>conf</a:t>
            </a:r>
            <a:r>
              <a:rPr lang="nb-NO" sz="600" dirty="0">
                <a:latin typeface="Consolas"/>
              </a:rPr>
              <a:t>/</a:t>
            </a:r>
            <a:r>
              <a:rPr lang="nb-NO" sz="600" dirty="0" err="1">
                <a:latin typeface="Consolas"/>
              </a:rPr>
              <a:t>telegraf.conf</a:t>
            </a:r>
            <a:r>
              <a:rPr lang="nb-NO" sz="600" dirty="0">
                <a:latin typeface="Consolas"/>
              </a:rPr>
              <a:t>:/</a:t>
            </a:r>
            <a:r>
              <a:rPr lang="nb-NO" sz="600" dirty="0" err="1">
                <a:latin typeface="Consolas"/>
              </a:rPr>
              <a:t>etc</a:t>
            </a:r>
            <a:r>
              <a:rPr lang="nb-NO" sz="600" dirty="0">
                <a:latin typeface="Consolas"/>
              </a:rPr>
              <a:t>/telegraf/</a:t>
            </a:r>
            <a:r>
              <a:rPr lang="nb-NO" sz="600" dirty="0" err="1">
                <a:latin typeface="Consolas"/>
              </a:rPr>
              <a:t>telegraf.conf:ro</a:t>
            </a:r>
            <a:endParaRPr lang="nb-NO" sz="600" dirty="0">
              <a:latin typeface="Consolas"/>
            </a:endParaRPr>
          </a:p>
          <a:p>
            <a:r>
              <a:rPr lang="nb-NO" sz="600" dirty="0">
                <a:latin typeface="Consolas"/>
              </a:rPr>
              <a:t>      - /var/run/</a:t>
            </a:r>
            <a:r>
              <a:rPr lang="nb-NO" sz="600" dirty="0" err="1">
                <a:latin typeface="Consolas"/>
              </a:rPr>
              <a:t>docker.sock</a:t>
            </a:r>
            <a:r>
              <a:rPr lang="nb-NO" sz="600" dirty="0">
                <a:latin typeface="Consolas"/>
              </a:rPr>
              <a:t>:/var/run/</a:t>
            </a:r>
            <a:r>
              <a:rPr lang="nb-NO" sz="600" dirty="0" err="1">
                <a:latin typeface="Consolas"/>
              </a:rPr>
              <a:t>docker.sock</a:t>
            </a:r>
            <a:endParaRPr lang="nb-NO" sz="600" dirty="0">
              <a:latin typeface="Consolas"/>
            </a:endParaRPr>
          </a:p>
          <a:p>
            <a:r>
              <a:rPr lang="nb-NO" sz="600" dirty="0">
                <a:latin typeface="Consolas"/>
              </a:rPr>
              <a:t>    </a:t>
            </a:r>
            <a:r>
              <a:rPr lang="nb-NO" sz="600" dirty="0" err="1">
                <a:latin typeface="Consolas"/>
              </a:rPr>
              <a:t>depends_on</a:t>
            </a:r>
            <a:r>
              <a:rPr lang="nb-NO" sz="600" dirty="0">
                <a:latin typeface="Consolas"/>
              </a:rPr>
              <a:t>:</a:t>
            </a:r>
          </a:p>
          <a:p>
            <a:r>
              <a:rPr lang="nb-NO" sz="600" dirty="0">
                <a:latin typeface="Consolas"/>
              </a:rPr>
              <a:t>      - </a:t>
            </a:r>
            <a:r>
              <a:rPr lang="nb-NO" sz="600" dirty="0" err="1">
                <a:latin typeface="Consolas"/>
              </a:rPr>
              <a:t>influxdb</a:t>
            </a:r>
            <a:endParaRPr lang="nb-NO" sz="600" dirty="0">
              <a:latin typeface="Consolas"/>
            </a:endParaRPr>
          </a:p>
          <a:p>
            <a:endParaRPr lang="nb-NO" sz="600" dirty="0">
              <a:latin typeface="Consolas" panose="020B0609020204030204" pitchFamily="49" charset="0"/>
            </a:endParaRPr>
          </a:p>
          <a:p>
            <a:r>
              <a:rPr lang="nb-NO" sz="600" dirty="0">
                <a:latin typeface="Consolas"/>
              </a:rPr>
              <a:t>  </a:t>
            </a:r>
            <a:r>
              <a:rPr lang="nb-NO" sz="600" dirty="0" err="1">
                <a:latin typeface="Consolas"/>
              </a:rPr>
              <a:t>grafana</a:t>
            </a:r>
            <a:r>
              <a:rPr lang="nb-NO" sz="600" dirty="0">
                <a:latin typeface="Consolas"/>
              </a:rPr>
              <a:t>:</a:t>
            </a:r>
          </a:p>
          <a:p>
            <a:r>
              <a:rPr lang="nb-NO" sz="600" dirty="0">
                <a:latin typeface="Consolas"/>
              </a:rPr>
              <a:t>    </a:t>
            </a:r>
            <a:r>
              <a:rPr lang="nb-NO" sz="600" dirty="0" err="1">
                <a:latin typeface="Consolas"/>
              </a:rPr>
              <a:t>container_name</a:t>
            </a:r>
            <a:r>
              <a:rPr lang="nb-NO" sz="600" dirty="0">
                <a:latin typeface="Consolas"/>
              </a:rPr>
              <a:t>: </a:t>
            </a:r>
            <a:r>
              <a:rPr lang="nb-NO" sz="600" dirty="0" err="1">
                <a:latin typeface="Consolas"/>
              </a:rPr>
              <a:t>grafana</a:t>
            </a:r>
            <a:endParaRPr lang="nb-NO" sz="600" dirty="0">
              <a:latin typeface="Consolas"/>
            </a:endParaRPr>
          </a:p>
          <a:p>
            <a:r>
              <a:rPr lang="nb-NO" sz="600" dirty="0">
                <a:latin typeface="Consolas"/>
              </a:rPr>
              <a:t>    image: </a:t>
            </a:r>
            <a:r>
              <a:rPr lang="nb-NO" sz="600" dirty="0" err="1">
                <a:latin typeface="Consolas"/>
              </a:rPr>
              <a:t>grafana</a:t>
            </a:r>
            <a:r>
              <a:rPr lang="nb-NO" sz="600" dirty="0">
                <a:latin typeface="Consolas"/>
              </a:rPr>
              <a:t>/</a:t>
            </a:r>
            <a:r>
              <a:rPr lang="nb-NO" sz="600" dirty="0" err="1">
                <a:latin typeface="Consolas"/>
              </a:rPr>
              <a:t>grafana:11.1.4</a:t>
            </a:r>
            <a:endParaRPr lang="nb-NO" sz="600" dirty="0">
              <a:latin typeface="Consolas"/>
            </a:endParaRPr>
          </a:p>
          <a:p>
            <a:r>
              <a:rPr lang="nb-NO" sz="600" dirty="0">
                <a:latin typeface="Consolas"/>
              </a:rPr>
              <a:t>    </a:t>
            </a:r>
            <a:r>
              <a:rPr lang="nb-NO" sz="600" dirty="0" err="1">
                <a:latin typeface="Consolas"/>
              </a:rPr>
              <a:t>expose</a:t>
            </a:r>
            <a:r>
              <a:rPr lang="nb-NO" sz="600" dirty="0">
                <a:latin typeface="Consolas"/>
              </a:rPr>
              <a:t>:</a:t>
            </a:r>
          </a:p>
          <a:p>
            <a:r>
              <a:rPr lang="nb-NO" sz="600" dirty="0">
                <a:latin typeface="Consolas"/>
              </a:rPr>
              <a:t>      - 3000</a:t>
            </a:r>
          </a:p>
          <a:p>
            <a:r>
              <a:rPr lang="nb-NO" sz="600" dirty="0">
                <a:latin typeface="Consolas"/>
              </a:rPr>
              <a:t>    </a:t>
            </a:r>
            <a:r>
              <a:rPr lang="nb-NO" sz="600" dirty="0" err="1">
                <a:latin typeface="Consolas"/>
              </a:rPr>
              <a:t>restart</a:t>
            </a:r>
            <a:r>
              <a:rPr lang="nb-NO" sz="600" dirty="0">
                <a:latin typeface="Consolas"/>
              </a:rPr>
              <a:t>: </a:t>
            </a:r>
            <a:r>
              <a:rPr lang="nb-NO" sz="600" dirty="0" err="1">
                <a:latin typeface="Consolas"/>
              </a:rPr>
              <a:t>always</a:t>
            </a:r>
            <a:endParaRPr lang="nb-NO" sz="600" dirty="0">
              <a:latin typeface="Consolas"/>
            </a:endParaRPr>
          </a:p>
          <a:p>
            <a:r>
              <a:rPr lang="nb-NO" sz="600" dirty="0">
                <a:latin typeface="Consolas"/>
              </a:rPr>
              <a:t>    ports:</a:t>
            </a:r>
          </a:p>
          <a:p>
            <a:r>
              <a:rPr lang="nb-NO" sz="600" dirty="0">
                <a:latin typeface="Consolas"/>
              </a:rPr>
              <a:t>      - 3000:3000</a:t>
            </a:r>
          </a:p>
          <a:p>
            <a:r>
              <a:rPr lang="nb-NO" sz="600" dirty="0">
                <a:latin typeface="Consolas"/>
              </a:rPr>
              <a:t>    </a:t>
            </a:r>
            <a:r>
              <a:rPr lang="nb-NO" sz="600" dirty="0" err="1">
                <a:latin typeface="Consolas"/>
              </a:rPr>
              <a:t>environment</a:t>
            </a:r>
            <a:r>
              <a:rPr lang="nb-NO" sz="600" dirty="0">
                <a:latin typeface="Consolas"/>
              </a:rPr>
              <a:t>:</a:t>
            </a:r>
          </a:p>
          <a:p>
            <a:r>
              <a:rPr lang="nb-NO" sz="600" dirty="0">
                <a:latin typeface="Consolas"/>
              </a:rPr>
              <a:t>      - </a:t>
            </a:r>
            <a:r>
              <a:rPr lang="nb-NO" sz="600" dirty="0" err="1">
                <a:latin typeface="Consolas"/>
              </a:rPr>
              <a:t>GF_SECURITY_ADMIN_USER</a:t>
            </a:r>
            <a:r>
              <a:rPr lang="nb-NO" sz="600" dirty="0">
                <a:latin typeface="Consolas"/>
              </a:rPr>
              <a:t>=${</a:t>
            </a:r>
            <a:r>
              <a:rPr lang="nb-NO" sz="600" dirty="0" err="1">
                <a:latin typeface="Consolas"/>
              </a:rPr>
              <a:t>GF_SECURITY_ADMIN_USER</a:t>
            </a:r>
            <a:r>
              <a:rPr lang="nb-NO" sz="600" dirty="0">
                <a:latin typeface="Consolas"/>
              </a:rPr>
              <a:t>}</a:t>
            </a:r>
          </a:p>
          <a:p>
            <a:r>
              <a:rPr lang="nb-NO" sz="600" dirty="0">
                <a:latin typeface="Consolas"/>
              </a:rPr>
              <a:t>      - </a:t>
            </a:r>
            <a:r>
              <a:rPr lang="nb-NO" sz="600" dirty="0" err="1">
                <a:latin typeface="Consolas"/>
              </a:rPr>
              <a:t>GF_SECURITY_ADMIN_PASSWORD</a:t>
            </a:r>
            <a:r>
              <a:rPr lang="nb-NO" sz="600" dirty="0">
                <a:latin typeface="Consolas"/>
              </a:rPr>
              <a:t>=${</a:t>
            </a:r>
            <a:r>
              <a:rPr lang="nb-NO" sz="600" dirty="0" err="1">
                <a:latin typeface="Consolas"/>
              </a:rPr>
              <a:t>GF_SECURITY_ADMIN_PASSWORD</a:t>
            </a:r>
            <a:r>
              <a:rPr lang="nb-NO" sz="600" dirty="0">
                <a:latin typeface="Consolas"/>
              </a:rPr>
              <a:t>}</a:t>
            </a:r>
          </a:p>
          <a:p>
            <a:r>
              <a:rPr lang="nb-NO" sz="600" dirty="0">
                <a:latin typeface="Consolas"/>
              </a:rPr>
              <a:t>      - </a:t>
            </a:r>
            <a:r>
              <a:rPr lang="nb-NO" sz="600" dirty="0" err="1">
                <a:latin typeface="Consolas"/>
              </a:rPr>
              <a:t>GF_INSTALL_PLUGINS</a:t>
            </a:r>
            <a:r>
              <a:rPr lang="nb-NO" sz="600" dirty="0">
                <a:latin typeface="Consolas"/>
              </a:rPr>
              <a:t>=</a:t>
            </a:r>
          </a:p>
          <a:p>
            <a:r>
              <a:rPr lang="nb-NO" sz="600" dirty="0">
                <a:latin typeface="Consolas"/>
              </a:rPr>
              <a:t>    </a:t>
            </a:r>
            <a:r>
              <a:rPr lang="nb-NO" sz="600" dirty="0" err="1">
                <a:latin typeface="Consolas"/>
              </a:rPr>
              <a:t>volumes</a:t>
            </a:r>
            <a:r>
              <a:rPr lang="nb-NO" sz="600" dirty="0">
                <a:latin typeface="Consolas"/>
              </a:rPr>
              <a:t>:</a:t>
            </a:r>
          </a:p>
          <a:p>
            <a:r>
              <a:rPr lang="nb-NO" sz="600" dirty="0">
                <a:latin typeface="Consolas"/>
              </a:rPr>
              <a:t>      - </a:t>
            </a:r>
            <a:r>
              <a:rPr lang="nb-NO" sz="600" dirty="0" err="1">
                <a:latin typeface="Consolas"/>
              </a:rPr>
              <a:t>grafana</a:t>
            </a:r>
            <a:r>
              <a:rPr lang="nb-NO" sz="600" dirty="0">
                <a:latin typeface="Consolas"/>
              </a:rPr>
              <a:t>-data:/var/</a:t>
            </a:r>
            <a:r>
              <a:rPr lang="nb-NO" sz="600" dirty="0" err="1">
                <a:latin typeface="Consolas"/>
              </a:rPr>
              <a:t>lib</a:t>
            </a:r>
            <a:r>
              <a:rPr lang="nb-NO" sz="600" dirty="0">
                <a:latin typeface="Consolas"/>
              </a:rPr>
              <a:t>/</a:t>
            </a:r>
            <a:r>
              <a:rPr lang="nb-NO" sz="600" dirty="0" err="1">
                <a:latin typeface="Consolas"/>
              </a:rPr>
              <a:t>grafana</a:t>
            </a:r>
            <a:endParaRPr lang="nb-NO" sz="600" dirty="0">
              <a:latin typeface="Consolas"/>
            </a:endParaRPr>
          </a:p>
          <a:p>
            <a:r>
              <a:rPr lang="nb-NO" sz="600" dirty="0">
                <a:latin typeface="Consolas"/>
              </a:rPr>
              <a:t>      #- ./</a:t>
            </a:r>
            <a:r>
              <a:rPr lang="nb-NO" sz="600" dirty="0" err="1">
                <a:latin typeface="Consolas"/>
              </a:rPr>
              <a:t>grafana</a:t>
            </a:r>
            <a:r>
              <a:rPr lang="nb-NO" sz="600" dirty="0">
                <a:latin typeface="Consolas"/>
              </a:rPr>
              <a:t>/</a:t>
            </a:r>
            <a:r>
              <a:rPr lang="nb-NO" sz="600" dirty="0" err="1">
                <a:latin typeface="Consolas"/>
              </a:rPr>
              <a:t>grafana.ini</a:t>
            </a:r>
            <a:r>
              <a:rPr lang="nb-NO" sz="600" dirty="0">
                <a:latin typeface="Consolas"/>
              </a:rPr>
              <a:t>:/</a:t>
            </a:r>
            <a:r>
              <a:rPr lang="nb-NO" sz="600" dirty="0" err="1">
                <a:latin typeface="Consolas"/>
              </a:rPr>
              <a:t>etc</a:t>
            </a:r>
            <a:r>
              <a:rPr lang="nb-NO" sz="600" dirty="0">
                <a:latin typeface="Consolas"/>
              </a:rPr>
              <a:t>/</a:t>
            </a:r>
            <a:r>
              <a:rPr lang="nb-NO" sz="600" dirty="0" err="1">
                <a:latin typeface="Consolas"/>
              </a:rPr>
              <a:t>grafana</a:t>
            </a:r>
            <a:r>
              <a:rPr lang="nb-NO" sz="600" dirty="0">
                <a:latin typeface="Consolas"/>
              </a:rPr>
              <a:t>/</a:t>
            </a:r>
            <a:r>
              <a:rPr lang="nb-NO" sz="600" dirty="0" err="1">
                <a:latin typeface="Consolas"/>
              </a:rPr>
              <a:t>grafana.ini:ro</a:t>
            </a:r>
            <a:endParaRPr lang="nb-NO" sz="600" dirty="0">
              <a:latin typeface="Consolas"/>
            </a:endParaRPr>
          </a:p>
          <a:p>
            <a:r>
              <a:rPr lang="nb-NO" sz="600" dirty="0">
                <a:latin typeface="Consolas"/>
              </a:rPr>
              <a:t>    </a:t>
            </a:r>
            <a:r>
              <a:rPr lang="nb-NO" sz="600" dirty="0" err="1">
                <a:latin typeface="Consolas"/>
              </a:rPr>
              <a:t>depends_on</a:t>
            </a:r>
            <a:r>
              <a:rPr lang="nb-NO" sz="600" dirty="0">
                <a:latin typeface="Consolas"/>
              </a:rPr>
              <a:t>:</a:t>
            </a:r>
          </a:p>
          <a:p>
            <a:r>
              <a:rPr lang="nb-NO" sz="600" dirty="0">
                <a:latin typeface="Consolas"/>
              </a:rPr>
              <a:t>      - </a:t>
            </a:r>
            <a:r>
              <a:rPr lang="nb-NO" sz="600" dirty="0" err="1">
                <a:latin typeface="Consolas"/>
              </a:rPr>
              <a:t>influxdb</a:t>
            </a:r>
            <a:endParaRPr lang="nb-NO" sz="600" dirty="0">
              <a:latin typeface="Consolas"/>
            </a:endParaRPr>
          </a:p>
          <a:p>
            <a:r>
              <a:rPr lang="nb-NO" sz="600" dirty="0">
                <a:latin typeface="Consolas"/>
              </a:rPr>
              <a:t>      - telegraf</a:t>
            </a:r>
          </a:p>
          <a:p>
            <a:endParaRPr lang="nb-NO" sz="600" dirty="0">
              <a:latin typeface="Consolas" panose="020B0609020204030204" pitchFamily="49" charset="0"/>
            </a:endParaRPr>
          </a:p>
          <a:p>
            <a:r>
              <a:rPr lang="nb-NO" sz="600" dirty="0" err="1">
                <a:latin typeface="Consolas"/>
              </a:rPr>
              <a:t>volumes</a:t>
            </a:r>
            <a:r>
              <a:rPr lang="nb-NO" sz="600" dirty="0">
                <a:latin typeface="Consolas"/>
              </a:rPr>
              <a:t>:</a:t>
            </a:r>
          </a:p>
          <a:p>
            <a:r>
              <a:rPr lang="nb-NO" sz="600" dirty="0">
                <a:latin typeface="Consolas"/>
              </a:rPr>
              <a:t>  </a:t>
            </a:r>
            <a:r>
              <a:rPr lang="nb-NO" sz="600" dirty="0" err="1">
                <a:latin typeface="Consolas"/>
              </a:rPr>
              <a:t>grafana</a:t>
            </a:r>
            <a:r>
              <a:rPr lang="nb-NO" sz="600" dirty="0">
                <a:latin typeface="Consolas"/>
              </a:rPr>
              <a:t>-data:</a:t>
            </a:r>
          </a:p>
          <a:p>
            <a:r>
              <a:rPr lang="nb-NO" sz="600" dirty="0">
                <a:latin typeface="Consolas"/>
              </a:rPr>
              <a:t>    </a:t>
            </a:r>
            <a:r>
              <a:rPr lang="nb-NO" sz="600" dirty="0" err="1">
                <a:latin typeface="Consolas"/>
              </a:rPr>
              <a:t>external</a:t>
            </a:r>
            <a:r>
              <a:rPr lang="nb-NO" sz="600" dirty="0">
                <a:latin typeface="Consolas"/>
              </a:rPr>
              <a:t>: true</a:t>
            </a:r>
          </a:p>
          <a:p>
            <a:r>
              <a:rPr lang="nb-NO" sz="600" dirty="0">
                <a:latin typeface="Consolas"/>
              </a:rPr>
              <a:t>  </a:t>
            </a:r>
            <a:r>
              <a:rPr lang="nb-NO" sz="600" dirty="0" err="1">
                <a:latin typeface="Consolas"/>
              </a:rPr>
              <a:t>influxdb</a:t>
            </a:r>
            <a:r>
              <a:rPr lang="nb-NO" sz="600" dirty="0">
                <a:latin typeface="Consolas"/>
              </a:rPr>
              <a:t>-data:</a:t>
            </a:r>
          </a:p>
          <a:p>
            <a:r>
              <a:rPr lang="nb-NO" sz="600" dirty="0">
                <a:latin typeface="Consolas"/>
              </a:rPr>
              <a:t>    </a:t>
            </a:r>
            <a:r>
              <a:rPr lang="nb-NO" sz="600" dirty="0" err="1">
                <a:latin typeface="Consolas"/>
              </a:rPr>
              <a:t>external</a:t>
            </a:r>
            <a:r>
              <a:rPr lang="nb-NO" sz="600" dirty="0">
                <a:latin typeface="Consolas"/>
              </a:rPr>
              <a:t>: true</a:t>
            </a:r>
          </a:p>
        </p:txBody>
      </p:sp>
      <p:sp>
        <p:nvSpPr>
          <p:cNvPr id="11" name="TextBox 10">
            <a:extLst>
              <a:ext uri="{FF2B5EF4-FFF2-40B4-BE49-F238E27FC236}">
                <a16:creationId xmlns:a16="http://schemas.microsoft.com/office/drawing/2014/main" id="{E3F5D7CC-3F48-BFB7-3D15-FBA69AA61067}"/>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docker-</a:t>
            </a:r>
            <a:r>
              <a:rPr lang="en-GB" sz="1200" err="1">
                <a:latin typeface="Consolas" panose="020B0609020204030204" pitchFamily="49" charset="0"/>
              </a:rPr>
              <a:t>compose.yml</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3E77F7C1-4F56-404F-E579-F03D1733EFB3}"/>
              </a:ext>
            </a:extLst>
          </p:cNvPr>
          <p:cNvSpPr txBox="1"/>
          <p:nvPr/>
        </p:nvSpPr>
        <p:spPr>
          <a:xfrm>
            <a:off x="879374" y="3697758"/>
            <a:ext cx="3887179"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docker logs </a:t>
            </a:r>
            <a:r>
              <a:rPr lang="fr-FR" sz="1050" err="1">
                <a:solidFill>
                  <a:srgbClr val="EEE8D5"/>
                </a:solidFill>
                <a:latin typeface="Consolas" panose="020B0609020204030204" pitchFamily="49" charset="0"/>
              </a:rPr>
              <a:t>telegraf</a:t>
            </a:r>
            <a:endParaRPr lang="fr-FR" sz="1050">
              <a:solidFill>
                <a:srgbClr val="EEE8D5"/>
              </a:solidFill>
              <a:latin typeface="Consolas" panose="020B0609020204030204" pitchFamily="49" charset="0"/>
            </a:endParaRPr>
          </a:p>
        </p:txBody>
      </p:sp>
      <p:pic>
        <p:nvPicPr>
          <p:cNvPr id="3" name="Picture 2" descr="A blue logo with a black background&#10;&#10;Description automatically generated">
            <a:extLst>
              <a:ext uri="{FF2B5EF4-FFF2-40B4-BE49-F238E27FC236}">
                <a16:creationId xmlns:a16="http://schemas.microsoft.com/office/drawing/2014/main" id="{1B45DF86-45BD-C456-1EDB-B14ABBE391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01420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InfluxDB</a:t>
            </a:r>
            <a:r>
              <a:rPr lang="en-GB"/>
              <a:t> 2.X</a:t>
            </a:r>
          </a:p>
        </p:txBody>
      </p:sp>
      <p:sp>
        <p:nvSpPr>
          <p:cNvPr id="9" name="TextBox 8">
            <a:extLst>
              <a:ext uri="{FF2B5EF4-FFF2-40B4-BE49-F238E27FC236}">
                <a16:creationId xmlns:a16="http://schemas.microsoft.com/office/drawing/2014/main" id="{1332ADAB-347F-B30A-F36B-957ADACDE929}"/>
              </a:ext>
            </a:extLst>
          </p:cNvPr>
          <p:cNvSpPr txBox="1"/>
          <p:nvPr/>
        </p:nvSpPr>
        <p:spPr>
          <a:xfrm>
            <a:off x="206381" y="1039210"/>
            <a:ext cx="10211473" cy="1200329"/>
          </a:xfrm>
          <a:prstGeom prst="rect">
            <a:avLst/>
          </a:prstGeom>
          <a:noFill/>
        </p:spPr>
        <p:txBody>
          <a:bodyPr wrap="square" lIns="91440" tIns="45720" rIns="91440" bIns="45720" anchor="t">
            <a:spAutoFit/>
          </a:bodyPr>
          <a:lstStyle/>
          <a:p>
            <a:r>
              <a:rPr lang="nb-NO" dirty="0">
                <a:hlinkClick r:id="rId3"/>
              </a:rPr>
              <a:t>http://192.168.10.{</a:t>
            </a:r>
            <a:r>
              <a:rPr lang="nb-NO" dirty="0" err="1">
                <a:hlinkClick r:id="rId3"/>
              </a:rPr>
              <a:t>your</a:t>
            </a:r>
            <a:r>
              <a:rPr lang="nb-NO" dirty="0">
                <a:hlinkClick r:id="rId3"/>
              </a:rPr>
              <a:t> </a:t>
            </a:r>
            <a:r>
              <a:rPr lang="nb-NO" dirty="0" err="1">
                <a:hlinkClick r:id="rId3"/>
              </a:rPr>
              <a:t>Ubuntu</a:t>
            </a:r>
            <a:r>
              <a:rPr lang="nb-NO" dirty="0">
                <a:hlinkClick r:id="rId3"/>
              </a:rPr>
              <a:t> IP}:8086</a:t>
            </a:r>
            <a:endParaRPr lang="nb-NO" dirty="0"/>
          </a:p>
          <a:p>
            <a:pPr marL="285750" indent="-285750">
              <a:buFont typeface="Arial" panose="020B0604020202020204" pitchFamily="34" charset="0"/>
              <a:buChar char="•"/>
            </a:pPr>
            <a:r>
              <a:rPr lang="nb-NO" dirty="0" err="1"/>
              <a:t>Username</a:t>
            </a:r>
            <a:r>
              <a:rPr lang="nb-NO" dirty="0"/>
              <a:t>/</a:t>
            </a:r>
            <a:r>
              <a:rPr lang="nb-NO" dirty="0" err="1"/>
              <a:t>password</a:t>
            </a:r>
            <a:r>
              <a:rPr lang="nb-NO" dirty="0"/>
              <a:t> from .</a:t>
            </a:r>
            <a:r>
              <a:rPr lang="nb-NO" dirty="0" err="1"/>
              <a:t>env</a:t>
            </a:r>
            <a:r>
              <a:rPr lang="nb-NO" dirty="0"/>
              <a:t> </a:t>
            </a:r>
            <a:r>
              <a:rPr lang="nb-NO" sz="1600" dirty="0"/>
              <a:t>file (same as </a:t>
            </a:r>
            <a:r>
              <a:rPr lang="nb-NO" sz="1600" dirty="0" err="1"/>
              <a:t>always</a:t>
            </a:r>
            <a:r>
              <a:rPr lang="nb-NO" sz="1600" dirty="0"/>
              <a:t> </a:t>
            </a:r>
            <a:r>
              <a:rPr lang="nb-NO" sz="1600" dirty="0" err="1"/>
              <a:t>unless</a:t>
            </a:r>
            <a:r>
              <a:rPr lang="nb-NO" sz="1600" dirty="0"/>
              <a:t> </a:t>
            </a:r>
            <a:r>
              <a:rPr lang="nb-NO" sz="1600" dirty="0" err="1"/>
              <a:t>changed</a:t>
            </a:r>
            <a:r>
              <a:rPr lang="nb-NO" sz="1600" dirty="0"/>
              <a:t>)</a:t>
            </a:r>
            <a:endParaRPr lang="nb-NO" dirty="0"/>
          </a:p>
          <a:p>
            <a:pPr marL="285750" indent="-285750">
              <a:buFont typeface="Arial" panose="020B0604020202020204" pitchFamily="34" charset="0"/>
              <a:buChar char="•"/>
            </a:pPr>
            <a:r>
              <a:rPr lang="nb-NO" dirty="0" err="1"/>
              <a:t>Notice</a:t>
            </a:r>
            <a:r>
              <a:rPr lang="nb-NO" dirty="0"/>
              <a:t> </a:t>
            </a:r>
            <a:r>
              <a:rPr lang="nb-NO" dirty="0" err="1"/>
              <a:t>that</a:t>
            </a:r>
            <a:r>
              <a:rPr lang="nb-NO" dirty="0"/>
              <a:t> </a:t>
            </a:r>
            <a:r>
              <a:rPr lang="nb-NO" dirty="0" err="1"/>
              <a:t>we</a:t>
            </a:r>
            <a:r>
              <a:rPr lang="nb-NO" dirty="0"/>
              <a:t> </a:t>
            </a:r>
            <a:r>
              <a:rPr lang="nb-NO" dirty="0" err="1"/>
              <a:t>here</a:t>
            </a:r>
            <a:r>
              <a:rPr lang="nb-NO" dirty="0"/>
              <a:t> </a:t>
            </a:r>
            <a:r>
              <a:rPr lang="nb-NO" dirty="0" err="1"/>
              <a:t>also</a:t>
            </a:r>
            <a:r>
              <a:rPr lang="nb-NO" dirty="0"/>
              <a:t> </a:t>
            </a:r>
            <a:r>
              <a:rPr lang="nb-NO" dirty="0" err="1"/>
              <a:t>use</a:t>
            </a:r>
            <a:r>
              <a:rPr lang="nb-NO" dirty="0"/>
              <a:t> HTTP, not HTTPS</a:t>
            </a:r>
          </a:p>
          <a:p>
            <a:pPr marL="285750" indent="-285750">
              <a:buFont typeface="Arial" panose="020B0604020202020204" pitchFamily="34" charset="0"/>
              <a:buChar char="•"/>
            </a:pPr>
            <a:r>
              <a:rPr lang="nb-NO" dirty="0" err="1"/>
              <a:t>Change</a:t>
            </a:r>
            <a:r>
              <a:rPr lang="nb-NO" dirty="0"/>
              <a:t> </a:t>
            </a:r>
            <a:r>
              <a:rPr lang="nb-NO" dirty="0" err="1"/>
              <a:t>retention</a:t>
            </a:r>
            <a:r>
              <a:rPr lang="nb-NO" dirty="0"/>
              <a:t> </a:t>
            </a:r>
            <a:r>
              <a:rPr lang="nb-NO" dirty="0" err="1"/>
              <a:t>on</a:t>
            </a:r>
            <a:r>
              <a:rPr lang="nb-NO" dirty="0"/>
              <a:t> </a:t>
            </a:r>
            <a:r>
              <a:rPr lang="nb-NO" dirty="0" err="1"/>
              <a:t>your</a:t>
            </a:r>
            <a:r>
              <a:rPr lang="nb-NO" dirty="0"/>
              <a:t> </a:t>
            </a:r>
            <a:r>
              <a:rPr lang="nb-NO" dirty="0" err="1"/>
              <a:t>bucket</a:t>
            </a:r>
            <a:r>
              <a:rPr lang="nb-NO" dirty="0"/>
              <a:t> to </a:t>
            </a:r>
            <a:r>
              <a:rPr lang="nb-NO" dirty="0" err="1"/>
              <a:t>f.ex</a:t>
            </a:r>
            <a:r>
              <a:rPr lang="nb-NO" dirty="0"/>
              <a:t> 31 </a:t>
            </a:r>
            <a:r>
              <a:rPr lang="nb-NO" dirty="0" err="1"/>
              <a:t>days</a:t>
            </a:r>
            <a:r>
              <a:rPr lang="nb-NO" dirty="0"/>
              <a:t>.</a:t>
            </a:r>
            <a:endParaRPr lang="nb-NO" dirty="0">
              <a:ea typeface="Verdana"/>
            </a:endParaRP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cxnSp>
        <p:nvCxnSpPr>
          <p:cNvPr id="5" name="Straight Arrow Connector 4">
            <a:extLst>
              <a:ext uri="{FF2B5EF4-FFF2-40B4-BE49-F238E27FC236}">
                <a16:creationId xmlns:a16="http://schemas.microsoft.com/office/drawing/2014/main" id="{9F32EF8B-D942-C23F-43FB-BCB3ADEBE100}"/>
              </a:ext>
            </a:extLst>
          </p:cNvPr>
          <p:cNvCxnSpPr>
            <a:cxnSpLocks/>
          </p:cNvCxnSpPr>
          <p:nvPr/>
        </p:nvCxnSpPr>
        <p:spPr>
          <a:xfrm flipH="1">
            <a:off x="7153336" y="4756652"/>
            <a:ext cx="589246" cy="7794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FFC95476-A16C-CF1E-EEBA-9DC42B469EA3}"/>
              </a:ext>
            </a:extLst>
          </p:cNvPr>
          <p:cNvPicPr>
            <a:picLocks noChangeAspect="1"/>
          </p:cNvPicPr>
          <p:nvPr/>
        </p:nvPicPr>
        <p:blipFill>
          <a:blip r:embed="rId4"/>
          <a:stretch>
            <a:fillRect/>
          </a:stretch>
        </p:blipFill>
        <p:spPr>
          <a:xfrm>
            <a:off x="424103" y="2318892"/>
            <a:ext cx="7873406" cy="3620925"/>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H="1">
            <a:off x="801757" y="2235156"/>
            <a:ext cx="3411428" cy="11938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DB8069F1-7B58-AE34-8A01-D60A5ADB97ED}"/>
              </a:ext>
            </a:extLst>
          </p:cNvPr>
          <p:cNvCxnSpPr>
            <a:cxnSpLocks/>
          </p:cNvCxnSpPr>
          <p:nvPr/>
        </p:nvCxnSpPr>
        <p:spPr>
          <a:xfrm>
            <a:off x="1709530" y="4028661"/>
            <a:ext cx="2869096" cy="13583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Bilde 2">
            <a:extLst>
              <a:ext uri="{FF2B5EF4-FFF2-40B4-BE49-F238E27FC236}">
                <a16:creationId xmlns:a16="http://schemas.microsoft.com/office/drawing/2014/main" id="{75474F73-3279-ACC2-8CA8-2187DEFC330B}"/>
              </a:ext>
            </a:extLst>
          </p:cNvPr>
          <p:cNvPicPr>
            <a:picLocks noChangeAspect="1"/>
          </p:cNvPicPr>
          <p:nvPr/>
        </p:nvPicPr>
        <p:blipFill rotWithShape="1">
          <a:blip r:embed="rId5">
            <a:extLst>
              <a:ext uri="{28A0092B-C50C-407E-A947-70E740481C1C}">
                <a14:useLocalDpi xmlns:a14="http://schemas.microsoft.com/office/drawing/2010/main" val="0"/>
              </a:ext>
            </a:extLst>
          </a:blip>
          <a:srcRect b="929"/>
          <a:stretch/>
        </p:blipFill>
        <p:spPr>
          <a:xfrm>
            <a:off x="8437483" y="2318892"/>
            <a:ext cx="3438934" cy="3620925"/>
          </a:xfrm>
          <a:prstGeom prst="rect">
            <a:avLst/>
          </a:prstGeom>
        </p:spPr>
      </p:pic>
      <p:pic>
        <p:nvPicPr>
          <p:cNvPr id="6" name="Picture 5" descr="A blue logo with a black background&#10;&#10;Description automatically generated">
            <a:extLst>
              <a:ext uri="{FF2B5EF4-FFF2-40B4-BE49-F238E27FC236}">
                <a16:creationId xmlns:a16="http://schemas.microsoft.com/office/drawing/2014/main" id="{69E4680C-7428-EDFD-9653-78D0F360B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296885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InfluxDB</a:t>
            </a:r>
            <a:r>
              <a:rPr lang="en-GB"/>
              <a:t> 2.X</a:t>
            </a:r>
          </a:p>
        </p:txBody>
      </p:sp>
      <p:sp>
        <p:nvSpPr>
          <p:cNvPr id="9" name="TextBox 8">
            <a:extLst>
              <a:ext uri="{FF2B5EF4-FFF2-40B4-BE49-F238E27FC236}">
                <a16:creationId xmlns:a16="http://schemas.microsoft.com/office/drawing/2014/main" id="{1332ADAB-347F-B30A-F36B-957ADACDE929}"/>
              </a:ext>
            </a:extLst>
          </p:cNvPr>
          <p:cNvSpPr txBox="1"/>
          <p:nvPr/>
        </p:nvSpPr>
        <p:spPr>
          <a:xfrm>
            <a:off x="206381" y="1006345"/>
            <a:ext cx="4831255" cy="1944507"/>
          </a:xfrm>
          <a:prstGeom prst="rect">
            <a:avLst/>
          </a:prstGeom>
          <a:noFill/>
        </p:spPr>
        <p:txBody>
          <a:bodyPr wrap="square" lIns="91440" tIns="45720" rIns="91440" bIns="45720" anchor="t">
            <a:spAutoFit/>
          </a:bodyPr>
          <a:lstStyle/>
          <a:p>
            <a:r>
              <a:rPr lang="nb-NO" sz="1600" dirty="0">
                <a:hlinkClick r:id="rId3"/>
              </a:rPr>
              <a:t>http://192.168.10.{</a:t>
            </a:r>
            <a:r>
              <a:rPr lang="nb-NO" sz="1600" dirty="0" err="1">
                <a:hlinkClick r:id="rId3"/>
              </a:rPr>
              <a:t>your</a:t>
            </a:r>
            <a:r>
              <a:rPr lang="nb-NO" sz="1600" dirty="0">
                <a:hlinkClick r:id="rId3"/>
              </a:rPr>
              <a:t> </a:t>
            </a:r>
            <a:r>
              <a:rPr lang="nb-NO" sz="1600" dirty="0" err="1">
                <a:hlinkClick r:id="rId3"/>
              </a:rPr>
              <a:t>Ubuntu</a:t>
            </a:r>
            <a:r>
              <a:rPr lang="nb-NO" sz="1600" dirty="0">
                <a:hlinkClick r:id="rId3"/>
              </a:rPr>
              <a:t> IP}:8086</a:t>
            </a:r>
            <a:endParaRPr lang="nb-NO" sz="1600" dirty="0"/>
          </a:p>
          <a:p>
            <a:pPr marL="285750" indent="-285750">
              <a:lnSpc>
                <a:spcPct val="150000"/>
              </a:lnSpc>
              <a:buFont typeface="Arial" panose="020B0604020202020204" pitchFamily="34" charset="0"/>
              <a:buChar char="•"/>
            </a:pPr>
            <a:r>
              <a:rPr lang="nb-NO" dirty="0" err="1"/>
              <a:t>Create</a:t>
            </a:r>
            <a:r>
              <a:rPr lang="nb-NO" dirty="0"/>
              <a:t> a an </a:t>
            </a:r>
            <a:r>
              <a:rPr lang="nb-NO" dirty="0" err="1"/>
              <a:t>additonal</a:t>
            </a:r>
            <a:r>
              <a:rPr lang="nb-NO" dirty="0"/>
              <a:t> </a:t>
            </a:r>
            <a:r>
              <a:rPr lang="nb-NO" dirty="0" err="1"/>
              <a:t>bucket</a:t>
            </a:r>
            <a:endParaRPr lang="nb-NO" dirty="0">
              <a:ea typeface="Verdana"/>
            </a:endParaRPr>
          </a:p>
          <a:p>
            <a:pPr marL="742950" lvl="1" indent="-285750">
              <a:lnSpc>
                <a:spcPct val="150000"/>
              </a:lnSpc>
              <a:buFont typeface="Courier New" panose="020B0604020202020204" pitchFamily="34" charset="0"/>
              <a:buChar char="o"/>
            </a:pPr>
            <a:r>
              <a:rPr lang="nb-NO" dirty="0" err="1">
                <a:ea typeface="Verdana"/>
              </a:rPr>
              <a:t>Name</a:t>
            </a:r>
            <a:r>
              <a:rPr lang="nb-NO" dirty="0">
                <a:ea typeface="Verdana"/>
              </a:rPr>
              <a:t> it: </a:t>
            </a:r>
            <a:r>
              <a:rPr lang="nb-NO" b="1" dirty="0" err="1">
                <a:ea typeface="Verdana"/>
              </a:rPr>
              <a:t>syslog-bucket</a:t>
            </a:r>
            <a:endParaRPr lang="nb-NO" b="1" dirty="0">
              <a:ea typeface="Verdana"/>
            </a:endParaRPr>
          </a:p>
          <a:p>
            <a:pPr marL="285750" indent="-285750">
              <a:lnSpc>
                <a:spcPct val="150000"/>
              </a:lnSpc>
              <a:buFont typeface="Arial" panose="020B0604020202020204" pitchFamily="34" charset="0"/>
              <a:buChar char="•"/>
            </a:pPr>
            <a:r>
              <a:rPr lang="nb-NO" dirty="0">
                <a:ea typeface="Verdana"/>
              </a:rPr>
              <a:t>Set </a:t>
            </a:r>
            <a:r>
              <a:rPr lang="nb-NO" dirty="0" err="1">
                <a:ea typeface="Verdana"/>
              </a:rPr>
              <a:t>retention</a:t>
            </a:r>
            <a:r>
              <a:rPr lang="nb-NO" dirty="0">
                <a:ea typeface="Verdana"/>
              </a:rPr>
              <a:t> to 30 </a:t>
            </a:r>
            <a:r>
              <a:rPr lang="nb-NO" dirty="0" err="1">
                <a:ea typeface="Verdana"/>
              </a:rPr>
              <a:t>days</a:t>
            </a:r>
            <a:endParaRPr lang="nb-NO" dirty="0">
              <a:ea typeface="Verdana"/>
            </a:endParaRPr>
          </a:p>
          <a:p>
            <a:pPr marL="285750" indent="-285750">
              <a:lnSpc>
                <a:spcPct val="150000"/>
              </a:lnSpc>
              <a:buFont typeface="Arial" panose="020B0604020202020204" pitchFamily="34" charset="0"/>
              <a:buChar char="•"/>
            </a:pPr>
            <a:r>
              <a:rPr lang="nb-NO" dirty="0" err="1">
                <a:ea typeface="Verdana"/>
              </a:rPr>
              <a:t>You</a:t>
            </a:r>
            <a:r>
              <a:rPr lang="nb-NO" dirty="0">
                <a:ea typeface="Verdana"/>
              </a:rPr>
              <a:t> </a:t>
            </a:r>
            <a:r>
              <a:rPr lang="nb-NO" dirty="0" err="1">
                <a:ea typeface="Verdana"/>
              </a:rPr>
              <a:t>can</a:t>
            </a:r>
            <a:r>
              <a:rPr lang="nb-NO" dirty="0">
                <a:ea typeface="Verdana"/>
              </a:rPr>
              <a:t> </a:t>
            </a:r>
            <a:r>
              <a:rPr lang="nb-NO" dirty="0" err="1">
                <a:ea typeface="Verdana"/>
              </a:rPr>
              <a:t>find</a:t>
            </a:r>
            <a:r>
              <a:rPr lang="nb-NO" dirty="0">
                <a:ea typeface="Verdana"/>
              </a:rPr>
              <a:t> </a:t>
            </a:r>
            <a:r>
              <a:rPr lang="nb-NO" dirty="0" err="1">
                <a:ea typeface="Verdana"/>
              </a:rPr>
              <a:t>the</a:t>
            </a:r>
            <a:r>
              <a:rPr lang="nb-NO" dirty="0">
                <a:ea typeface="Verdana"/>
              </a:rPr>
              <a:t> </a:t>
            </a:r>
            <a:r>
              <a:rPr lang="nb-NO" dirty="0" err="1">
                <a:ea typeface="Verdana"/>
              </a:rPr>
              <a:t>bucket</a:t>
            </a:r>
            <a:r>
              <a:rPr lang="nb-NO" dirty="0">
                <a:ea typeface="Verdana"/>
              </a:rPr>
              <a:t>-ID </a:t>
            </a:r>
            <a:r>
              <a:rPr lang="nb-NO" dirty="0" err="1">
                <a:ea typeface="Verdana"/>
              </a:rPr>
              <a:t>here</a:t>
            </a:r>
            <a:endParaRPr lang="nb-NO" dirty="0">
              <a:ea typeface="Verdana"/>
            </a:endParaRP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6" name="Picture 5" descr="A screenshot of a computer&#10;&#10;Description automatically generated">
            <a:extLst>
              <a:ext uri="{FF2B5EF4-FFF2-40B4-BE49-F238E27FC236}">
                <a16:creationId xmlns:a16="http://schemas.microsoft.com/office/drawing/2014/main" id="{3A4883CB-701E-C98E-7334-7B48E10C9795}"/>
              </a:ext>
            </a:extLst>
          </p:cNvPr>
          <p:cNvPicPr>
            <a:picLocks noChangeAspect="1"/>
          </p:cNvPicPr>
          <p:nvPr/>
        </p:nvPicPr>
        <p:blipFill rotWithShape="1">
          <a:blip r:embed="rId4"/>
          <a:srcRect b="9951"/>
          <a:stretch/>
        </p:blipFill>
        <p:spPr>
          <a:xfrm>
            <a:off x="5090489" y="432001"/>
            <a:ext cx="6893543" cy="3847392"/>
          </a:xfrm>
          <a:prstGeom prst="rect">
            <a:avLst/>
          </a:prstGeom>
        </p:spPr>
      </p:pic>
      <p:cxnSp>
        <p:nvCxnSpPr>
          <p:cNvPr id="12" name="Straight Arrow Connector 11">
            <a:extLst>
              <a:ext uri="{FF2B5EF4-FFF2-40B4-BE49-F238E27FC236}">
                <a16:creationId xmlns:a16="http://schemas.microsoft.com/office/drawing/2014/main" id="{EE97F0F7-C77F-FB9C-D049-955D7C3BD72A}"/>
              </a:ext>
            </a:extLst>
          </p:cNvPr>
          <p:cNvCxnSpPr>
            <a:cxnSpLocks/>
          </p:cNvCxnSpPr>
          <p:nvPr/>
        </p:nvCxnSpPr>
        <p:spPr>
          <a:xfrm flipV="1">
            <a:off x="4122295" y="749508"/>
            <a:ext cx="2128603" cy="10418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9DBA21DB-82E7-B7E0-C3B7-C1B4294904EF}"/>
              </a:ext>
            </a:extLst>
          </p:cNvPr>
          <p:cNvPicPr>
            <a:picLocks noChangeAspect="1"/>
          </p:cNvPicPr>
          <p:nvPr/>
        </p:nvPicPr>
        <p:blipFill>
          <a:blip r:embed="rId5"/>
          <a:stretch>
            <a:fillRect/>
          </a:stretch>
        </p:blipFill>
        <p:spPr>
          <a:xfrm>
            <a:off x="5090489" y="4513195"/>
            <a:ext cx="3543795" cy="1238423"/>
          </a:xfrm>
          <a:prstGeom prst="rect">
            <a:avLst/>
          </a:prstGeom>
        </p:spPr>
      </p:pic>
      <p:pic>
        <p:nvPicPr>
          <p:cNvPr id="3" name="Picture 2" descr="A blue logo with a black background&#10;&#10;Description automatically generated">
            <a:extLst>
              <a:ext uri="{FF2B5EF4-FFF2-40B4-BE49-F238E27FC236}">
                <a16:creationId xmlns:a16="http://schemas.microsoft.com/office/drawing/2014/main" id="{2EB3C4A6-B935-DD02-C6EC-9211132D27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cxnSp>
        <p:nvCxnSpPr>
          <p:cNvPr id="10" name="Straight Arrow Connector 9">
            <a:extLst>
              <a:ext uri="{FF2B5EF4-FFF2-40B4-BE49-F238E27FC236}">
                <a16:creationId xmlns:a16="http://schemas.microsoft.com/office/drawing/2014/main" id="{BD390C99-EBFF-D081-6856-C0F6A8B7AA16}"/>
              </a:ext>
            </a:extLst>
          </p:cNvPr>
          <p:cNvCxnSpPr>
            <a:cxnSpLocks/>
          </p:cNvCxnSpPr>
          <p:nvPr/>
        </p:nvCxnSpPr>
        <p:spPr>
          <a:xfrm flipV="1">
            <a:off x="4212236" y="1206708"/>
            <a:ext cx="6505731" cy="6445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5740468C-B39A-32C5-B0D3-7ACB416D4C6E}"/>
              </a:ext>
            </a:extLst>
          </p:cNvPr>
          <p:cNvCxnSpPr>
            <a:cxnSpLocks/>
          </p:cNvCxnSpPr>
          <p:nvPr/>
        </p:nvCxnSpPr>
        <p:spPr>
          <a:xfrm>
            <a:off x="4122295" y="3258628"/>
            <a:ext cx="2615784" cy="16731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72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err="1"/>
              <a:t>TextEdit</a:t>
            </a:r>
            <a:r>
              <a:rPr lang="nb-NO" sz="1400" dirty="0"/>
              <a:t> (</a:t>
            </a:r>
            <a:r>
              <a:rPr lang="nb-NO" sz="1400" dirty="0" err="1"/>
              <a:t>the</a:t>
            </a:r>
            <a:r>
              <a:rPr lang="nb-NO" sz="1400" dirty="0"/>
              <a:t> </a:t>
            </a:r>
            <a:r>
              <a:rPr lang="nb-NO" sz="1400" dirty="0" err="1"/>
              <a:t>default</a:t>
            </a:r>
            <a:r>
              <a:rPr lang="nb-NO" sz="1400" dirty="0"/>
              <a:t> </a:t>
            </a:r>
            <a:r>
              <a:rPr lang="nb-NO" sz="1400" dirty="0" err="1"/>
              <a:t>text</a:t>
            </a:r>
            <a:r>
              <a:rPr lang="nb-NO" sz="1400" dirty="0"/>
              <a:t> editor </a:t>
            </a:r>
            <a:r>
              <a:rPr lang="nb-NO" sz="1400" dirty="0" err="1"/>
              <a:t>on</a:t>
            </a:r>
            <a:r>
              <a:rPr lang="nb-NO" sz="1400" dirty="0"/>
              <a:t> OS </a:t>
            </a:r>
            <a:r>
              <a:rPr lang="nb-NO" sz="1400" dirty="0" err="1"/>
              <a:t>X</a:t>
            </a:r>
            <a:r>
              <a:rPr lang="nb-NO" sz="1400" dirty="0"/>
              <a:t>) </a:t>
            </a:r>
            <a:r>
              <a:rPr lang="nb-NO" sz="1400" dirty="0" err="1"/>
              <a:t>use</a:t>
            </a:r>
            <a:r>
              <a:rPr lang="nb-NO" sz="1400" dirty="0"/>
              <a:t> </a:t>
            </a:r>
            <a:r>
              <a:rPr lang="nb-NO" sz="1400" dirty="0" err="1"/>
              <a:t>rich</a:t>
            </a:r>
            <a:r>
              <a:rPr lang="nb-NO" sz="1400" dirty="0"/>
              <a:t> </a:t>
            </a:r>
            <a:r>
              <a:rPr lang="nb-NO" sz="1400" dirty="0" err="1"/>
              <a:t>text</a:t>
            </a:r>
            <a:r>
              <a:rPr lang="nb-NO" sz="1400" dirty="0"/>
              <a:t> formatting by </a:t>
            </a:r>
            <a:r>
              <a:rPr lang="nb-NO" sz="1400" dirty="0" err="1"/>
              <a:t>default</a:t>
            </a:r>
            <a:r>
              <a:rPr lang="nb-NO" sz="1400" dirty="0"/>
              <a:t>. This is not a </a:t>
            </a:r>
            <a:r>
              <a:rPr lang="nb-NO" sz="1400" dirty="0" err="1"/>
              <a:t>great</a:t>
            </a:r>
            <a:r>
              <a:rPr lang="nb-NO" sz="1400" dirty="0"/>
              <a:t> </a:t>
            </a:r>
            <a:r>
              <a:rPr lang="nb-NO" sz="1400" dirty="0" err="1"/>
              <a:t>idea</a:t>
            </a:r>
            <a:r>
              <a:rPr lang="nb-NO" sz="1400" dirty="0"/>
              <a:t> </a:t>
            </a:r>
            <a:r>
              <a:rPr lang="nb-NO" sz="1400" dirty="0" err="1"/>
              <a:t>when</a:t>
            </a:r>
            <a:r>
              <a:rPr lang="nb-NO" sz="1400" dirty="0"/>
              <a:t> </a:t>
            </a:r>
            <a:r>
              <a:rPr lang="nb-NO" sz="1400" dirty="0" err="1"/>
              <a:t>copy-pasting</a:t>
            </a:r>
            <a:r>
              <a:rPr lang="nb-NO" sz="1400" dirty="0"/>
              <a:t> </a:t>
            </a:r>
            <a:r>
              <a:rPr lang="nb-NO" sz="1400" dirty="0" err="1"/>
              <a:t>stuff</a:t>
            </a:r>
            <a:r>
              <a:rPr lang="nb-NO" sz="1400" dirty="0"/>
              <a:t> to </a:t>
            </a:r>
            <a:r>
              <a:rPr lang="nb-NO" sz="1400" dirty="0" err="1"/>
              <a:t>the</a:t>
            </a:r>
            <a:r>
              <a:rPr lang="nb-NO" sz="1400" dirty="0"/>
              <a:t> </a:t>
            </a:r>
            <a:r>
              <a:rPr lang="nb-NO" sz="1400" dirty="0" err="1"/>
              <a:t>command</a:t>
            </a:r>
            <a:r>
              <a:rPr lang="nb-NO" sz="1400" dirty="0"/>
              <a:t> line, so </a:t>
            </a:r>
            <a:r>
              <a:rPr lang="nb-NO" sz="1400" dirty="0" err="1"/>
              <a:t>there</a:t>
            </a:r>
            <a:r>
              <a:rPr lang="nb-NO" sz="1400" dirty="0"/>
              <a:t> is a </a:t>
            </a:r>
            <a:r>
              <a:rPr lang="nb-NO" sz="1400" dirty="0" err="1"/>
              <a:t>couple</a:t>
            </a:r>
            <a:r>
              <a:rPr lang="nb-NO" sz="1400" dirty="0"/>
              <a:t> </a:t>
            </a:r>
            <a:r>
              <a:rPr lang="nb-NO" sz="1400" dirty="0" err="1"/>
              <a:t>of</a:t>
            </a:r>
            <a:r>
              <a:rPr lang="nb-NO" sz="1400" dirty="0"/>
              <a:t> </a:t>
            </a:r>
            <a:r>
              <a:rPr lang="nb-NO" sz="1400" dirty="0" err="1"/>
              <a:t>things</a:t>
            </a:r>
            <a:r>
              <a:rPr lang="nb-NO" sz="1400" dirty="0"/>
              <a:t> </a:t>
            </a:r>
            <a:r>
              <a:rPr lang="nb-NO" sz="1400" dirty="0" err="1"/>
              <a:t>you</a:t>
            </a:r>
            <a:r>
              <a:rPr lang="nb-NO" sz="1400" dirty="0"/>
              <a:t> must </a:t>
            </a:r>
            <a:r>
              <a:rPr lang="nb-NO" sz="1400" dirty="0" err="1"/>
              <a:t>keep</a:t>
            </a:r>
            <a:r>
              <a:rPr lang="nb-NO" sz="1400" dirty="0"/>
              <a:t> in </a:t>
            </a:r>
            <a:r>
              <a:rPr lang="nb-NO" sz="1400" dirty="0" err="1"/>
              <a:t>mind</a:t>
            </a:r>
            <a:endParaRPr lang="nb-NO" sz="1200" dirty="0"/>
          </a:p>
          <a:p>
            <a:pPr lvl="1">
              <a:lnSpc>
                <a:spcPct val="110000"/>
              </a:lnSpc>
            </a:pPr>
            <a:r>
              <a:rPr lang="nb-NO" sz="1200" dirty="0"/>
              <a:t>If </a:t>
            </a:r>
            <a:r>
              <a:rPr lang="nb-NO" sz="1200" dirty="0" err="1"/>
              <a:t>you</a:t>
            </a:r>
            <a:r>
              <a:rPr lang="nb-NO" sz="1200" dirty="0"/>
              <a:t> </a:t>
            </a:r>
            <a:r>
              <a:rPr lang="nb-NO" sz="1200" dirty="0" err="1"/>
              <a:t>want</a:t>
            </a:r>
            <a:r>
              <a:rPr lang="nb-NO" sz="1200" dirty="0"/>
              <a:t>, </a:t>
            </a:r>
            <a:r>
              <a:rPr lang="nb-NO" sz="1200" dirty="0" err="1"/>
              <a:t>you</a:t>
            </a:r>
            <a:r>
              <a:rPr lang="nb-NO" sz="1200" dirty="0"/>
              <a:t> </a:t>
            </a:r>
            <a:r>
              <a:rPr lang="nb-NO" sz="1200" dirty="0" err="1"/>
              <a:t>can</a:t>
            </a:r>
            <a:r>
              <a:rPr lang="nb-NO" sz="1200" dirty="0"/>
              <a:t> </a:t>
            </a:r>
            <a:r>
              <a:rPr lang="nb-NO" sz="1200" dirty="0" err="1"/>
              <a:t>change</a:t>
            </a:r>
            <a:r>
              <a:rPr lang="nb-NO" sz="1200" dirty="0"/>
              <a:t> a setting in </a:t>
            </a:r>
            <a:r>
              <a:rPr lang="nb-NO" sz="1200" dirty="0" err="1"/>
              <a:t>TextEdit</a:t>
            </a:r>
            <a:r>
              <a:rPr lang="nb-NO" sz="1200" dirty="0"/>
              <a:t> to make all </a:t>
            </a:r>
            <a:r>
              <a:rPr lang="nb-NO" sz="1200" dirty="0" err="1"/>
              <a:t>new</a:t>
            </a:r>
            <a:r>
              <a:rPr lang="nb-NO" sz="1200" dirty="0"/>
              <a:t> </a:t>
            </a:r>
            <a:r>
              <a:rPr lang="nb-NO" sz="1200" dirty="0" err="1"/>
              <a:t>documents</a:t>
            </a:r>
            <a:r>
              <a:rPr lang="nb-NO" sz="1200" dirty="0"/>
              <a:t> </a:t>
            </a:r>
            <a:r>
              <a:rPr lang="nb-NO" sz="1200" dirty="0" err="1"/>
              <a:t>plain</a:t>
            </a:r>
            <a:r>
              <a:rPr lang="nb-NO" sz="1200" dirty="0"/>
              <a:t> </a:t>
            </a:r>
            <a:r>
              <a:rPr lang="nb-NO" sz="1200" dirty="0" err="1"/>
              <a:t>text</a:t>
            </a:r>
            <a:endParaRPr lang="nb-NO" sz="1200" dirty="0"/>
          </a:p>
          <a:p>
            <a:pPr lvl="1">
              <a:lnSpc>
                <a:spcPct val="110000"/>
              </a:lnSpc>
            </a:pPr>
            <a:r>
              <a:rPr lang="nb-NO" sz="1200" dirty="0"/>
              <a:t>To </a:t>
            </a:r>
            <a:r>
              <a:rPr lang="nb-NO" sz="1200" dirty="0" err="1"/>
              <a:t>change</a:t>
            </a:r>
            <a:r>
              <a:rPr lang="nb-NO" sz="1200" dirty="0"/>
              <a:t> </a:t>
            </a:r>
            <a:r>
              <a:rPr lang="nb-NO" sz="1200" dirty="0" err="1"/>
              <a:t>the</a:t>
            </a:r>
            <a:r>
              <a:rPr lang="nb-NO" sz="1200" dirty="0"/>
              <a:t> </a:t>
            </a:r>
            <a:r>
              <a:rPr lang="nb-NO" sz="1200" dirty="0" err="1"/>
              <a:t>current</a:t>
            </a:r>
            <a:r>
              <a:rPr lang="nb-NO" sz="1200" dirty="0"/>
              <a:t> </a:t>
            </a:r>
            <a:r>
              <a:rPr lang="nb-NO" sz="1200" dirty="0" err="1"/>
              <a:t>document</a:t>
            </a:r>
            <a:r>
              <a:rPr lang="nb-NO" sz="1200" dirty="0"/>
              <a:t> to </a:t>
            </a:r>
            <a:r>
              <a:rPr lang="nb-NO" sz="1200" dirty="0" err="1"/>
              <a:t>plain</a:t>
            </a:r>
            <a:r>
              <a:rPr lang="nb-NO" sz="1200" dirty="0"/>
              <a:t> </a:t>
            </a:r>
            <a:r>
              <a:rPr lang="nb-NO" sz="1200" dirty="0" err="1"/>
              <a:t>text</a:t>
            </a:r>
            <a:r>
              <a:rPr lang="nb-NO" sz="1200" dirty="0"/>
              <a:t> </a:t>
            </a:r>
            <a:r>
              <a:rPr lang="nb-NO" sz="1200" dirty="0" err="1"/>
              <a:t>go</a:t>
            </a:r>
            <a:r>
              <a:rPr lang="nb-NO" sz="1200" dirty="0"/>
              <a:t> to Format -&gt; Make </a:t>
            </a:r>
            <a:r>
              <a:rPr lang="nb-NO" sz="1200" dirty="0" err="1"/>
              <a:t>Plain</a:t>
            </a:r>
            <a:r>
              <a:rPr lang="nb-NO" sz="1200" dirty="0"/>
              <a:t> </a:t>
            </a:r>
            <a:r>
              <a:rPr lang="nb-NO" sz="1200" dirty="0" err="1"/>
              <a:t>Text</a:t>
            </a:r>
            <a:endParaRPr lang="nb-NO" sz="1200" dirty="0"/>
          </a:p>
          <a:p>
            <a:pPr lvl="1">
              <a:lnSpc>
                <a:spcPct val="110000"/>
              </a:lnSpc>
            </a:pPr>
            <a:r>
              <a:rPr lang="nb-NO" sz="1200" dirty="0" err="1"/>
              <a:t>Shortcut</a:t>
            </a:r>
            <a:r>
              <a:rPr lang="nb-NO" sz="1200" dirty="0"/>
              <a:t> is: </a:t>
            </a:r>
            <a:r>
              <a:rPr lang="nb-NO" sz="1200" dirty="0" err="1"/>
              <a:t>Shift</a:t>
            </a:r>
            <a:r>
              <a:rPr lang="nb-NO" sz="1200" dirty="0"/>
              <a:t>-</a:t>
            </a:r>
            <a:r>
              <a:rPr lang="nb-NO" sz="1200" dirty="0" err="1"/>
              <a:t>Cmd</a:t>
            </a:r>
            <a:r>
              <a:rPr lang="nb-NO" sz="1200" dirty="0"/>
              <a:t>-T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Mac </a:t>
            </a:r>
            <a:r>
              <a:rPr lang="en-GB"/>
              <a:t>users - </a:t>
            </a:r>
            <a:r>
              <a:rPr lang="en-GB" dirty="0"/>
              <a:t>TextEdit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for Mac users</a:t>
            </a:r>
          </a:p>
        </p:txBody>
      </p:sp>
      <p:cxnSp>
        <p:nvCxnSpPr>
          <p:cNvPr id="2" name="Straight Arrow Connector 1">
            <a:extLst>
              <a:ext uri="{FF2B5EF4-FFF2-40B4-BE49-F238E27FC236}">
                <a16:creationId xmlns:a16="http://schemas.microsoft.com/office/drawing/2014/main" id="{32FF519D-955A-0C51-73C7-4310F1698E14}"/>
              </a:ext>
            </a:extLst>
          </p:cNvPr>
          <p:cNvCxnSpPr>
            <a:cxnSpLocks/>
            <a:endCxn id="7" idx="1"/>
          </p:cNvCxnSpPr>
          <p:nvPr/>
        </p:nvCxnSpPr>
        <p:spPr>
          <a:xfrm flipV="1">
            <a:off x="8064500" y="1565869"/>
            <a:ext cx="1452002" cy="52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99A8046-21F7-D521-71A5-D4887D83551D}"/>
              </a:ext>
            </a:extLst>
          </p:cNvPr>
          <p:cNvPicPr>
            <a:picLocks noChangeAspect="1"/>
          </p:cNvPicPr>
          <p:nvPr/>
        </p:nvPicPr>
        <p:blipFill>
          <a:blip r:embed="rId3"/>
          <a:stretch>
            <a:fillRect/>
          </a:stretch>
        </p:blipFill>
        <p:spPr>
          <a:xfrm>
            <a:off x="9516502" y="1083752"/>
            <a:ext cx="2048996" cy="964233"/>
          </a:xfrm>
          <a:prstGeom prst="rect">
            <a:avLst/>
          </a:prstGeom>
        </p:spPr>
      </p:pic>
      <p:pic>
        <p:nvPicPr>
          <p:cNvPr id="12" name="Picture 11">
            <a:extLst>
              <a:ext uri="{FF2B5EF4-FFF2-40B4-BE49-F238E27FC236}">
                <a16:creationId xmlns:a16="http://schemas.microsoft.com/office/drawing/2014/main" id="{90BDCBFC-BE20-06E5-95D4-14777FDEA94E}"/>
              </a:ext>
            </a:extLst>
          </p:cNvPr>
          <p:cNvPicPr>
            <a:picLocks noChangeAspect="1"/>
          </p:cNvPicPr>
          <p:nvPr/>
        </p:nvPicPr>
        <p:blipFill rotWithShape="1">
          <a:blip r:embed="rId4"/>
          <a:srcRect t="3213"/>
          <a:stretch/>
        </p:blipFill>
        <p:spPr>
          <a:xfrm>
            <a:off x="9516502" y="2549372"/>
            <a:ext cx="1790950" cy="931242"/>
          </a:xfrm>
          <a:prstGeom prst="rect">
            <a:avLst/>
          </a:prstGeom>
        </p:spPr>
      </p:pic>
      <p:sp>
        <p:nvSpPr>
          <p:cNvPr id="13" name="Rectangle: Rounded Corners 12">
            <a:extLst>
              <a:ext uri="{FF2B5EF4-FFF2-40B4-BE49-F238E27FC236}">
                <a16:creationId xmlns:a16="http://schemas.microsoft.com/office/drawing/2014/main" id="{0AF04EBB-F352-44B9-63F2-FC70AE989A6E}"/>
              </a:ext>
            </a:extLst>
          </p:cNvPr>
          <p:cNvSpPr/>
          <p:nvPr/>
        </p:nvSpPr>
        <p:spPr>
          <a:xfrm>
            <a:off x="9598598" y="3150530"/>
            <a:ext cx="17088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5" name="Straight Arrow Connector 14">
            <a:extLst>
              <a:ext uri="{FF2B5EF4-FFF2-40B4-BE49-F238E27FC236}">
                <a16:creationId xmlns:a16="http://schemas.microsoft.com/office/drawing/2014/main" id="{FC415533-68C1-2A75-0CD9-87540DD1850C}"/>
              </a:ext>
            </a:extLst>
          </p:cNvPr>
          <p:cNvCxnSpPr>
            <a:cxnSpLocks/>
          </p:cNvCxnSpPr>
          <p:nvPr/>
        </p:nvCxnSpPr>
        <p:spPr>
          <a:xfrm>
            <a:off x="7353300" y="2471024"/>
            <a:ext cx="2245298" cy="679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B41037F-FBED-FC8D-7C83-E534B8FCF426}"/>
              </a:ext>
            </a:extLst>
          </p:cNvPr>
          <p:cNvPicPr>
            <a:picLocks noChangeAspect="1"/>
          </p:cNvPicPr>
          <p:nvPr/>
        </p:nvPicPr>
        <p:blipFill>
          <a:blip r:embed="rId3"/>
          <a:stretch>
            <a:fillRect/>
          </a:stretch>
        </p:blipFill>
        <p:spPr>
          <a:xfrm>
            <a:off x="8384906" y="1065676"/>
            <a:ext cx="2624504" cy="1380315"/>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180" name="Text+Image 50:50"/>
          <p:cNvSpPr txBox="1">
            <a:spLocks noGrp="1"/>
          </p:cNvSpPr>
          <p:nvPr>
            <p:ph type="title"/>
          </p:nvPr>
        </p:nvSpPr>
        <p:spPr>
          <a:xfrm>
            <a:off x="522530" y="378991"/>
            <a:ext cx="4281939" cy="540000"/>
          </a:xfrm>
        </p:spPr>
        <p:txBody>
          <a:bodyPr anchor="ctr">
            <a:normAutofit fontScale="90000"/>
          </a:bodyPr>
          <a:lstStyle/>
          <a:p>
            <a:r>
              <a:rPr lang="en-GB">
                <a:latin typeface="Verdana"/>
                <a:ea typeface="Verdana"/>
              </a:rPr>
              <a:t>A word about tokens</a:t>
            </a:r>
            <a:br>
              <a:rPr lang="en-GB">
                <a:latin typeface="Verdana"/>
                <a:ea typeface="Verdana"/>
              </a:rPr>
            </a:br>
            <a:r>
              <a:rPr lang="en-GB">
                <a:latin typeface="Verdana"/>
                <a:ea typeface="Verdana"/>
              </a:rPr>
              <a:t>(optional / info)</a:t>
            </a:r>
            <a:endParaRPr lang="en-GB" dirty="0"/>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10" name="Picture 9">
            <a:extLst>
              <a:ext uri="{FF2B5EF4-FFF2-40B4-BE49-F238E27FC236}">
                <a16:creationId xmlns:a16="http://schemas.microsoft.com/office/drawing/2014/main" id="{8C2FD0B4-7879-AC7D-DB51-821ABA8E93D1}"/>
              </a:ext>
            </a:extLst>
          </p:cNvPr>
          <p:cNvPicPr>
            <a:picLocks noChangeAspect="1"/>
          </p:cNvPicPr>
          <p:nvPr/>
        </p:nvPicPr>
        <p:blipFill>
          <a:blip r:embed="rId4"/>
          <a:stretch>
            <a:fillRect/>
          </a:stretch>
        </p:blipFill>
        <p:spPr>
          <a:xfrm>
            <a:off x="4806094" y="432000"/>
            <a:ext cx="1819993" cy="2565533"/>
          </a:xfrm>
          <a:prstGeom prst="rect">
            <a:avLst/>
          </a:prstGeom>
        </p:spPr>
      </p:pic>
      <p:pic>
        <p:nvPicPr>
          <p:cNvPr id="13" name="Picture 12">
            <a:extLst>
              <a:ext uri="{FF2B5EF4-FFF2-40B4-BE49-F238E27FC236}">
                <a16:creationId xmlns:a16="http://schemas.microsoft.com/office/drawing/2014/main" id="{133F996D-2423-67C7-620D-CF91CE079A75}"/>
              </a:ext>
            </a:extLst>
          </p:cNvPr>
          <p:cNvPicPr>
            <a:picLocks noChangeAspect="1"/>
          </p:cNvPicPr>
          <p:nvPr/>
        </p:nvPicPr>
        <p:blipFill>
          <a:blip r:embed="rId5"/>
          <a:stretch>
            <a:fillRect/>
          </a:stretch>
        </p:blipFill>
        <p:spPr>
          <a:xfrm>
            <a:off x="6724484" y="432000"/>
            <a:ext cx="4334455" cy="541807"/>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V="1">
            <a:off x="6077330" y="771796"/>
            <a:ext cx="3914809" cy="20056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55979E7A-7A41-3CA5-0A5E-315CDBE9D32E}"/>
              </a:ext>
            </a:extLst>
          </p:cNvPr>
          <p:cNvCxnSpPr>
            <a:cxnSpLocks/>
          </p:cNvCxnSpPr>
          <p:nvPr/>
        </p:nvCxnSpPr>
        <p:spPr>
          <a:xfrm>
            <a:off x="10442713" y="800586"/>
            <a:ext cx="19617" cy="5093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0" name="Picture 39">
            <a:extLst>
              <a:ext uri="{FF2B5EF4-FFF2-40B4-BE49-F238E27FC236}">
                <a16:creationId xmlns:a16="http://schemas.microsoft.com/office/drawing/2014/main" id="{19ED2AF1-B2F5-0EE1-3C29-A2C403C88407}"/>
              </a:ext>
            </a:extLst>
          </p:cNvPr>
          <p:cNvPicPr>
            <a:picLocks noChangeAspect="1"/>
          </p:cNvPicPr>
          <p:nvPr/>
        </p:nvPicPr>
        <p:blipFill>
          <a:blip r:embed="rId6"/>
          <a:stretch>
            <a:fillRect/>
          </a:stretch>
        </p:blipFill>
        <p:spPr>
          <a:xfrm>
            <a:off x="8384760" y="2533575"/>
            <a:ext cx="2655614" cy="3522839"/>
          </a:xfrm>
          <a:prstGeom prst="rect">
            <a:avLst/>
          </a:prstGeom>
        </p:spPr>
      </p:pic>
      <p:pic>
        <p:nvPicPr>
          <p:cNvPr id="46" name="Picture 45">
            <a:extLst>
              <a:ext uri="{FF2B5EF4-FFF2-40B4-BE49-F238E27FC236}">
                <a16:creationId xmlns:a16="http://schemas.microsoft.com/office/drawing/2014/main" id="{D2A8875C-4212-DA16-7237-B314D2DDACFA}"/>
              </a:ext>
            </a:extLst>
          </p:cNvPr>
          <p:cNvPicPr>
            <a:picLocks noChangeAspect="1"/>
          </p:cNvPicPr>
          <p:nvPr/>
        </p:nvPicPr>
        <p:blipFill>
          <a:blip r:embed="rId7"/>
          <a:stretch>
            <a:fillRect/>
          </a:stretch>
        </p:blipFill>
        <p:spPr>
          <a:xfrm>
            <a:off x="8816218" y="2692667"/>
            <a:ext cx="1203763" cy="443051"/>
          </a:xfrm>
          <a:prstGeom prst="rect">
            <a:avLst/>
          </a:prstGeom>
        </p:spPr>
      </p:pic>
      <p:sp>
        <p:nvSpPr>
          <p:cNvPr id="47" name="Rectangle: Rounded Corners 46">
            <a:extLst>
              <a:ext uri="{FF2B5EF4-FFF2-40B4-BE49-F238E27FC236}">
                <a16:creationId xmlns:a16="http://schemas.microsoft.com/office/drawing/2014/main" id="{E73EBDE1-2D35-7655-0B90-DC5D0B8A8228}"/>
              </a:ext>
            </a:extLst>
          </p:cNvPr>
          <p:cNvSpPr/>
          <p:nvPr/>
        </p:nvSpPr>
        <p:spPr>
          <a:xfrm>
            <a:off x="10396288" y="3137347"/>
            <a:ext cx="536228" cy="266225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49" name="Picture 48">
            <a:extLst>
              <a:ext uri="{FF2B5EF4-FFF2-40B4-BE49-F238E27FC236}">
                <a16:creationId xmlns:a16="http://schemas.microsoft.com/office/drawing/2014/main" id="{C11A4833-644F-48ED-DC54-A2C17B31AD15}"/>
              </a:ext>
            </a:extLst>
          </p:cNvPr>
          <p:cNvPicPr>
            <a:picLocks noChangeAspect="1"/>
          </p:cNvPicPr>
          <p:nvPr/>
        </p:nvPicPr>
        <p:blipFill>
          <a:blip r:embed="rId8"/>
          <a:stretch>
            <a:fillRect/>
          </a:stretch>
        </p:blipFill>
        <p:spPr>
          <a:xfrm>
            <a:off x="4804469" y="3427901"/>
            <a:ext cx="3494901" cy="1271953"/>
          </a:xfrm>
          <a:prstGeom prst="rect">
            <a:avLst/>
          </a:prstGeom>
        </p:spPr>
      </p:pic>
      <p:cxnSp>
        <p:nvCxnSpPr>
          <p:cNvPr id="50" name="Straight Arrow Connector 49">
            <a:extLst>
              <a:ext uri="{FF2B5EF4-FFF2-40B4-BE49-F238E27FC236}">
                <a16:creationId xmlns:a16="http://schemas.microsoft.com/office/drawing/2014/main" id="{FC875C6D-E8E3-00F1-F830-2F2E5089C3AE}"/>
              </a:ext>
            </a:extLst>
          </p:cNvPr>
          <p:cNvCxnSpPr>
            <a:cxnSpLocks/>
          </p:cNvCxnSpPr>
          <p:nvPr/>
        </p:nvCxnSpPr>
        <p:spPr>
          <a:xfrm flipH="1" flipV="1">
            <a:off x="7531069" y="4072420"/>
            <a:ext cx="2177871" cy="18888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05D9458F-2075-2F1E-E375-5E9E6AE804E8}"/>
              </a:ext>
            </a:extLst>
          </p:cNvPr>
          <p:cNvCxnSpPr>
            <a:cxnSpLocks/>
          </p:cNvCxnSpPr>
          <p:nvPr/>
        </p:nvCxnSpPr>
        <p:spPr>
          <a:xfrm>
            <a:off x="10442713" y="2380898"/>
            <a:ext cx="180855" cy="6053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Rectangle: Rounded Corners 4">
            <a:extLst>
              <a:ext uri="{FF2B5EF4-FFF2-40B4-BE49-F238E27FC236}">
                <a16:creationId xmlns:a16="http://schemas.microsoft.com/office/drawing/2014/main" id="{A1344406-76D7-8461-A920-DF7E26A1E45A}"/>
              </a:ext>
            </a:extLst>
          </p:cNvPr>
          <p:cNvSpPr/>
          <p:nvPr/>
        </p:nvSpPr>
        <p:spPr>
          <a:xfrm>
            <a:off x="8655137" y="2069343"/>
            <a:ext cx="2050909" cy="31155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8" name="Picture 7" descr="A blue logo with a black background&#10;&#10;Description automatically generated">
            <a:extLst>
              <a:ext uri="{FF2B5EF4-FFF2-40B4-BE49-F238E27FC236}">
                <a16:creationId xmlns:a16="http://schemas.microsoft.com/office/drawing/2014/main" id="{44922C4B-3F35-E08D-3A7A-15A875F9FC7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
        <p:nvSpPr>
          <p:cNvPr id="6" name="Content Placeholder 5">
            <a:extLst>
              <a:ext uri="{FF2B5EF4-FFF2-40B4-BE49-F238E27FC236}">
                <a16:creationId xmlns:a16="http://schemas.microsoft.com/office/drawing/2014/main" id="{7ABC3092-9DF6-1980-E375-E297BC1903F4}"/>
              </a:ext>
            </a:extLst>
          </p:cNvPr>
          <p:cNvSpPr>
            <a:spLocks noGrp="1"/>
          </p:cNvSpPr>
          <p:nvPr>
            <p:ph idx="1"/>
          </p:nvPr>
        </p:nvSpPr>
        <p:spPr>
          <a:xfrm>
            <a:off x="540001" y="890898"/>
            <a:ext cx="4205896" cy="5356902"/>
          </a:xfrm>
        </p:spPr>
        <p:txBody>
          <a:bodyPr vert="horz" lIns="0" tIns="180000" rIns="0" bIns="180000" rtlCol="0" anchor="t">
            <a:noAutofit/>
          </a:bodyPr>
          <a:lstStyle/>
          <a:p>
            <a:r>
              <a:rPr lang="nb-NO" sz="1600">
                <a:latin typeface="Verdana"/>
                <a:ea typeface="Verdana"/>
              </a:rPr>
              <a:t>In a production environment you should have several tokens</a:t>
            </a:r>
          </a:p>
          <a:p>
            <a:r>
              <a:rPr lang="nb-NO" sz="1600">
                <a:latin typeface="Verdana"/>
                <a:ea typeface="Verdana"/>
              </a:rPr>
              <a:t>Admin token</a:t>
            </a:r>
          </a:p>
          <a:p>
            <a:pPr lvl="1"/>
            <a:r>
              <a:rPr lang="nb-NO" sz="1400">
                <a:latin typeface="Verdana"/>
                <a:ea typeface="Verdana"/>
              </a:rPr>
              <a:t>Made in the .env file</a:t>
            </a:r>
          </a:p>
          <a:p>
            <a:pPr lvl="1"/>
            <a:r>
              <a:rPr lang="nb-NO" sz="1400">
                <a:latin typeface="Verdana"/>
                <a:ea typeface="Verdana"/>
              </a:rPr>
              <a:t>All access (RW to everything)</a:t>
            </a:r>
          </a:p>
          <a:p>
            <a:pPr lvl="1"/>
            <a:r>
              <a:rPr lang="nb-NO" sz="1400">
                <a:latin typeface="Verdana"/>
                <a:ea typeface="Verdana"/>
              </a:rPr>
              <a:t>Used for InfluxDB integration</a:t>
            </a:r>
          </a:p>
          <a:p>
            <a:r>
              <a:rPr lang="nb-NO" sz="1600">
                <a:latin typeface="Verdana"/>
                <a:ea typeface="Verdana"/>
              </a:rPr>
              <a:t>Bucket or DB specific tokens</a:t>
            </a:r>
          </a:p>
          <a:p>
            <a:pPr lvl="1"/>
            <a:r>
              <a:rPr lang="nb-NO" sz="1400">
                <a:latin typeface="Verdana"/>
                <a:ea typeface="Verdana"/>
              </a:rPr>
              <a:t>RO or RW access to specified resources</a:t>
            </a:r>
          </a:p>
          <a:p>
            <a:r>
              <a:rPr lang="nb-NO" sz="1600">
                <a:latin typeface="Verdana"/>
                <a:ea typeface="Verdana"/>
              </a:rPr>
              <a:t>Read-only tokens</a:t>
            </a:r>
          </a:p>
          <a:p>
            <a:pPr lvl="1"/>
            <a:r>
              <a:rPr lang="nb-NO" sz="1400">
                <a:latin typeface="Verdana"/>
                <a:ea typeface="Verdana"/>
              </a:rPr>
              <a:t>RO access to specified resources</a:t>
            </a:r>
          </a:p>
          <a:p>
            <a:r>
              <a:rPr lang="nb-NO" sz="1600">
                <a:latin typeface="Verdana"/>
                <a:ea typeface="Verdana"/>
              </a:rPr>
              <a:t>On the right is shown how to create a new token (you do not need to do this in this deep dive lab)</a:t>
            </a:r>
            <a:endParaRPr lang="nb-NO" sz="1600" dirty="0"/>
          </a:p>
        </p:txBody>
      </p:sp>
    </p:spTree>
    <p:extLst>
      <p:ext uri="{BB962C8B-B14F-4D97-AF65-F5344CB8AC3E}">
        <p14:creationId xmlns:p14="http://schemas.microsoft.com/office/powerpoint/2010/main" val="141289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0D8B4F-01CE-6B65-10C2-766144B7E7A7}"/>
              </a:ext>
            </a:extLst>
          </p:cNvPr>
          <p:cNvSpPr txBox="1"/>
          <p:nvPr/>
        </p:nvSpPr>
        <p:spPr>
          <a:xfrm>
            <a:off x="206381" y="1032584"/>
            <a:ext cx="7536201" cy="92333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InfluxDB</a:t>
            </a:r>
            <a:r>
              <a:rPr lang="nb-NO"/>
              <a:t> &gt; </a:t>
            </a:r>
            <a:r>
              <a:rPr lang="nb-NO" err="1"/>
              <a:t>About</a:t>
            </a: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Note </a:t>
            </a:r>
            <a:r>
              <a:rPr lang="nb-NO" err="1"/>
              <a:t>this</a:t>
            </a:r>
            <a:r>
              <a:rPr lang="nb-NO"/>
              <a:t> </a:t>
            </a:r>
            <a:r>
              <a:rPr lang="nb-NO" err="1"/>
              <a:t>down</a:t>
            </a:r>
            <a:r>
              <a:rPr lang="nb-NO"/>
              <a:t> in </a:t>
            </a:r>
            <a:r>
              <a:rPr lang="nb-NO" err="1"/>
              <a:t>the</a:t>
            </a:r>
            <a:r>
              <a:rPr lang="nb-NO"/>
              <a:t> Lab10_notes.txt file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Locate your Organization ID</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pic>
        <p:nvPicPr>
          <p:cNvPr id="11" name="Picture 10">
            <a:extLst>
              <a:ext uri="{FF2B5EF4-FFF2-40B4-BE49-F238E27FC236}">
                <a16:creationId xmlns:a16="http://schemas.microsoft.com/office/drawing/2014/main" id="{0B14112B-EDAE-2CD4-8AA2-79B84C6E73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16571" y="562709"/>
            <a:ext cx="4520158" cy="5202078"/>
          </a:xfrm>
          <a:prstGeom prst="rect">
            <a:avLst/>
          </a:prstGeom>
        </p:spPr>
      </p:pic>
      <p:cxnSp>
        <p:nvCxnSpPr>
          <p:cNvPr id="14" name="Straight Arrow Connector 13">
            <a:extLst>
              <a:ext uri="{FF2B5EF4-FFF2-40B4-BE49-F238E27FC236}">
                <a16:creationId xmlns:a16="http://schemas.microsoft.com/office/drawing/2014/main" id="{FD37C567-66E8-B223-3CDF-32ACDFB03A55}"/>
              </a:ext>
            </a:extLst>
          </p:cNvPr>
          <p:cNvCxnSpPr>
            <a:cxnSpLocks/>
          </p:cNvCxnSpPr>
          <p:nvPr/>
        </p:nvCxnSpPr>
        <p:spPr>
          <a:xfrm flipV="1">
            <a:off x="2650435" y="1093213"/>
            <a:ext cx="4644668" cy="13261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2E46FD96-C660-230A-8076-0696B2B42884}"/>
              </a:ext>
            </a:extLst>
          </p:cNvPr>
          <p:cNvCxnSpPr>
            <a:cxnSpLocks/>
          </p:cNvCxnSpPr>
          <p:nvPr/>
        </p:nvCxnSpPr>
        <p:spPr>
          <a:xfrm>
            <a:off x="7554285" y="1052079"/>
            <a:ext cx="317888" cy="23488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98103196-E228-8A19-CCE9-B4FA85618A8C}"/>
              </a:ext>
            </a:extLst>
          </p:cNvPr>
          <p:cNvCxnSpPr>
            <a:cxnSpLocks/>
          </p:cNvCxnSpPr>
          <p:nvPr/>
        </p:nvCxnSpPr>
        <p:spPr>
          <a:xfrm>
            <a:off x="8521536" y="1406769"/>
            <a:ext cx="199111" cy="37681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9" name="Bilde 8">
            <a:extLst>
              <a:ext uri="{FF2B5EF4-FFF2-40B4-BE49-F238E27FC236}">
                <a16:creationId xmlns:a16="http://schemas.microsoft.com/office/drawing/2014/main" id="{DBC95805-6453-63FC-BAB1-9A90A74BBB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026" y="2046848"/>
            <a:ext cx="4989428" cy="958712"/>
          </a:xfrm>
          <a:prstGeom prst="rect">
            <a:avLst/>
          </a:prstGeom>
        </p:spPr>
      </p:pic>
      <p:cxnSp>
        <p:nvCxnSpPr>
          <p:cNvPr id="17" name="Straight Arrow Connector 16">
            <a:extLst>
              <a:ext uri="{FF2B5EF4-FFF2-40B4-BE49-F238E27FC236}">
                <a16:creationId xmlns:a16="http://schemas.microsoft.com/office/drawing/2014/main" id="{F5CD7132-256F-45DA-0B2E-727B8C9EF22E}"/>
              </a:ext>
            </a:extLst>
          </p:cNvPr>
          <p:cNvCxnSpPr>
            <a:cxnSpLocks/>
          </p:cNvCxnSpPr>
          <p:nvPr/>
        </p:nvCxnSpPr>
        <p:spPr>
          <a:xfrm flipH="1" flipV="1">
            <a:off x="3668877" y="2718498"/>
            <a:ext cx="4203296" cy="245640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pic>
        <p:nvPicPr>
          <p:cNvPr id="3" name="Picture 2" descr="A blue logo with a black background&#10;&#10;Description automatically generated">
            <a:extLst>
              <a:ext uri="{FF2B5EF4-FFF2-40B4-BE49-F238E27FC236}">
                <a16:creationId xmlns:a16="http://schemas.microsoft.com/office/drawing/2014/main" id="{291AB399-12D2-9817-4132-625A013024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40545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C34F5A6-39AC-B8EA-D57A-97BF293B4CD3}"/>
              </a:ext>
            </a:extLst>
          </p:cNvPr>
          <p:cNvSpPr txBox="1"/>
          <p:nvPr/>
        </p:nvSpPr>
        <p:spPr>
          <a:xfrm>
            <a:off x="274018" y="1025401"/>
            <a:ext cx="5611324" cy="4801314"/>
          </a:xfrm>
          <a:prstGeom prst="rect">
            <a:avLst/>
          </a:prstGeom>
          <a:noFill/>
        </p:spPr>
        <p:txBody>
          <a:bodyPr wrap="square">
            <a:spAutoFit/>
          </a:bodyPr>
          <a:lstStyle/>
          <a:p>
            <a:pPr marL="285750" indent="-285750">
              <a:buFont typeface="Arial" panose="020B0604020202020204" pitchFamily="34" charset="0"/>
              <a:buChar char="•"/>
            </a:pPr>
            <a:r>
              <a:rPr lang="nb-NO"/>
              <a:t>Note </a:t>
            </a:r>
            <a:r>
              <a:rPr lang="nb-NO" err="1"/>
              <a:t>this</a:t>
            </a:r>
            <a:r>
              <a:rPr lang="nb-NO"/>
              <a:t> </a:t>
            </a:r>
            <a:r>
              <a:rPr lang="nb-NO" err="1"/>
              <a:t>down</a:t>
            </a:r>
            <a:r>
              <a:rPr lang="nb-NO"/>
              <a:t> in </a:t>
            </a:r>
            <a:r>
              <a:rPr lang="nb-NO" err="1"/>
              <a:t>the</a:t>
            </a:r>
            <a:r>
              <a:rPr lang="nb-NO"/>
              <a:t> </a:t>
            </a:r>
            <a:r>
              <a:rPr lang="nb-NO" err="1"/>
              <a:t>Lab10_notes.txt</a:t>
            </a:r>
            <a:r>
              <a:rPr lang="nb-NO"/>
              <a:t> file</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In the notes, you will then have</a:t>
            </a:r>
          </a:p>
          <a:p>
            <a:pPr marL="742950" lvl="1" indent="-285750">
              <a:buFont typeface="Arial" panose="020B0604020202020204" pitchFamily="34" charset="0"/>
              <a:buChar char="•"/>
            </a:pPr>
            <a:r>
              <a:rPr lang="nb-NO"/>
              <a:t>Admin token</a:t>
            </a:r>
          </a:p>
          <a:p>
            <a:pPr marL="742950" lvl="1" indent="-285750">
              <a:buFont typeface="Arial" panose="020B0604020202020204" pitchFamily="34" charset="0"/>
              <a:buChar char="•"/>
            </a:pPr>
            <a:r>
              <a:rPr lang="nb-NO"/>
              <a:t>Org ID</a:t>
            </a:r>
          </a:p>
          <a:p>
            <a:pPr marL="742950" lvl="1" indent="-285750">
              <a:buFont typeface="Arial" panose="020B0604020202020204" pitchFamily="34" charset="0"/>
              <a:buChar char="•"/>
            </a:pPr>
            <a:r>
              <a:rPr lang="nb-NO"/>
              <a:t>Container ID</a:t>
            </a:r>
          </a:p>
          <a:p>
            <a:pPr marL="285750" indent="-285750">
              <a:buFont typeface="Arial" panose="020B0604020202020204" pitchFamily="34" charset="0"/>
              <a:buChar char="•"/>
            </a:pPr>
            <a:r>
              <a:rPr lang="nb-NO"/>
              <a:t>For a live installation you should have at least one RO token, or separate tokens for each bucket. Not use the admin token for everything like we do here </a:t>
            </a:r>
            <a:r>
              <a:rPr lang="nb-NO">
                <a:sym typeface="Wingdings" panose="05000000000000000000" pitchFamily="2" charset="2"/>
              </a:rPr>
              <a:t></a:t>
            </a:r>
            <a:endParaRPr lang="nb-NO"/>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Locate your </a:t>
            </a:r>
            <a:r>
              <a:rPr lang="en-GB" err="1"/>
              <a:t>InfluxDB</a:t>
            </a:r>
            <a:r>
              <a:rPr lang="en-GB"/>
              <a:t> Docker container ID</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sp>
        <p:nvSpPr>
          <p:cNvPr id="5" name="TextBox 4">
            <a:extLst>
              <a:ext uri="{FF2B5EF4-FFF2-40B4-BE49-F238E27FC236}">
                <a16:creationId xmlns:a16="http://schemas.microsoft.com/office/drawing/2014/main" id="{8C308093-F362-D64F-12C8-14918A6EDC64}"/>
              </a:ext>
            </a:extLst>
          </p:cNvPr>
          <p:cNvSpPr txBox="1"/>
          <p:nvPr/>
        </p:nvSpPr>
        <p:spPr>
          <a:xfrm>
            <a:off x="540000" y="1407575"/>
            <a:ext cx="10553932"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 docker </a:t>
            </a:r>
            <a:r>
              <a:rPr lang="fr-FR" sz="1050" dirty="0" err="1">
                <a:solidFill>
                  <a:srgbClr val="EEE8D5"/>
                </a:solidFill>
                <a:latin typeface="Consolas" panose="020B0609020204030204" pitchFamily="49" charset="0"/>
              </a:rPr>
              <a:t>ps</a:t>
            </a:r>
            <a:r>
              <a:rPr lang="fr-FR" sz="1050" dirty="0">
                <a:solidFill>
                  <a:srgbClr val="EEE8D5"/>
                </a:solidFill>
                <a:latin typeface="Consolas" panose="020B0609020204030204" pitchFamily="49" charset="0"/>
              </a:rPr>
              <a:t> -a --</a:t>
            </a:r>
            <a:r>
              <a:rPr lang="fr-FR" sz="1050" dirty="0" err="1">
                <a:solidFill>
                  <a:srgbClr val="EEE8D5"/>
                </a:solidFill>
                <a:latin typeface="Consolas" panose="020B0609020204030204" pitchFamily="49" charset="0"/>
              </a:rPr>
              <a:t>filter</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name</a:t>
            </a:r>
            <a:r>
              <a:rPr lang="fr-FR" sz="1050" dirty="0">
                <a:solidFill>
                  <a:srgbClr val="EEE8D5"/>
                </a:solidFill>
                <a:latin typeface="Consolas" panose="020B0609020204030204" pitchFamily="49" charset="0"/>
              </a:rPr>
              <a:t>=</a:t>
            </a:r>
            <a:r>
              <a:rPr lang="fr-FR" sz="1050" dirty="0" err="1">
                <a:solidFill>
                  <a:srgbClr val="EEE8D5"/>
                </a:solidFill>
                <a:latin typeface="Consolas" panose="020B0609020204030204" pitchFamily="49" charset="0"/>
              </a:rPr>
              <a:t>influxdb</a:t>
            </a:r>
            <a:endParaRPr lang="fr-FR" sz="1050" dirty="0">
              <a:solidFill>
                <a:srgbClr val="EEE8D5"/>
              </a:solidFill>
              <a:latin typeface="Consolas" panose="020B0609020204030204" pitchFamily="49" charset="0"/>
            </a:endParaRPr>
          </a:p>
          <a:p>
            <a:pPr lvl="1"/>
            <a:r>
              <a:rPr lang="fr-FR" sz="1050" dirty="0">
                <a:solidFill>
                  <a:srgbClr val="EEE8D5"/>
                </a:solidFill>
                <a:latin typeface="Consolas" panose="020B0609020204030204" pitchFamily="49" charset="0"/>
              </a:rPr>
              <a:t>CONTAINER ID   IMAGE             COMMAND                  </a:t>
            </a:r>
            <a:r>
              <a:rPr lang="fr-FR" sz="1050" dirty="0" err="1">
                <a:solidFill>
                  <a:srgbClr val="EEE8D5"/>
                </a:solidFill>
                <a:latin typeface="Consolas" panose="020B0609020204030204" pitchFamily="49" charset="0"/>
              </a:rPr>
              <a:t>CREATED</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STATUS</a:t>
            </a:r>
            <a:r>
              <a:rPr lang="fr-FR" sz="1050" dirty="0">
                <a:solidFill>
                  <a:srgbClr val="EEE8D5"/>
                </a:solidFill>
                <a:latin typeface="Consolas" panose="020B0609020204030204" pitchFamily="49" charset="0"/>
              </a:rPr>
              <a:t>         PORTS                                       </a:t>
            </a:r>
            <a:r>
              <a:rPr lang="fr-FR" sz="1050" dirty="0" err="1">
                <a:solidFill>
                  <a:srgbClr val="EEE8D5"/>
                </a:solidFill>
                <a:latin typeface="Consolas" panose="020B0609020204030204" pitchFamily="49" charset="0"/>
              </a:rPr>
              <a:t>NAMES</a:t>
            </a:r>
            <a:endParaRPr lang="fr-FR" sz="1050" dirty="0">
              <a:solidFill>
                <a:srgbClr val="EEE8D5"/>
              </a:solidFill>
              <a:latin typeface="Consolas" panose="020B0609020204030204" pitchFamily="49" charset="0"/>
            </a:endParaRPr>
          </a:p>
          <a:p>
            <a:pPr lvl="1"/>
            <a:r>
              <a:rPr lang="fr-FR" sz="1050" dirty="0" err="1">
                <a:solidFill>
                  <a:srgbClr val="EEE8D5"/>
                </a:solidFill>
                <a:latin typeface="Consolas" panose="020B0609020204030204" pitchFamily="49" charset="0"/>
              </a:rPr>
              <a:t>71b07ba58958</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influxdb:2.7.10</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entrypoint.sh</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a:t>
            </a:r>
            <a:r>
              <a:rPr lang="fr-FR" sz="1050" dirty="0">
                <a:solidFill>
                  <a:srgbClr val="EEE8D5"/>
                </a:solidFill>
                <a:latin typeface="Consolas" panose="020B0609020204030204" pitchFamily="49" charset="0"/>
              </a:rPr>
              <a:t>…"   2 minutes </a:t>
            </a:r>
            <a:r>
              <a:rPr lang="fr-FR" sz="1050" dirty="0" err="1">
                <a:solidFill>
                  <a:srgbClr val="EEE8D5"/>
                </a:solidFill>
                <a:latin typeface="Consolas" panose="020B0609020204030204" pitchFamily="49" charset="0"/>
              </a:rPr>
              <a:t>ago</a:t>
            </a:r>
            <a:r>
              <a:rPr lang="fr-FR" sz="1050" dirty="0">
                <a:solidFill>
                  <a:srgbClr val="EEE8D5"/>
                </a:solidFill>
                <a:latin typeface="Consolas" panose="020B0609020204030204" pitchFamily="49" charset="0"/>
              </a:rPr>
              <a:t>   Up 2 minutes   0.0.0.0:8086-&gt;8086/</a:t>
            </a:r>
            <a:r>
              <a:rPr lang="fr-FR" sz="1050" dirty="0" err="1">
                <a:solidFill>
                  <a:srgbClr val="EEE8D5"/>
                </a:solidFill>
                <a:latin typeface="Consolas" panose="020B0609020204030204" pitchFamily="49" charset="0"/>
              </a:rPr>
              <a:t>tcp</a:t>
            </a:r>
            <a:r>
              <a:rPr lang="fr-FR" sz="1050" dirty="0">
                <a:solidFill>
                  <a:srgbClr val="EEE8D5"/>
                </a:solidFill>
                <a:latin typeface="Consolas" panose="020B0609020204030204" pitchFamily="49" charset="0"/>
              </a:rPr>
              <a:t>, :::8086-&gt;8086/</a:t>
            </a:r>
            <a:r>
              <a:rPr lang="fr-FR" sz="1050" dirty="0" err="1">
                <a:solidFill>
                  <a:srgbClr val="EEE8D5"/>
                </a:solidFill>
                <a:latin typeface="Consolas" panose="020B0609020204030204" pitchFamily="49" charset="0"/>
              </a:rPr>
              <a:t>tcp</a:t>
            </a:r>
            <a:r>
              <a:rPr lang="fr-FR" sz="1050" dirty="0">
                <a:solidFill>
                  <a:srgbClr val="EEE8D5"/>
                </a:solidFill>
                <a:latin typeface="Consolas" panose="020B0609020204030204" pitchFamily="49" charset="0"/>
              </a:rPr>
              <a:t>   </a:t>
            </a:r>
            <a:r>
              <a:rPr lang="fr-FR" sz="1050" dirty="0" err="1">
                <a:solidFill>
                  <a:srgbClr val="EEE8D5"/>
                </a:solidFill>
                <a:latin typeface="Consolas" panose="020B0609020204030204" pitchFamily="49" charset="0"/>
              </a:rPr>
              <a:t>influxdb</a:t>
            </a:r>
            <a:endParaRPr lang="fr-FR" sz="1050" dirty="0">
              <a:solidFill>
                <a:srgbClr val="EEE8D5"/>
              </a:solidFill>
              <a:latin typeface="Consolas" panose="020B0609020204030204" pitchFamily="49" charset="0"/>
            </a:endParaRPr>
          </a:p>
          <a:p>
            <a:pPr lvl="1"/>
            <a:r>
              <a:rPr lang="fr-FR" sz="1050" dirty="0" err="1">
                <a:solidFill>
                  <a:srgbClr val="6D6D6D"/>
                </a:solidFill>
              </a:rPr>
              <a:t>devnet-adm@ubuntu-devnet</a:t>
            </a:r>
            <a:r>
              <a:rPr lang="fr-FR" sz="1050" dirty="0">
                <a:solidFill>
                  <a:srgbClr val="6D6D6D"/>
                </a:solidFill>
              </a:rPr>
              <a:t>:</a:t>
            </a:r>
            <a:r>
              <a:rPr lang="fr-FR" sz="1050" dirty="0">
                <a:solidFill>
                  <a:srgbClr val="8C8C8C"/>
                </a:solidFill>
                <a:latin typeface="Consolas" panose="020B0609020204030204" pitchFamily="49" charset="0"/>
              </a:rPr>
              <a:t>~/</a:t>
            </a:r>
            <a:r>
              <a:rPr lang="fr-FR" sz="1050" dirty="0" err="1">
                <a:solidFill>
                  <a:srgbClr val="8C8C8C"/>
                </a:solidFill>
                <a:latin typeface="Consolas" panose="020B0609020204030204" pitchFamily="49" charset="0"/>
              </a:rPr>
              <a:t>tig</a:t>
            </a:r>
            <a:r>
              <a:rPr lang="fr-FR" sz="1050" dirty="0">
                <a:solidFill>
                  <a:srgbClr val="8C8C8C"/>
                </a:solidFill>
                <a:latin typeface="Consolas" panose="020B0609020204030204" pitchFamily="49" charset="0"/>
              </a:rPr>
              <a:t>-stack</a:t>
            </a:r>
            <a:r>
              <a:rPr lang="fr-FR" sz="1050" dirty="0">
                <a:solidFill>
                  <a:srgbClr val="EEE8D5"/>
                </a:solidFill>
                <a:latin typeface="Consolas" panose="020B0609020204030204" pitchFamily="49" charset="0"/>
              </a:rPr>
              <a:t>$</a:t>
            </a:r>
          </a:p>
        </p:txBody>
      </p:sp>
      <p:sp>
        <p:nvSpPr>
          <p:cNvPr id="6" name="Rectangle: Rounded Corners 5">
            <a:extLst>
              <a:ext uri="{FF2B5EF4-FFF2-40B4-BE49-F238E27FC236}">
                <a16:creationId xmlns:a16="http://schemas.microsoft.com/office/drawing/2014/main" id="{583AD5EB-40B5-661E-3BC2-C961D02E52BD}"/>
              </a:ext>
            </a:extLst>
          </p:cNvPr>
          <p:cNvSpPr/>
          <p:nvPr/>
        </p:nvSpPr>
        <p:spPr>
          <a:xfrm>
            <a:off x="600698" y="1804318"/>
            <a:ext cx="991565" cy="174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7" name="Bilde 6">
            <a:extLst>
              <a:ext uri="{FF2B5EF4-FFF2-40B4-BE49-F238E27FC236}">
                <a16:creationId xmlns:a16="http://schemas.microsoft.com/office/drawing/2014/main" id="{C8187E36-36B8-731E-FE40-D5515896AF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0000" y="2371370"/>
            <a:ext cx="3728051" cy="1016741"/>
          </a:xfrm>
          <a:prstGeom prst="rect">
            <a:avLst/>
          </a:prstGeom>
        </p:spPr>
      </p:pic>
      <p:cxnSp>
        <p:nvCxnSpPr>
          <p:cNvPr id="16" name="Straight Arrow Connector 15">
            <a:extLst>
              <a:ext uri="{FF2B5EF4-FFF2-40B4-BE49-F238E27FC236}">
                <a16:creationId xmlns:a16="http://schemas.microsoft.com/office/drawing/2014/main" id="{9E75C817-DD11-B346-3724-DC4188327E15}"/>
              </a:ext>
            </a:extLst>
          </p:cNvPr>
          <p:cNvCxnSpPr>
            <a:cxnSpLocks/>
          </p:cNvCxnSpPr>
          <p:nvPr/>
        </p:nvCxnSpPr>
        <p:spPr>
          <a:xfrm>
            <a:off x="1299729" y="2013424"/>
            <a:ext cx="1503761" cy="11247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descr="A blue logo with a black background&#10;&#10;Description automatically generated">
            <a:extLst>
              <a:ext uri="{FF2B5EF4-FFF2-40B4-BE49-F238E27FC236}">
                <a16:creationId xmlns:a16="http://schemas.microsoft.com/office/drawing/2014/main" id="{E5B5C68C-44AB-7EBB-0340-F846454F8A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40024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3A1DB-7485-E1FF-28C9-17222A32C989}"/>
              </a:ext>
            </a:extLst>
          </p:cNvPr>
          <p:cNvSpPr txBox="1"/>
          <p:nvPr/>
        </p:nvSpPr>
        <p:spPr>
          <a:xfrm>
            <a:off x="274017" y="974159"/>
            <a:ext cx="10368821" cy="532453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sz="1600" dirty="0" err="1"/>
              <a:t>We</a:t>
            </a:r>
            <a:r>
              <a:rPr lang="nb-NO" sz="1600" dirty="0"/>
              <a:t> </a:t>
            </a:r>
            <a:r>
              <a:rPr lang="nb-NO" sz="1600" dirty="0" err="1"/>
              <a:t>will</a:t>
            </a:r>
            <a:r>
              <a:rPr lang="nb-NO" sz="1600" dirty="0"/>
              <a:t> </a:t>
            </a:r>
            <a:r>
              <a:rPr lang="nb-NO" sz="1600" dirty="0" err="1"/>
              <a:t>use</a:t>
            </a:r>
            <a:r>
              <a:rPr lang="nb-NO" sz="1600" dirty="0"/>
              <a:t> </a:t>
            </a:r>
            <a:r>
              <a:rPr lang="nb-NO" sz="1600" dirty="0" err="1"/>
              <a:t>the</a:t>
            </a:r>
            <a:r>
              <a:rPr lang="nb-NO" sz="1600" dirty="0"/>
              <a:t> </a:t>
            </a:r>
            <a:r>
              <a:rPr lang="nb-NO" sz="1600" dirty="0" err="1"/>
              <a:t>values</a:t>
            </a:r>
            <a:r>
              <a:rPr lang="nb-NO" sz="1600" dirty="0"/>
              <a:t> from </a:t>
            </a:r>
            <a:r>
              <a:rPr lang="nb-NO" sz="1600" dirty="0" err="1"/>
              <a:t>our</a:t>
            </a:r>
            <a:r>
              <a:rPr lang="nb-NO" sz="1600" dirty="0"/>
              <a:t> lab notes</a:t>
            </a:r>
          </a:p>
          <a:p>
            <a:pPr marL="742950" lvl="1" indent="-285750">
              <a:buFont typeface="Arial" panose="020B0604020202020204" pitchFamily="34" charset="0"/>
              <a:buChar char="•"/>
            </a:pPr>
            <a:r>
              <a:rPr lang="nb-NO" sz="1600" dirty="0">
                <a:ea typeface="Verdana"/>
              </a:rPr>
              <a:t>In v1 mode, it is </a:t>
            </a:r>
            <a:r>
              <a:rPr lang="nb-NO" sz="1600" dirty="0" err="1">
                <a:ea typeface="Verdana"/>
              </a:rPr>
              <a:t>called</a:t>
            </a:r>
            <a:r>
              <a:rPr lang="nb-NO" sz="1600" dirty="0">
                <a:ea typeface="Verdana"/>
              </a:rPr>
              <a:t> a </a:t>
            </a:r>
            <a:r>
              <a:rPr lang="nb-NO" sz="1600">
                <a:ea typeface="Verdana"/>
              </a:rPr>
              <a:t>"database"</a:t>
            </a:r>
            <a:endParaRPr lang="nb-NO" sz="1600" dirty="0">
              <a:ea typeface="Verdana"/>
            </a:endParaRPr>
          </a:p>
          <a:p>
            <a:pPr marL="742950" lvl="1" indent="-285750">
              <a:buFont typeface="Arial" panose="020B0604020202020204" pitchFamily="34" charset="0"/>
              <a:buChar char="•"/>
            </a:pPr>
            <a:endParaRPr lang="nb-NO" sz="1600" dirty="0">
              <a:ea typeface="Verdana"/>
            </a:endParaRPr>
          </a:p>
          <a:p>
            <a:pPr marL="742950" lvl="1"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endParaRPr lang="nb-NO" sz="1600" dirty="0">
              <a:ea typeface="Verdana"/>
            </a:endParaRPr>
          </a:p>
          <a:p>
            <a:pPr marL="285750" indent="-285750">
              <a:buFont typeface="Arial" panose="020B0604020202020204" pitchFamily="34" charset="0"/>
              <a:buChar char="•"/>
            </a:pPr>
            <a:r>
              <a:rPr lang="nb-NO" sz="1600" dirty="0" err="1">
                <a:ea typeface="Verdana"/>
              </a:rPr>
              <a:t>What</a:t>
            </a:r>
            <a:r>
              <a:rPr lang="nb-NO" sz="1600" dirty="0">
                <a:ea typeface="Verdana"/>
              </a:rPr>
              <a:t> </a:t>
            </a:r>
            <a:r>
              <a:rPr lang="nb-NO" sz="1600" dirty="0" err="1">
                <a:ea typeface="Verdana"/>
              </a:rPr>
              <a:t>we</a:t>
            </a:r>
            <a:r>
              <a:rPr lang="nb-NO" sz="1600" dirty="0">
                <a:ea typeface="Verdana"/>
              </a:rPr>
              <a:t> have done </a:t>
            </a:r>
            <a:r>
              <a:rPr lang="nb-NO" sz="1600" dirty="0" err="1">
                <a:ea typeface="Verdana"/>
              </a:rPr>
              <a:t>here</a:t>
            </a:r>
            <a:r>
              <a:rPr lang="nb-NO" sz="1600" dirty="0">
                <a:ea typeface="Verdana"/>
              </a:rPr>
              <a:t>, is </a:t>
            </a:r>
            <a:r>
              <a:rPr lang="nb-NO" sz="1600" dirty="0" err="1">
                <a:ea typeface="Verdana"/>
              </a:rPr>
              <a:t>create</a:t>
            </a:r>
            <a:r>
              <a:rPr lang="nb-NO" sz="1600" dirty="0">
                <a:ea typeface="Verdana"/>
              </a:rPr>
              <a:t> a db </a:t>
            </a:r>
            <a:r>
              <a:rPr lang="nb-NO" sz="1600" dirty="0" err="1">
                <a:ea typeface="Verdana"/>
              </a:rPr>
              <a:t>which</a:t>
            </a:r>
            <a:r>
              <a:rPr lang="nb-NO" sz="1600" dirty="0">
                <a:ea typeface="Verdana"/>
              </a:rPr>
              <a:t> </a:t>
            </a:r>
            <a:r>
              <a:rPr lang="nb-NO" sz="1600" dirty="0" err="1">
                <a:ea typeface="Verdana"/>
              </a:rPr>
              <a:t>point</a:t>
            </a:r>
            <a:r>
              <a:rPr lang="nb-NO" sz="1600" dirty="0">
                <a:ea typeface="Verdana"/>
              </a:rPr>
              <a:t> to </a:t>
            </a:r>
            <a:r>
              <a:rPr lang="nb-NO" sz="1600" dirty="0" err="1">
                <a:ea typeface="Verdana"/>
              </a:rPr>
              <a:t>the</a:t>
            </a:r>
            <a:r>
              <a:rPr lang="nb-NO" sz="1600" dirty="0">
                <a:ea typeface="Verdana"/>
              </a:rPr>
              <a:t> same </a:t>
            </a:r>
            <a:r>
              <a:rPr lang="nb-NO" sz="1600" dirty="0" err="1">
                <a:ea typeface="Verdana"/>
              </a:rPr>
              <a:t>Bucket</a:t>
            </a:r>
            <a:r>
              <a:rPr lang="nb-NO" sz="1600" dirty="0">
                <a:ea typeface="Verdana"/>
              </a:rPr>
              <a:t> ID as </a:t>
            </a:r>
            <a:r>
              <a:rPr lang="nb-NO" sz="1600" dirty="0" err="1">
                <a:ea typeface="Verdana"/>
              </a:rPr>
              <a:t>the</a:t>
            </a:r>
            <a:r>
              <a:rPr lang="nb-NO" sz="1600" dirty="0">
                <a:ea typeface="Verdana"/>
              </a:rPr>
              <a:t> </a:t>
            </a:r>
            <a:r>
              <a:rPr lang="nb-NO" sz="1600" dirty="0" err="1">
                <a:ea typeface="Verdana"/>
              </a:rPr>
              <a:t>c9800-bucket</a:t>
            </a:r>
            <a:endParaRPr lang="nb-NO" sz="1600" dirty="0">
              <a:ea typeface="Verdana"/>
            </a:endParaRPr>
          </a:p>
          <a:p>
            <a:pPr marL="285750" indent="-285750">
              <a:buFont typeface="Arial" panose="020B0604020202020204" pitchFamily="34" charset="0"/>
              <a:buChar char="•"/>
            </a:pPr>
            <a:r>
              <a:rPr lang="nb-NO" sz="1200" dirty="0" err="1">
                <a:ea typeface="Verdana"/>
              </a:rPr>
              <a:t>We</a:t>
            </a:r>
            <a:r>
              <a:rPr lang="nb-NO" sz="1200" dirty="0">
                <a:ea typeface="Verdana"/>
              </a:rPr>
              <a:t> </a:t>
            </a:r>
            <a:r>
              <a:rPr lang="nb-NO" sz="1200" dirty="0" err="1">
                <a:ea typeface="Verdana"/>
              </a:rPr>
              <a:t>now</a:t>
            </a:r>
            <a:r>
              <a:rPr lang="nb-NO" sz="1200" dirty="0">
                <a:ea typeface="Verdana"/>
              </a:rPr>
              <a:t> have</a:t>
            </a:r>
          </a:p>
          <a:p>
            <a:pPr marL="742950" lvl="1" indent="-285750">
              <a:buFont typeface="Arial" panose="020B0604020202020204" pitchFamily="34" charset="0"/>
              <a:buChar char="•"/>
            </a:pPr>
            <a:r>
              <a:rPr lang="nb-NO" sz="1050" dirty="0">
                <a:ea typeface="Verdana"/>
              </a:rPr>
              <a:t>a </a:t>
            </a:r>
            <a:r>
              <a:rPr lang="nb-NO" sz="1050" dirty="0" err="1">
                <a:ea typeface="Verdana"/>
              </a:rPr>
              <a:t>c9800-bucket</a:t>
            </a:r>
            <a:r>
              <a:rPr lang="nb-NO" sz="1050" dirty="0">
                <a:ea typeface="Verdana"/>
              </a:rPr>
              <a:t> </a:t>
            </a:r>
            <a:r>
              <a:rPr lang="nb-NO" sz="1050" dirty="0" err="1">
                <a:ea typeface="Verdana"/>
              </a:rPr>
              <a:t>where</a:t>
            </a:r>
            <a:r>
              <a:rPr lang="nb-NO" sz="1050" dirty="0">
                <a:ea typeface="Verdana"/>
              </a:rPr>
              <a:t> </a:t>
            </a:r>
            <a:r>
              <a:rPr lang="nb-NO" sz="1050" dirty="0" err="1">
                <a:ea typeface="Verdana"/>
              </a:rPr>
              <a:t>we</a:t>
            </a:r>
            <a:r>
              <a:rPr lang="nb-NO" sz="1050" dirty="0">
                <a:ea typeface="Verdana"/>
              </a:rPr>
              <a:t> </a:t>
            </a:r>
            <a:r>
              <a:rPr lang="nb-NO" sz="1050" dirty="0" err="1">
                <a:ea typeface="Verdana"/>
              </a:rPr>
              <a:t>can</a:t>
            </a:r>
            <a:r>
              <a:rPr lang="nb-NO" sz="1050" dirty="0">
                <a:ea typeface="Verdana"/>
              </a:rPr>
              <a:t> </a:t>
            </a:r>
            <a:r>
              <a:rPr lang="nb-NO" sz="1050" dirty="0" err="1">
                <a:ea typeface="Verdana"/>
              </a:rPr>
              <a:t>query</a:t>
            </a:r>
            <a:r>
              <a:rPr lang="nb-NO" sz="1050" dirty="0">
                <a:ea typeface="Verdana"/>
              </a:rPr>
              <a:t> </a:t>
            </a:r>
            <a:r>
              <a:rPr lang="nb-NO" sz="1050" dirty="0" err="1">
                <a:ea typeface="Verdana"/>
              </a:rPr>
              <a:t>using</a:t>
            </a:r>
            <a:r>
              <a:rPr lang="nb-NO" sz="1050" dirty="0">
                <a:ea typeface="Verdana"/>
              </a:rPr>
              <a:t> </a:t>
            </a:r>
            <a:r>
              <a:rPr lang="nb-NO" sz="1050" dirty="0" err="1">
                <a:ea typeface="Verdana"/>
              </a:rPr>
              <a:t>FLUX</a:t>
            </a:r>
            <a:endParaRPr lang="nb-NO" sz="1050" dirty="0">
              <a:ea typeface="Verdana"/>
            </a:endParaRPr>
          </a:p>
          <a:p>
            <a:pPr marL="742950" lvl="1" indent="-285750">
              <a:buFont typeface="Arial" panose="020B0604020202020204" pitchFamily="34" charset="0"/>
              <a:buChar char="•"/>
            </a:pPr>
            <a:r>
              <a:rPr lang="nb-NO" sz="1050" dirty="0">
                <a:ea typeface="Verdana"/>
              </a:rPr>
              <a:t>a </a:t>
            </a:r>
            <a:r>
              <a:rPr lang="nb-NO" sz="1050" dirty="0" err="1">
                <a:ea typeface="Verdana"/>
              </a:rPr>
              <a:t>c9800</a:t>
            </a:r>
            <a:r>
              <a:rPr lang="nb-NO" sz="1050" dirty="0">
                <a:ea typeface="Verdana"/>
              </a:rPr>
              <a:t>-db </a:t>
            </a:r>
            <a:r>
              <a:rPr lang="nb-NO" sz="1050" dirty="0" err="1">
                <a:ea typeface="Verdana"/>
              </a:rPr>
              <a:t>where</a:t>
            </a:r>
            <a:r>
              <a:rPr lang="nb-NO" sz="1050" dirty="0">
                <a:ea typeface="Verdana"/>
              </a:rPr>
              <a:t> </a:t>
            </a:r>
            <a:r>
              <a:rPr lang="nb-NO" sz="1050" dirty="0" err="1">
                <a:ea typeface="Verdana"/>
              </a:rPr>
              <a:t>we</a:t>
            </a:r>
            <a:r>
              <a:rPr lang="nb-NO" sz="1050" dirty="0">
                <a:ea typeface="Verdana"/>
              </a:rPr>
              <a:t> </a:t>
            </a:r>
            <a:r>
              <a:rPr lang="nb-NO" sz="1050" dirty="0" err="1">
                <a:ea typeface="Verdana"/>
              </a:rPr>
              <a:t>can</a:t>
            </a:r>
            <a:r>
              <a:rPr lang="nb-NO" sz="1050" dirty="0">
                <a:ea typeface="Verdana"/>
              </a:rPr>
              <a:t> </a:t>
            </a:r>
            <a:r>
              <a:rPr lang="nb-NO" sz="1050" dirty="0" err="1">
                <a:ea typeface="Verdana"/>
              </a:rPr>
              <a:t>query</a:t>
            </a:r>
            <a:r>
              <a:rPr lang="nb-NO" sz="1050" dirty="0">
                <a:ea typeface="Verdana"/>
              </a:rPr>
              <a:t> </a:t>
            </a:r>
            <a:r>
              <a:rPr lang="nb-NO" sz="1050" dirty="0" err="1">
                <a:ea typeface="Verdana"/>
              </a:rPr>
              <a:t>the</a:t>
            </a:r>
            <a:r>
              <a:rPr lang="nb-NO" sz="1050" dirty="0">
                <a:ea typeface="Verdana"/>
              </a:rPr>
              <a:t> same data, </a:t>
            </a:r>
            <a:r>
              <a:rPr lang="nb-NO" sz="1050" dirty="0" err="1">
                <a:ea typeface="Verdana"/>
              </a:rPr>
              <a:t>using</a:t>
            </a:r>
            <a:r>
              <a:rPr lang="nb-NO" sz="1050" dirty="0">
                <a:ea typeface="Verdana"/>
              </a:rPr>
              <a:t> </a:t>
            </a:r>
            <a:r>
              <a:rPr lang="nb-NO" sz="1050" dirty="0" err="1">
                <a:ea typeface="Verdana"/>
              </a:rPr>
              <a:t>InfluxQL</a:t>
            </a:r>
            <a:endParaRPr lang="nb-NO" sz="1050" dirty="0">
              <a:ea typeface="Verdana"/>
            </a:endParaRPr>
          </a:p>
          <a:p>
            <a:pPr marL="742950" lvl="1" indent="-285750">
              <a:buFont typeface="Arial" panose="020B0604020202020204" pitchFamily="34" charset="0"/>
              <a:buChar char="•"/>
            </a:pPr>
            <a:r>
              <a:rPr lang="nb-NO" sz="1050" dirty="0">
                <a:ea typeface="Verdana"/>
              </a:rPr>
              <a:t>See </a:t>
            </a:r>
            <a:r>
              <a:rPr lang="nb-NO" sz="1050" dirty="0" err="1">
                <a:ea typeface="Verdana"/>
              </a:rPr>
              <a:t>earlier</a:t>
            </a:r>
            <a:r>
              <a:rPr lang="nb-NO" sz="1050" dirty="0">
                <a:ea typeface="Verdana"/>
              </a:rPr>
              <a:t> slide "Different </a:t>
            </a:r>
            <a:r>
              <a:rPr lang="nb-NO" sz="1050" dirty="0" err="1">
                <a:ea typeface="Verdana"/>
              </a:rPr>
              <a:t>flavors</a:t>
            </a:r>
            <a:r>
              <a:rPr lang="nb-NO" sz="1050" dirty="0">
                <a:ea typeface="Verdana"/>
              </a:rPr>
              <a:t> </a:t>
            </a:r>
            <a:r>
              <a:rPr lang="nb-NO" sz="1050" dirty="0" err="1">
                <a:ea typeface="Verdana"/>
              </a:rPr>
              <a:t>of</a:t>
            </a:r>
            <a:r>
              <a:rPr lang="nb-NO" sz="1050" dirty="0">
                <a:ea typeface="Verdana"/>
              </a:rPr>
              <a:t> </a:t>
            </a:r>
            <a:r>
              <a:rPr lang="nb-NO" sz="1050" dirty="0" err="1">
                <a:ea typeface="Verdana"/>
              </a:rPr>
              <a:t>InfluxDB</a:t>
            </a:r>
            <a:r>
              <a:rPr lang="nb-NO" sz="1050" dirty="0">
                <a:ea typeface="Verdana"/>
              </a:rPr>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err="1"/>
              <a:t>InfluxDB</a:t>
            </a:r>
            <a:r>
              <a:rPr lang="en-GB" dirty="0"/>
              <a:t> </a:t>
            </a:r>
            <a:r>
              <a:rPr lang="en-GB" dirty="0" err="1"/>
              <a:t>2.X</a:t>
            </a:r>
            <a:r>
              <a:rPr lang="en-GB" dirty="0"/>
              <a:t>: Query data in Grafana with </a:t>
            </a:r>
            <a:r>
              <a:rPr lang="en-GB" dirty="0" err="1"/>
              <a:t>InfluxQL</a:t>
            </a:r>
            <a:endParaRPr lang="en-GB" dirty="0"/>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exercise #10.1: Install TIG stack, InfluxDB</a:t>
            </a:r>
            <a:endParaRPr lang="en-US" sz="1100"/>
          </a:p>
        </p:txBody>
      </p:sp>
      <p:cxnSp>
        <p:nvCxnSpPr>
          <p:cNvPr id="19" name="Straight Arrow Connector 18">
            <a:extLst>
              <a:ext uri="{FF2B5EF4-FFF2-40B4-BE49-F238E27FC236}">
                <a16:creationId xmlns:a16="http://schemas.microsoft.com/office/drawing/2014/main" id="{E4D3BF94-7E27-622D-168F-AF56226F4CE8}"/>
              </a:ext>
            </a:extLst>
          </p:cNvPr>
          <p:cNvCxnSpPr>
            <a:cxnSpLocks/>
          </p:cNvCxnSpPr>
          <p:nvPr/>
        </p:nvCxnSpPr>
        <p:spPr>
          <a:xfrm>
            <a:off x="1668683" y="3553159"/>
            <a:ext cx="5762264" cy="4051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505A3283-4B3C-5923-55E0-B286F3132295}"/>
              </a:ext>
            </a:extLst>
          </p:cNvPr>
          <p:cNvSpPr txBox="1"/>
          <p:nvPr/>
        </p:nvSpPr>
        <p:spPr>
          <a:xfrm>
            <a:off x="133838" y="1603876"/>
            <a:ext cx="11779866" cy="3807068"/>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 docker </a:t>
            </a:r>
            <a:r>
              <a:rPr lang="fr-FR" sz="1000" dirty="0" err="1">
                <a:solidFill>
                  <a:srgbClr val="EEE8D5"/>
                </a:solidFill>
                <a:latin typeface="Consolas" panose="020B0609020204030204" pitchFamily="49" charset="0"/>
              </a:rPr>
              <a:t>exec</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it</a:t>
            </a:r>
            <a:r>
              <a:rPr lang="fr-FR" sz="1000" dirty="0">
                <a:solidFill>
                  <a:srgbClr val="EEE8D5"/>
                </a:solidFill>
                <a:latin typeface="Consolas" panose="020B0609020204030204" pitchFamily="49" charset="0"/>
              </a:rPr>
              <a:t> </a:t>
            </a:r>
            <a:r>
              <a:rPr lang="fr-FR" sz="1000" dirty="0">
                <a:solidFill>
                  <a:schemeClr val="tx1"/>
                </a:solidFill>
                <a:highlight>
                  <a:srgbClr val="FFFF00"/>
                </a:highlight>
              </a:rPr>
              <a:t>&lt;</a:t>
            </a:r>
            <a:r>
              <a:rPr lang="fr-FR" sz="1000" dirty="0" err="1">
                <a:solidFill>
                  <a:schemeClr val="tx1"/>
                </a:solidFill>
                <a:highlight>
                  <a:srgbClr val="FFFF00"/>
                </a:highlight>
              </a:rPr>
              <a:t>your_container</a:t>
            </a:r>
            <a:r>
              <a:rPr lang="fr-FR" sz="1000" dirty="0">
                <a:solidFill>
                  <a:schemeClr val="tx1"/>
                </a:solidFill>
                <a:highlight>
                  <a:srgbClr val="FFFF00"/>
                </a:highlight>
              </a:rPr>
              <a:t>-id&gt;</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bash</a:t>
            </a:r>
            <a:endParaRPr lang="fr-FR" sz="1000" dirty="0">
              <a:solidFill>
                <a:srgbClr val="EEE8D5"/>
              </a:solidFill>
            </a:endParaRPr>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a:t>
            </a:r>
          </a:p>
          <a:p>
            <a:pPr lvl="1" indent="-97155"/>
            <a:r>
              <a:rPr lang="en-US" sz="1000" dirty="0">
                <a:solidFill>
                  <a:srgbClr val="FF0000"/>
                </a:solidFill>
                <a:latin typeface="Consolas" panose="020B0609020204030204" pitchFamily="49" charset="0"/>
              </a:rPr>
              <a:t>Error:</a:t>
            </a:r>
            <a:r>
              <a:rPr lang="en-US" sz="1000" dirty="0">
                <a:solidFill>
                  <a:srgbClr val="EEE8D5"/>
                </a:solidFill>
                <a:latin typeface="Consolas" panose="020B0609020204030204" pitchFamily="49" charset="0"/>
              </a:rPr>
              <a:t> must specify org ID or org name</a:t>
            </a:r>
            <a:endParaRPr lang="en-US" sz="1000" dirty="0">
              <a:solidFill>
                <a:srgbClr val="EEE8D5"/>
              </a:solidFill>
            </a:endParaRPr>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endParaRPr lang="fr-FR" sz="1000" dirty="0"/>
          </a:p>
          <a:p>
            <a:pPr lvl="1" indent="-97155"/>
            <a:r>
              <a:rPr lang="fr-FR" sz="1000" dirty="0">
                <a:latin typeface="Consolas"/>
              </a:rPr>
              <a:t>VIRTUAL </a:t>
            </a:r>
            <a:r>
              <a:rPr lang="fr-FR" sz="1000" dirty="0" err="1">
                <a:latin typeface="Consolas"/>
              </a:rPr>
              <a:t>DBRP</a:t>
            </a:r>
            <a:r>
              <a:rPr lang="fr-FR" sz="1000" dirty="0">
                <a:latin typeface="Consolas"/>
              </a:rPr>
              <a:t> </a:t>
            </a:r>
            <a:r>
              <a:rPr lang="fr-FR" sz="1000" dirty="0" err="1">
                <a:latin typeface="Consolas"/>
              </a:rPr>
              <a:t>MAPPINGS</a:t>
            </a:r>
            <a:r>
              <a:rPr lang="fr-FR" sz="1000" dirty="0">
                <a:latin typeface="Consolas"/>
              </a:rPr>
              <a:t> (READ-</a:t>
            </a:r>
            <a:r>
              <a:rPr lang="fr-FR" sz="1000" dirty="0" err="1">
                <a:latin typeface="Consolas"/>
              </a:rPr>
              <a:t>ONLY</a:t>
            </a:r>
            <a:r>
              <a:rPr lang="fr-FR" sz="1000" dirty="0">
                <a:latin typeface="Consolas"/>
              </a:rPr>
              <a:t>)</a:t>
            </a:r>
          </a:p>
          <a:p>
            <a:pPr lvl="1" indent="-97155"/>
            <a:r>
              <a:rPr lang="fr-FR" sz="1000" dirty="0"/>
              <a: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dirty="0" err="1">
                <a:latin typeface="Consolas"/>
              </a:rPr>
              <a:t>b53d2ec9d932635a</a:t>
            </a:r>
            <a:r>
              <a:rPr lang="fr-FR" sz="1000" dirty="0">
                <a:latin typeface="Consolas"/>
              </a:rPr>
              <a:t>        _monitoring     </a:t>
            </a:r>
            <a:r>
              <a:rPr lang="fr-FR" sz="1000" dirty="0" err="1">
                <a:latin typeface="Consolas"/>
              </a:rPr>
              <a:t>b53d2ec9d932635a</a:t>
            </a:r>
            <a:r>
              <a:rPr lang="fr-FR" sz="1000" dirty="0">
                <a:latin typeface="Consolas"/>
              </a:rPr>
              <a:t>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r>
              <a:rPr lang="fr-FR" sz="1000" dirty="0" err="1">
                <a:latin typeface="Consolas"/>
              </a:rPr>
              <a:t>09aac3a6cee8ab99</a:t>
            </a:r>
            <a:r>
              <a:rPr lang="fr-FR" sz="1000" dirty="0">
                <a:latin typeface="Consolas"/>
              </a:rPr>
              <a:t>        _</a:t>
            </a:r>
            <a:r>
              <a:rPr lang="fr-FR" sz="1000" dirty="0" err="1">
                <a:latin typeface="Consolas"/>
              </a:rPr>
              <a:t>tasks</a:t>
            </a:r>
            <a:r>
              <a:rPr lang="fr-FR" sz="1000" dirty="0">
                <a:latin typeface="Consolas"/>
              </a:rPr>
              <a:t>          </a:t>
            </a:r>
            <a:r>
              <a:rPr lang="fr-FR" sz="1000" dirty="0" err="1">
                <a:latin typeface="Consolas"/>
              </a:rPr>
              <a:t>09aac3a6cee8ab99</a:t>
            </a:r>
            <a:r>
              <a:rPr lang="fr-FR" sz="1000" dirty="0">
                <a:latin typeface="Consolas"/>
              </a:rPr>
              <a:t>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r>
              <a:rPr lang="fr-FR" sz="1000" dirty="0">
                <a:latin typeface="Consolas"/>
              </a:rPr>
              <a:t>574c74f705d86be2        </a:t>
            </a:r>
            <a:r>
              <a:rPr lang="fr-FR" sz="1000" dirty="0" err="1">
                <a:latin typeface="Consolas"/>
              </a:rPr>
              <a:t>syslog-bucket</a:t>
            </a:r>
            <a:r>
              <a:rPr lang="fr-FR" sz="1000" dirty="0">
                <a:latin typeface="Consolas"/>
              </a:rPr>
              <a:t>   294c74f678d86ab3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6a6f13e3a65de450</a:t>
            </a:r>
          </a:p>
          <a:p>
            <a:pPr lvl="1" indent="-97155"/>
            <a:r>
              <a:rPr lang="fr-FR" sz="1000" dirty="0">
                <a:latin typeface="Consolas"/>
              </a:rPr>
              <a:t>574c74f705d86be2        c9800-bucket    574c74f705d86be2        </a:t>
            </a:r>
            <a:r>
              <a:rPr lang="fr-FR" sz="1000" dirty="0" err="1">
                <a:latin typeface="Consolas"/>
              </a:rPr>
              <a:t>autogen</a:t>
            </a:r>
            <a:r>
              <a:rPr lang="fr-FR" sz="1000" dirty="0">
                <a:latin typeface="Consolas"/>
              </a:rPr>
              <a:t>                 </a:t>
            </a:r>
            <a:r>
              <a:rPr lang="fr-FR" sz="1000" dirty="0" err="1">
                <a:latin typeface="Consolas"/>
              </a:rPr>
              <a:t>true</a:t>
            </a:r>
            <a:r>
              <a:rPr lang="fr-FR" sz="1000" dirty="0">
                <a:latin typeface="Consolas"/>
              </a:rPr>
              <a:t>    6a6f13e3a65de450</a:t>
            </a:r>
          </a:p>
          <a:p>
            <a:pPr lvl="1" indent="-97155"/>
            <a:endParaRPr lang="fr-FR" sz="1000" dirty="0">
              <a:solidFill>
                <a:srgbClr val="6D6D6D"/>
              </a:solidFill>
            </a:endParaRPr>
          </a:p>
          <a:p>
            <a:pPr lvl="1" indent="-97155"/>
            <a:r>
              <a:rPr lang="fr-FR" sz="1000" dirty="0">
                <a:solidFill>
                  <a:srgbClr val="6D6D6D"/>
                </a:solidFill>
                <a:latin typeface="Consolas"/>
              </a:rPr>
              <a:t>root@71b07ba58958:/#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dirty="0" err="1">
                <a:latin typeface="Consolas"/>
              </a:rPr>
              <a:t>db</a:t>
            </a:r>
            <a:r>
              <a:rPr lang="fr-FR" sz="1000" dirty="0">
                <a:latin typeface="Consolas"/>
              </a:rPr>
              <a:t> c9800-db --</a:t>
            </a:r>
            <a:r>
              <a:rPr lang="fr-FR" sz="1000" dirty="0" err="1">
                <a:latin typeface="Consolas"/>
              </a:rPr>
              <a:t>rp</a:t>
            </a:r>
            <a:r>
              <a:rPr lang="fr-FR" sz="1000" dirty="0">
                <a:latin typeface="Consolas"/>
              </a:rPr>
              <a:t> c9800-rp --</a:t>
            </a:r>
            <a:r>
              <a:rPr lang="fr-FR" sz="1000" dirty="0" err="1">
                <a:latin typeface="Consolas"/>
              </a:rPr>
              <a:t>bucket</a:t>
            </a:r>
            <a:r>
              <a:rPr lang="fr-FR" sz="1000" dirty="0">
                <a:latin typeface="Consolas"/>
              </a:rPr>
              <a:t>-id </a:t>
            </a:r>
            <a:r>
              <a:rPr lang="fr-FR" sz="1000" dirty="0">
                <a:solidFill>
                  <a:schemeClr val="tx1"/>
                </a:solidFill>
                <a:highlight>
                  <a:srgbClr val="FFFF00"/>
                </a:highlight>
                <a:latin typeface="Consolas"/>
              </a:rPr>
              <a:t>574c74f705d86be2</a:t>
            </a:r>
            <a:r>
              <a:rPr lang="fr-FR" sz="1000" dirty="0">
                <a:latin typeface="Consolas"/>
              </a:rPr>
              <a:t> --default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solidFill>
                  <a:srgbClr val="6D6D6D"/>
                </a:solidFill>
                <a:latin typeface="Consolas"/>
              </a:rPr>
              <a:t>root@71b07ba58958:/#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dirty="0" err="1">
                <a:latin typeface="Consolas"/>
              </a:rPr>
              <a:t>db</a:t>
            </a:r>
            <a:r>
              <a:rPr lang="fr-FR" sz="1000" dirty="0">
                <a:latin typeface="Consolas"/>
              </a:rPr>
              <a:t> </a:t>
            </a:r>
            <a:r>
              <a:rPr lang="fr-FR" sz="1000" dirty="0" err="1">
                <a:latin typeface="Consolas"/>
              </a:rPr>
              <a:t>syslog-db</a:t>
            </a:r>
            <a:r>
              <a:rPr lang="fr-FR" sz="1000" dirty="0">
                <a:latin typeface="Consolas"/>
              </a:rPr>
              <a:t> --</a:t>
            </a:r>
            <a:r>
              <a:rPr lang="fr-FR" sz="1000" dirty="0" err="1">
                <a:latin typeface="Consolas"/>
              </a:rPr>
              <a:t>rp</a:t>
            </a:r>
            <a:r>
              <a:rPr lang="fr-FR" sz="1000" dirty="0">
                <a:latin typeface="Consolas"/>
              </a:rPr>
              <a:t> </a:t>
            </a:r>
            <a:r>
              <a:rPr lang="fr-FR" sz="1000" dirty="0" err="1">
                <a:latin typeface="Consolas"/>
              </a:rPr>
              <a:t>syslog-rp</a:t>
            </a:r>
            <a:r>
              <a:rPr lang="fr-FR" sz="1000" dirty="0">
                <a:latin typeface="Consolas"/>
              </a:rPr>
              <a:t> --</a:t>
            </a:r>
            <a:r>
              <a:rPr lang="fr-FR" sz="1000" dirty="0" err="1">
                <a:latin typeface="Consolas"/>
              </a:rPr>
              <a:t>bucket</a:t>
            </a:r>
            <a:r>
              <a:rPr lang="fr-FR" sz="1000" dirty="0">
                <a:latin typeface="Consolas"/>
              </a:rPr>
              <a:t>-id </a:t>
            </a:r>
            <a:r>
              <a:rPr lang="fr-FR" sz="1000" dirty="0">
                <a:solidFill>
                  <a:schemeClr val="tx1"/>
                </a:solidFill>
                <a:highlight>
                  <a:srgbClr val="FFFF00"/>
                </a:highlight>
                <a:latin typeface="Consolas"/>
              </a:rPr>
              <a:t>294c74f678d86ab3</a:t>
            </a:r>
            <a:r>
              <a:rPr lang="fr-FR" sz="1000" dirty="0">
                <a:latin typeface="Consolas"/>
              </a:rPr>
              <a:t> --default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endParaRPr lang="fr-FR" sz="1000" dirty="0">
              <a:solidFill>
                <a:schemeClr val="tx1"/>
              </a:solidFill>
              <a:latin typeface="Consolas"/>
            </a:endParaRP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dirty="0" err="1">
                <a:latin typeface="Consolas"/>
              </a:rPr>
              <a:t>0d94a420be168000</a:t>
            </a:r>
            <a:r>
              <a:rPr lang="fr-FR" sz="1000" dirty="0">
                <a:latin typeface="Consolas"/>
              </a:rPr>
              <a:t>        </a:t>
            </a:r>
            <a:r>
              <a:rPr lang="fr-FR" sz="1000" dirty="0" err="1">
                <a:latin typeface="Consolas"/>
              </a:rPr>
              <a:t>c9800-db</a:t>
            </a:r>
            <a:r>
              <a:rPr lang="fr-FR" sz="1000" dirty="0">
                <a:latin typeface="Consolas"/>
              </a:rPr>
              <a:t>        </a:t>
            </a:r>
            <a:r>
              <a:rPr lang="fr-FR" sz="1000" dirty="0" err="1">
                <a:latin typeface="Consolas"/>
              </a:rPr>
              <a:t>bc926b463de1d39a</a:t>
            </a:r>
            <a:r>
              <a:rPr lang="fr-FR" sz="1000" dirty="0">
                <a:latin typeface="Consolas"/>
              </a:rPr>
              <a:t>        </a:t>
            </a:r>
            <a:r>
              <a:rPr lang="fr-FR" sz="1000" dirty="0" err="1">
                <a:latin typeface="Consolas"/>
              </a:rPr>
              <a:t>c9800-rp</a:t>
            </a:r>
            <a:r>
              <a:rPr lang="fr-FR" sz="1000" dirty="0">
                <a:latin typeface="Consolas"/>
              </a:rPr>
              <a:t>                </a:t>
            </a:r>
            <a:r>
              <a:rPr lang="fr-FR" sz="1000" dirty="0" err="1">
                <a:latin typeface="Consolas"/>
              </a:rPr>
              <a:t>true</a:t>
            </a:r>
            <a:r>
              <a:rPr lang="fr-FR" sz="1000" dirty="0">
                <a:latin typeface="Consolas"/>
              </a:rPr>
              <a:t>    </a:t>
            </a:r>
            <a:r>
              <a:rPr lang="fr-FR" sz="1000" dirty="0" err="1">
                <a:latin typeface="Consolas"/>
              </a:rPr>
              <a:t>6a6f13e3a65de450</a:t>
            </a:r>
            <a:endParaRPr lang="fr-FR" sz="1000" dirty="0">
              <a:latin typeface="Consolas"/>
            </a:endParaRPr>
          </a:p>
          <a:p>
            <a:pPr lvl="1" indent="-97155"/>
            <a:endParaRPr lang="fr-FR" sz="1000" dirty="0"/>
          </a:p>
          <a:p>
            <a:pPr lvl="1" indent="-97155"/>
            <a:r>
              <a:rPr lang="fr-FR" sz="1000" dirty="0" err="1">
                <a:solidFill>
                  <a:srgbClr val="6D6D6D"/>
                </a:solidFill>
                <a:latin typeface="Consolas"/>
              </a:rPr>
              <a:t>root@71b07ba58958</a:t>
            </a:r>
            <a:r>
              <a:rPr lang="fr-FR" sz="1000" dirty="0">
                <a:solidFill>
                  <a:srgbClr val="6D6D6D"/>
                </a:solidFill>
                <a:latin typeface="Consolas"/>
              </a:rPr>
              <a:t>:/# </a:t>
            </a:r>
            <a:r>
              <a:rPr lang="fr-FR" sz="1000" dirty="0">
                <a:latin typeface="Consolas"/>
              </a:rPr>
              <a:t>exit </a:t>
            </a:r>
          </a:p>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a:t>
            </a:r>
            <a:endParaRPr lang="fr-FR" sz="1000" dirty="0">
              <a:solidFill>
                <a:srgbClr val="EEE8D5"/>
              </a:solidFill>
            </a:endParaRPr>
          </a:p>
        </p:txBody>
      </p:sp>
      <p:sp>
        <p:nvSpPr>
          <p:cNvPr id="7" name="TextBox 6">
            <a:extLst>
              <a:ext uri="{FF2B5EF4-FFF2-40B4-BE49-F238E27FC236}">
                <a16:creationId xmlns:a16="http://schemas.microsoft.com/office/drawing/2014/main" id="{5B000B3B-FCE9-A97B-F593-0ED993A20E4E}"/>
              </a:ext>
            </a:extLst>
          </p:cNvPr>
          <p:cNvSpPr txBox="1"/>
          <p:nvPr/>
        </p:nvSpPr>
        <p:spPr>
          <a:xfrm>
            <a:off x="6349855" y="1109210"/>
            <a:ext cx="1851737" cy="246221"/>
          </a:xfrm>
          <a:prstGeom prst="rect">
            <a:avLst/>
          </a:prstGeom>
          <a:noFill/>
          <a:ln>
            <a:solidFill>
              <a:schemeClr val="tx1"/>
            </a:solidFill>
          </a:ln>
        </p:spPr>
        <p:txBody>
          <a:bodyPr wrap="square">
            <a:spAutoFit/>
          </a:bodyPr>
          <a:lstStyle/>
          <a:p>
            <a:r>
              <a:rPr lang="nb-NO" sz="1000" err="1"/>
              <a:t>Insert</a:t>
            </a:r>
            <a:r>
              <a:rPr lang="nb-NO" sz="1000"/>
              <a:t> YOUR container-id</a:t>
            </a:r>
          </a:p>
        </p:txBody>
      </p:sp>
      <p:cxnSp>
        <p:nvCxnSpPr>
          <p:cNvPr id="8" name="Straight Arrow Connector 7">
            <a:extLst>
              <a:ext uri="{FF2B5EF4-FFF2-40B4-BE49-F238E27FC236}">
                <a16:creationId xmlns:a16="http://schemas.microsoft.com/office/drawing/2014/main" id="{C56B8C0F-8251-B32F-FD76-3702DE57A20E}"/>
              </a:ext>
            </a:extLst>
          </p:cNvPr>
          <p:cNvCxnSpPr>
            <a:cxnSpLocks/>
            <a:stCxn id="7" idx="1"/>
          </p:cNvCxnSpPr>
          <p:nvPr/>
        </p:nvCxnSpPr>
        <p:spPr>
          <a:xfrm flipH="1">
            <a:off x="5327374" y="1232321"/>
            <a:ext cx="1022481" cy="4374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7F8AC2AD-8600-B7F9-3405-13B3F8A43182}"/>
              </a:ext>
            </a:extLst>
          </p:cNvPr>
          <p:cNvSpPr txBox="1"/>
          <p:nvPr/>
        </p:nvSpPr>
        <p:spPr>
          <a:xfrm>
            <a:off x="5157444" y="1847039"/>
            <a:ext cx="1442137" cy="246221"/>
          </a:xfrm>
          <a:prstGeom prst="rect">
            <a:avLst/>
          </a:prstGeom>
          <a:solidFill>
            <a:srgbClr val="FFF7F2"/>
          </a:solidFill>
        </p:spPr>
        <p:txBody>
          <a:bodyPr wrap="square">
            <a:spAutoFit/>
          </a:bodyPr>
          <a:lstStyle/>
          <a:p>
            <a:r>
              <a:rPr lang="nb-NO" sz="1000" err="1"/>
              <a:t>Insert</a:t>
            </a:r>
            <a:r>
              <a:rPr lang="nb-NO" sz="1000"/>
              <a:t> YOUR org-id</a:t>
            </a:r>
          </a:p>
        </p:txBody>
      </p:sp>
      <p:cxnSp>
        <p:nvCxnSpPr>
          <p:cNvPr id="18" name="Straight Arrow Connector 17">
            <a:extLst>
              <a:ext uri="{FF2B5EF4-FFF2-40B4-BE49-F238E27FC236}">
                <a16:creationId xmlns:a16="http://schemas.microsoft.com/office/drawing/2014/main" id="{BA53B13F-2011-F361-A43A-57F25857EE40}"/>
              </a:ext>
            </a:extLst>
          </p:cNvPr>
          <p:cNvCxnSpPr>
            <a:cxnSpLocks/>
            <a:stCxn id="17" idx="1"/>
          </p:cNvCxnSpPr>
          <p:nvPr/>
        </p:nvCxnSpPr>
        <p:spPr>
          <a:xfrm flipH="1">
            <a:off x="4611757" y="1970150"/>
            <a:ext cx="545687" cy="208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B1D87E0E-E163-136C-50EF-3353BEB5CE4F}"/>
              </a:ext>
            </a:extLst>
          </p:cNvPr>
          <p:cNvSpPr txBox="1"/>
          <p:nvPr/>
        </p:nvSpPr>
        <p:spPr>
          <a:xfrm>
            <a:off x="7592091" y="1932720"/>
            <a:ext cx="1835203" cy="246221"/>
          </a:xfrm>
          <a:prstGeom prst="rect">
            <a:avLst/>
          </a:prstGeom>
          <a:solidFill>
            <a:srgbClr val="FFF7F2"/>
          </a:solidFill>
        </p:spPr>
        <p:txBody>
          <a:bodyPr wrap="square">
            <a:spAutoFit/>
          </a:bodyPr>
          <a:lstStyle/>
          <a:p>
            <a:r>
              <a:rPr lang="nb-NO" sz="1000" err="1"/>
              <a:t>Insert</a:t>
            </a:r>
            <a:r>
              <a:rPr lang="nb-NO" sz="1000"/>
              <a:t> YOUR </a:t>
            </a:r>
            <a:r>
              <a:rPr lang="nb-NO" sz="1000" err="1"/>
              <a:t>admin</a:t>
            </a:r>
            <a:r>
              <a:rPr lang="nb-NO" sz="1000"/>
              <a:t> token</a:t>
            </a:r>
          </a:p>
        </p:txBody>
      </p:sp>
      <p:cxnSp>
        <p:nvCxnSpPr>
          <p:cNvPr id="23" name="Straight Arrow Connector 22">
            <a:extLst>
              <a:ext uri="{FF2B5EF4-FFF2-40B4-BE49-F238E27FC236}">
                <a16:creationId xmlns:a16="http://schemas.microsoft.com/office/drawing/2014/main" id="{46A09FA6-BCCB-EDB1-B325-44655456F0C1}"/>
              </a:ext>
            </a:extLst>
          </p:cNvPr>
          <p:cNvCxnSpPr>
            <a:cxnSpLocks/>
            <a:stCxn id="22" idx="1"/>
          </p:cNvCxnSpPr>
          <p:nvPr/>
        </p:nvCxnSpPr>
        <p:spPr>
          <a:xfrm flipH="1">
            <a:off x="6539948" y="2055831"/>
            <a:ext cx="1052143" cy="163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3958A235-3EEF-4DDB-4BCF-C190247EEBD8}"/>
              </a:ext>
            </a:extLst>
          </p:cNvPr>
          <p:cNvCxnSpPr>
            <a:cxnSpLocks/>
          </p:cNvCxnSpPr>
          <p:nvPr/>
        </p:nvCxnSpPr>
        <p:spPr>
          <a:xfrm>
            <a:off x="4184676" y="3796907"/>
            <a:ext cx="1803894" cy="2176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Rectangle: Rounded Corners 33">
            <a:extLst>
              <a:ext uri="{FF2B5EF4-FFF2-40B4-BE49-F238E27FC236}">
                <a16:creationId xmlns:a16="http://schemas.microsoft.com/office/drawing/2014/main" id="{3A1CF6D8-F588-D165-D9CC-BB832925A285}"/>
              </a:ext>
            </a:extLst>
          </p:cNvPr>
          <p:cNvSpPr/>
          <p:nvPr/>
        </p:nvSpPr>
        <p:spPr>
          <a:xfrm>
            <a:off x="2971036" y="3496874"/>
            <a:ext cx="1213037" cy="323870"/>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 name="TextBox 2">
            <a:extLst>
              <a:ext uri="{FF2B5EF4-FFF2-40B4-BE49-F238E27FC236}">
                <a16:creationId xmlns:a16="http://schemas.microsoft.com/office/drawing/2014/main" id="{F617456D-20F2-88A1-F517-729F1294C24B}"/>
              </a:ext>
            </a:extLst>
          </p:cNvPr>
          <p:cNvSpPr txBox="1"/>
          <p:nvPr/>
        </p:nvSpPr>
        <p:spPr>
          <a:xfrm>
            <a:off x="6757980" y="5563033"/>
            <a:ext cx="5165740" cy="371513"/>
          </a:xfrm>
          <a:prstGeom prst="rect">
            <a:avLst/>
          </a:prstGeom>
          <a:solidFill>
            <a:srgbClr val="19AAF8"/>
          </a:solidFill>
        </p:spPr>
        <p:txBody>
          <a:bodyPr rot="0" spcFirstLastPara="0" vertOverflow="overflow" horzOverflow="overflow" vert="horz" wrap="square" lIns="90000" tIns="46800" rIns="90000" bIns="46800" numCol="1" spcCol="0" rtlCol="0" fromWordArt="0" anchor="t" anchorCtr="0" forceAA="0" compatLnSpc="1">
            <a:prstTxWarp prst="textNoShape">
              <a:avLst/>
            </a:prstTxWarp>
            <a:spAutoFit/>
          </a:bodyPr>
          <a:lstStyle/>
          <a:p>
            <a:r>
              <a:rPr lang="en-US" dirty="0">
                <a:ea typeface="Verdana"/>
              </a:rPr>
              <a:t>Repeat this step for the syslog-bucket</a:t>
            </a:r>
          </a:p>
        </p:txBody>
      </p:sp>
      <p:cxnSp>
        <p:nvCxnSpPr>
          <p:cNvPr id="9" name="Straight Arrow Connector 8">
            <a:extLst>
              <a:ext uri="{FF2B5EF4-FFF2-40B4-BE49-F238E27FC236}">
                <a16:creationId xmlns:a16="http://schemas.microsoft.com/office/drawing/2014/main" id="{F9F8CD7A-B323-B325-558D-17AE7EC8CD29}"/>
              </a:ext>
            </a:extLst>
          </p:cNvPr>
          <p:cNvCxnSpPr>
            <a:cxnSpLocks/>
          </p:cNvCxnSpPr>
          <p:nvPr/>
        </p:nvCxnSpPr>
        <p:spPr>
          <a:xfrm flipH="1" flipV="1">
            <a:off x="4184073" y="4384623"/>
            <a:ext cx="2628957" cy="12035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descr="A blue logo with a black background&#10;&#10;Description automatically generated">
            <a:extLst>
              <a:ext uri="{FF2B5EF4-FFF2-40B4-BE49-F238E27FC236}">
                <a16:creationId xmlns:a16="http://schemas.microsoft.com/office/drawing/2014/main" id="{8B33903B-1A6B-0112-870F-40C71E364D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0719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94</a:t>
            </a:fld>
            <a:endParaRPr lang="en-GB"/>
          </a:p>
        </p:txBody>
      </p:sp>
      <p:sp>
        <p:nvSpPr>
          <p:cNvPr id="180" name="Text+Image 50:50"/>
          <p:cNvSpPr txBox="1">
            <a:spLocks noGrp="1"/>
          </p:cNvSpPr>
          <p:nvPr>
            <p:ph type="title"/>
          </p:nvPr>
        </p:nvSpPr>
        <p:spPr>
          <a:xfrm>
            <a:off x="540406" y="432000"/>
            <a:ext cx="11109600" cy="540000"/>
          </a:xfrm>
        </p:spPr>
        <p:txBody>
          <a:bodyPr anchor="ctr">
            <a:normAutofit/>
          </a:bodyPr>
          <a:lstStyle/>
          <a:p>
            <a:r>
              <a:rPr lang="en-GB"/>
              <a:t>A bit about telemetry subscriptions</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4819201"/>
          </a:xfrm>
        </p:spPr>
        <p:txBody>
          <a:bodyPr>
            <a:normAutofit/>
          </a:bodyPr>
          <a:lstStyle/>
          <a:p>
            <a:pPr>
              <a:lnSpc>
                <a:spcPct val="110000"/>
              </a:lnSpc>
            </a:pPr>
            <a:r>
              <a:rPr lang="nb-NO" sz="1600" err="1"/>
              <a:t>Below</a:t>
            </a:r>
            <a:r>
              <a:rPr lang="nb-NO" sz="1600"/>
              <a:t> </a:t>
            </a:r>
            <a:r>
              <a:rPr lang="nb-NO" sz="1600" err="1"/>
              <a:t>are</a:t>
            </a:r>
            <a:r>
              <a:rPr lang="nb-NO" sz="1600"/>
              <a:t> a </a:t>
            </a:r>
            <a:r>
              <a:rPr lang="nb-NO" sz="1600" err="1"/>
              <a:t>couple</a:t>
            </a:r>
            <a:r>
              <a:rPr lang="nb-NO" sz="1600"/>
              <a:t> </a:t>
            </a:r>
            <a:r>
              <a:rPr lang="nb-NO" sz="1600" err="1"/>
              <a:t>of</a:t>
            </a:r>
            <a:r>
              <a:rPr lang="nb-NO" sz="1600"/>
              <a:t> sample "</a:t>
            </a:r>
            <a:r>
              <a:rPr lang="nb-NO" sz="1600" err="1"/>
              <a:t>telemetry</a:t>
            </a:r>
            <a:r>
              <a:rPr lang="nb-NO" sz="1600"/>
              <a:t> </a:t>
            </a:r>
            <a:r>
              <a:rPr lang="nb-NO" sz="1600" err="1"/>
              <a:t>subscriptions</a:t>
            </a:r>
            <a:r>
              <a:rPr lang="nb-NO" sz="1600"/>
              <a:t>"'</a:t>
            </a:r>
          </a:p>
          <a:p>
            <a:pPr>
              <a:lnSpc>
                <a:spcPct val="110000"/>
              </a:lnSpc>
            </a:pPr>
            <a:r>
              <a:rPr lang="nb-NO" sz="1600" err="1"/>
              <a:t>Telemetry</a:t>
            </a:r>
            <a:r>
              <a:rPr lang="nb-NO" sz="1600"/>
              <a:t> </a:t>
            </a:r>
            <a:r>
              <a:rPr lang="nb-NO" sz="1600" err="1"/>
              <a:t>subscriptions</a:t>
            </a:r>
            <a:r>
              <a:rPr lang="nb-NO" sz="1600"/>
              <a:t> </a:t>
            </a:r>
            <a:r>
              <a:rPr lang="nb-NO" sz="1600" err="1"/>
              <a:t>are</a:t>
            </a:r>
            <a:r>
              <a:rPr lang="nb-NO" sz="1600"/>
              <a:t> </a:t>
            </a:r>
            <a:r>
              <a:rPr lang="nb-NO" sz="1600" err="1"/>
              <a:t>the</a:t>
            </a:r>
            <a:r>
              <a:rPr lang="nb-NO" sz="1600"/>
              <a:t> same as </a:t>
            </a:r>
            <a:r>
              <a:rPr lang="nb-NO" sz="1600" err="1"/>
              <a:t>Catalyst</a:t>
            </a:r>
            <a:r>
              <a:rPr lang="nb-NO" sz="1600"/>
              <a:t> Center </a:t>
            </a:r>
            <a:r>
              <a:rPr lang="nb-NO" sz="1600" err="1"/>
              <a:t>use</a:t>
            </a:r>
            <a:r>
              <a:rPr lang="nb-NO" sz="1600"/>
              <a:t> to </a:t>
            </a:r>
            <a:r>
              <a:rPr lang="nb-NO" sz="1600" err="1"/>
              <a:t>get</a:t>
            </a:r>
            <a:r>
              <a:rPr lang="nb-NO" sz="1600"/>
              <a:t> </a:t>
            </a:r>
            <a:r>
              <a:rPr lang="nb-NO" sz="1600" err="1"/>
              <a:t>telemetry</a:t>
            </a:r>
            <a:r>
              <a:rPr lang="nb-NO" sz="1600"/>
              <a:t> data from IOS-</a:t>
            </a:r>
            <a:r>
              <a:rPr lang="nb-NO" sz="1600" err="1"/>
              <a:t>XE</a:t>
            </a:r>
            <a:r>
              <a:rPr lang="nb-NO" sz="1600"/>
              <a:t> </a:t>
            </a:r>
            <a:r>
              <a:rPr lang="nb-NO" sz="1600" err="1"/>
              <a:t>devices</a:t>
            </a:r>
            <a:endParaRPr lang="nb-NO" sz="1600"/>
          </a:p>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telemetry</a:t>
            </a:r>
            <a:r>
              <a:rPr lang="nb-NO" sz="1600"/>
              <a:t> </a:t>
            </a:r>
            <a:r>
              <a:rPr lang="nb-NO" sz="1600" err="1"/>
              <a:t>subscriptions</a:t>
            </a:r>
            <a:r>
              <a:rPr lang="nb-NO" sz="1600"/>
              <a:t> to </a:t>
            </a:r>
            <a:r>
              <a:rPr lang="nb-NO" sz="1600" err="1"/>
              <a:t>get</a:t>
            </a:r>
            <a:r>
              <a:rPr lang="nb-NO" sz="1600"/>
              <a:t> data from </a:t>
            </a:r>
            <a:r>
              <a:rPr lang="nb-NO" sz="1600" err="1"/>
              <a:t>the</a:t>
            </a:r>
            <a:r>
              <a:rPr lang="nb-NO" sz="1600"/>
              <a:t> 9800 over to </a:t>
            </a:r>
            <a:r>
              <a:rPr lang="nb-NO" sz="1600" err="1"/>
              <a:t>our</a:t>
            </a:r>
            <a:r>
              <a:rPr lang="nb-NO" sz="1600"/>
              <a:t> </a:t>
            </a:r>
            <a:r>
              <a:rPr lang="nb-NO" sz="1600" err="1"/>
              <a:t>TIG</a:t>
            </a:r>
            <a:r>
              <a:rPr lang="nb-NO" sz="1600"/>
              <a:t> </a:t>
            </a:r>
            <a:r>
              <a:rPr lang="nb-NO" sz="1600" err="1"/>
              <a:t>stack</a:t>
            </a:r>
            <a:br>
              <a:rPr lang="nb-NO" sz="1600"/>
            </a:br>
            <a:r>
              <a:rPr lang="nb-NO" sz="1600"/>
              <a:t>(9800 -&gt; Telegraf -&gt; </a:t>
            </a:r>
            <a:r>
              <a:rPr lang="nb-NO" sz="1600" err="1"/>
              <a:t>InfluxDB</a:t>
            </a:r>
            <a:r>
              <a:rPr lang="nb-NO" sz="1600"/>
              <a:t> -&gt; </a:t>
            </a:r>
            <a:r>
              <a:rPr lang="nb-NO" sz="1600" err="1"/>
              <a:t>Grafana</a:t>
            </a:r>
            <a:r>
              <a:rPr lang="nb-NO" sz="1600"/>
              <a:t>)</a:t>
            </a:r>
          </a:p>
          <a:p>
            <a:pPr>
              <a:lnSpc>
                <a:spcPct val="110000"/>
              </a:lnSpc>
            </a:pPr>
            <a:r>
              <a:rPr lang="nb-NO" sz="1600"/>
              <a:t>The </a:t>
            </a:r>
            <a:r>
              <a:rPr lang="nb-NO" sz="1600" err="1"/>
              <a:t>syntax</a:t>
            </a:r>
            <a:r>
              <a:rPr lang="nb-NO" sz="1600"/>
              <a:t> is </a:t>
            </a:r>
            <a:r>
              <a:rPr lang="nb-NO" sz="1600" err="1"/>
              <a:t>inside</a:t>
            </a:r>
            <a:r>
              <a:rPr lang="nb-NO" sz="1600"/>
              <a:t> </a:t>
            </a:r>
            <a:r>
              <a:rPr lang="nb-NO" sz="1600" err="1"/>
              <a:t>configuration</a:t>
            </a:r>
            <a:r>
              <a:rPr lang="nb-NO" sz="1600"/>
              <a:t> mode (</a:t>
            </a:r>
            <a:r>
              <a:rPr lang="nb-NO" sz="1600" err="1"/>
              <a:t>conf</a:t>
            </a:r>
            <a:r>
              <a:rPr lang="nb-NO" sz="1600"/>
              <a:t> t) </a:t>
            </a:r>
            <a:r>
              <a:rPr lang="nb-NO" sz="1600" err="1"/>
              <a:t>on</a:t>
            </a:r>
            <a:r>
              <a:rPr lang="nb-NO" sz="1600"/>
              <a:t> 9800</a:t>
            </a:r>
          </a:p>
          <a:p>
            <a:pPr lvl="1">
              <a:lnSpc>
                <a:spcPct val="110000"/>
              </a:lnSpc>
            </a:pPr>
            <a:r>
              <a:rPr lang="nb-NO" sz="1400" err="1"/>
              <a:t>Each</a:t>
            </a:r>
            <a:r>
              <a:rPr lang="nb-NO" sz="1400"/>
              <a:t> </a:t>
            </a:r>
            <a:r>
              <a:rPr lang="nb-NO" sz="1400" err="1"/>
              <a:t>subscription</a:t>
            </a:r>
            <a:r>
              <a:rPr lang="nb-NO" sz="1400"/>
              <a:t> has an ID</a:t>
            </a:r>
          </a:p>
          <a:p>
            <a:pPr lvl="1">
              <a:lnSpc>
                <a:spcPct val="110000"/>
              </a:lnSpc>
            </a:pPr>
            <a:r>
              <a:rPr lang="nb-NO" sz="1400"/>
              <a:t>The filter is </a:t>
            </a:r>
            <a:r>
              <a:rPr lang="nb-NO" sz="1400" err="1"/>
              <a:t>built</a:t>
            </a:r>
            <a:r>
              <a:rPr lang="nb-NO" sz="1400"/>
              <a:t> from </a:t>
            </a:r>
            <a:r>
              <a:rPr lang="nb-NO" sz="1400" err="1"/>
              <a:t>the</a:t>
            </a:r>
            <a:r>
              <a:rPr lang="nb-NO" sz="1400"/>
              <a:t> </a:t>
            </a:r>
            <a:r>
              <a:rPr lang="nb-NO" sz="1400" err="1"/>
              <a:t>YANG</a:t>
            </a:r>
            <a:r>
              <a:rPr lang="nb-NO" sz="1400"/>
              <a:t> </a:t>
            </a:r>
            <a:r>
              <a:rPr lang="nb-NO" sz="1400" err="1"/>
              <a:t>model</a:t>
            </a:r>
            <a:endParaRPr lang="nb-NO" sz="1400"/>
          </a:p>
          <a:p>
            <a:pPr lvl="1">
              <a:lnSpc>
                <a:spcPct val="110000"/>
              </a:lnSpc>
            </a:pPr>
            <a:r>
              <a:rPr lang="nb-NO" sz="1400"/>
              <a:t>Update policy </a:t>
            </a:r>
            <a:r>
              <a:rPr lang="nb-NO" sz="1400" err="1"/>
              <a:t>decide</a:t>
            </a:r>
            <a:r>
              <a:rPr lang="nb-NO" sz="1400"/>
              <a:t> </a:t>
            </a:r>
            <a:r>
              <a:rPr lang="nb-NO" sz="1400" err="1"/>
              <a:t>how</a:t>
            </a:r>
            <a:r>
              <a:rPr lang="nb-NO" sz="1400"/>
              <a:t> </a:t>
            </a:r>
            <a:r>
              <a:rPr lang="nb-NO" sz="1400" err="1"/>
              <a:t>often</a:t>
            </a:r>
            <a:r>
              <a:rPr lang="nb-NO" sz="1400"/>
              <a:t> 9800 </a:t>
            </a:r>
            <a:r>
              <a:rPr lang="nb-NO" sz="1400" err="1"/>
              <a:t>will</a:t>
            </a:r>
            <a:r>
              <a:rPr lang="nb-NO" sz="1400"/>
              <a:t> push </a:t>
            </a:r>
            <a:r>
              <a:rPr lang="nb-NO" sz="1400" err="1"/>
              <a:t>this</a:t>
            </a:r>
            <a:r>
              <a:rPr lang="nb-NO" sz="1400"/>
              <a:t> to Telegraf (in </a:t>
            </a:r>
            <a:r>
              <a:rPr lang="nb-NO" sz="1400" err="1"/>
              <a:t>100ths</a:t>
            </a:r>
            <a:r>
              <a:rPr lang="nb-NO" sz="1400"/>
              <a:t> </a:t>
            </a:r>
            <a:r>
              <a:rPr lang="nb-NO" sz="1400" err="1"/>
              <a:t>of</a:t>
            </a:r>
            <a:r>
              <a:rPr lang="nb-NO" sz="1400"/>
              <a:t> a </a:t>
            </a:r>
            <a:r>
              <a:rPr lang="nb-NO" sz="1400" err="1"/>
              <a:t>second</a:t>
            </a:r>
            <a:r>
              <a:rPr lang="nb-NO" sz="1400"/>
              <a:t> -&gt; 500 = 5 sec)</a:t>
            </a:r>
          </a:p>
          <a:p>
            <a:pPr lvl="1">
              <a:lnSpc>
                <a:spcPct val="110000"/>
              </a:lnSpc>
            </a:pPr>
            <a:r>
              <a:rPr lang="nb-NO" sz="1400" err="1"/>
              <a:t>Receiver</a:t>
            </a:r>
            <a:r>
              <a:rPr lang="nb-NO" sz="1400"/>
              <a:t> IP is </a:t>
            </a:r>
            <a:r>
              <a:rPr lang="nb-NO" sz="1400" err="1"/>
              <a:t>the</a:t>
            </a:r>
            <a:r>
              <a:rPr lang="nb-NO" sz="1400"/>
              <a:t> IP </a:t>
            </a:r>
            <a:r>
              <a:rPr lang="nb-NO" sz="1400" err="1"/>
              <a:t>of</a:t>
            </a:r>
            <a:r>
              <a:rPr lang="nb-NO" sz="1400"/>
              <a:t> Telegraf (in </a:t>
            </a:r>
            <a:r>
              <a:rPr lang="nb-NO" sz="1400" err="1"/>
              <a:t>this</a:t>
            </a:r>
            <a:r>
              <a:rPr lang="nb-NO" sz="1400"/>
              <a:t> lab: your </a:t>
            </a:r>
            <a:r>
              <a:rPr lang="nb-NO" sz="1400" err="1"/>
              <a:t>Ubuntu</a:t>
            </a:r>
            <a:r>
              <a:rPr lang="nb-NO" sz="1400"/>
              <a:t> server)</a:t>
            </a:r>
          </a:p>
          <a:p>
            <a:pPr>
              <a:lnSpc>
                <a:spcPct val="110000"/>
              </a:lnSpc>
            </a:pPr>
            <a:r>
              <a:rPr lang="nb-NO" sz="1600" err="1"/>
              <a:t>You</a:t>
            </a:r>
            <a:r>
              <a:rPr lang="nb-NO" sz="1600"/>
              <a:t> </a:t>
            </a:r>
            <a:r>
              <a:rPr lang="nb-NO" sz="1600" err="1"/>
              <a:t>will</a:t>
            </a:r>
            <a:r>
              <a:rPr lang="nb-NO" sz="1600"/>
              <a:t> not </a:t>
            </a:r>
            <a:r>
              <a:rPr lang="nb-NO" sz="1600" err="1"/>
              <a:t>configure</a:t>
            </a:r>
            <a:r>
              <a:rPr lang="nb-NO" sz="1600"/>
              <a:t> </a:t>
            </a:r>
            <a:r>
              <a:rPr lang="nb-NO" sz="1600" err="1"/>
              <a:t>these</a:t>
            </a:r>
            <a:r>
              <a:rPr lang="nb-NO" sz="1600"/>
              <a:t> </a:t>
            </a:r>
            <a:r>
              <a:rPr lang="nb-NO" sz="1600" err="1"/>
              <a:t>now</a:t>
            </a:r>
            <a:r>
              <a:rPr lang="nb-NO" sz="1600"/>
              <a:t>, </a:t>
            </a:r>
            <a:r>
              <a:rPr lang="nb-NO" sz="1600" err="1"/>
              <a:t>they</a:t>
            </a:r>
            <a:r>
              <a:rPr lang="nb-NO" sz="1600"/>
              <a:t> </a:t>
            </a:r>
            <a:r>
              <a:rPr lang="nb-NO" sz="1600" err="1"/>
              <a:t>are</a:t>
            </a:r>
            <a:r>
              <a:rPr lang="nb-NO" sz="1600"/>
              <a:t> </a:t>
            </a:r>
            <a:r>
              <a:rPr lang="nb-NO" sz="1600" err="1"/>
              <a:t>only</a:t>
            </a:r>
            <a:r>
              <a:rPr lang="nb-NO" sz="1600"/>
              <a:t> </a:t>
            </a:r>
            <a:r>
              <a:rPr lang="nb-NO" sz="1600" err="1"/>
              <a:t>examples</a:t>
            </a:r>
            <a:r>
              <a:rPr lang="nb-NO" sz="1600"/>
              <a:t>. </a:t>
            </a:r>
            <a:r>
              <a:rPr lang="nb-NO" sz="1600" err="1"/>
              <a:t>We</a:t>
            </a:r>
            <a:r>
              <a:rPr lang="nb-NO" sz="1600"/>
              <a:t> </a:t>
            </a:r>
            <a:r>
              <a:rPr lang="nb-NO" sz="1600" err="1"/>
              <a:t>will</a:t>
            </a:r>
            <a:r>
              <a:rPr lang="nb-NO" sz="1600"/>
              <a:t> </a:t>
            </a:r>
            <a:r>
              <a:rPr lang="nb-NO" sz="1600" err="1"/>
              <a:t>use</a:t>
            </a:r>
            <a:r>
              <a:rPr lang="nb-NO" sz="1600"/>
              <a:t> </a:t>
            </a:r>
            <a:r>
              <a:rPr lang="nb-NO" sz="1600" err="1"/>
              <a:t>some</a:t>
            </a:r>
            <a:r>
              <a:rPr lang="nb-NO" sz="1600"/>
              <a:t> </a:t>
            </a:r>
            <a:r>
              <a:rPr lang="nb-NO" sz="1600" err="1"/>
              <a:t>other</a:t>
            </a:r>
            <a:r>
              <a:rPr lang="nb-NO" sz="1600"/>
              <a:t> data </a:t>
            </a:r>
            <a:r>
              <a:rPr lang="nb-NO" sz="1600">
                <a:sym typeface="Wingdings" panose="05000000000000000000" pitchFamily="2" charset="2"/>
              </a:rPr>
              <a:t></a:t>
            </a:r>
            <a:endParaRPr lang="nb-NO" sz="1600"/>
          </a:p>
        </p:txBody>
      </p:sp>
      <p:sp>
        <p:nvSpPr>
          <p:cNvPr id="4" name="TextBox 3">
            <a:extLst>
              <a:ext uri="{FF2B5EF4-FFF2-40B4-BE49-F238E27FC236}">
                <a16:creationId xmlns:a16="http://schemas.microsoft.com/office/drawing/2014/main" id="{F5738D0C-CBD4-78A4-C3C7-21AA65CB25E4}"/>
              </a:ext>
            </a:extLst>
          </p:cNvPr>
          <p:cNvSpPr txBox="1"/>
          <p:nvPr/>
        </p:nvSpPr>
        <p:spPr>
          <a:xfrm>
            <a:off x="246418" y="4803147"/>
            <a:ext cx="4996613" cy="120032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101</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encoding</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encode-kvgpb</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filter </a:t>
            </a:r>
            <a:r>
              <a:rPr lang="nb-NO" sz="1200" err="1">
                <a:solidFill>
                  <a:srgbClr val="00B050"/>
                </a:solidFill>
                <a:latin typeface="Consolas" panose="020B0609020204030204" pitchFamily="49" charset="0"/>
              </a:rPr>
              <a:t>xpath</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ios:native</a:t>
            </a:r>
            <a:r>
              <a:rPr lang="nb-NO" sz="1200">
                <a:solidFill>
                  <a:srgbClr val="00B050"/>
                </a:solidFill>
                <a:latin typeface="Consolas" panose="020B0609020204030204" pitchFamily="49" charset="0"/>
              </a:rPr>
              <a:t>/</a:t>
            </a:r>
            <a:r>
              <a:rPr lang="nb-NO" sz="1200" err="1">
                <a:solidFill>
                  <a:srgbClr val="00B050"/>
                </a:solidFill>
                <a:latin typeface="Consolas" panose="020B0609020204030204" pitchFamily="49" charset="0"/>
              </a:rPr>
              <a:t>version</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stream</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yang</a:t>
            </a:r>
            <a:r>
              <a:rPr lang="nb-NO" sz="1200">
                <a:solidFill>
                  <a:srgbClr val="00B050"/>
                </a:solidFill>
                <a:latin typeface="Consolas" panose="020B0609020204030204" pitchFamily="49" charset="0"/>
              </a:rPr>
              <a:t>-push</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update</a:t>
            </a:r>
            <a:r>
              <a:rPr lang="nb-NO" sz="1200">
                <a:solidFill>
                  <a:srgbClr val="00B050"/>
                </a:solidFill>
                <a:latin typeface="Consolas" panose="020B0609020204030204" pitchFamily="49" charset="0"/>
              </a:rPr>
              <a:t>-policy </a:t>
            </a:r>
            <a:r>
              <a:rPr lang="nb-NO" sz="1200" err="1">
                <a:solidFill>
                  <a:srgbClr val="00B050"/>
                </a:solidFill>
                <a:latin typeface="Consolas" panose="020B0609020204030204" pitchFamily="49" charset="0"/>
              </a:rPr>
              <a:t>periodic</a:t>
            </a:r>
            <a:r>
              <a:rPr lang="nb-NO" sz="1200">
                <a:solidFill>
                  <a:srgbClr val="00B050"/>
                </a:solidFill>
                <a:latin typeface="Consolas" panose="020B0609020204030204" pitchFamily="49" charset="0"/>
              </a:rPr>
              <a:t> 30000</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receiver</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ip</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address</a:t>
            </a:r>
            <a:r>
              <a:rPr lang="nb-NO" sz="1200">
                <a:solidFill>
                  <a:srgbClr val="00B050"/>
                </a:solidFill>
                <a:latin typeface="Consolas" panose="020B0609020204030204" pitchFamily="49" charset="0"/>
              </a:rPr>
              <a:t> 192.168.10.7 57000 </a:t>
            </a:r>
            <a:r>
              <a:rPr lang="nb-NO" sz="1200" err="1">
                <a:solidFill>
                  <a:srgbClr val="00B050"/>
                </a:solidFill>
                <a:latin typeface="Consolas" panose="020B0609020204030204" pitchFamily="49" charset="0"/>
              </a:rPr>
              <a:t>protocol</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grpc-tcp</a:t>
            </a:r>
            <a:endParaRPr lang="nb-NO" sz="1200">
              <a:solidFill>
                <a:srgbClr val="00B050"/>
              </a:solidFill>
              <a:latin typeface="Consolas" panose="020B0609020204030204" pitchFamily="49" charset="0"/>
            </a:endParaRPr>
          </a:p>
        </p:txBody>
      </p:sp>
      <p:sp>
        <p:nvSpPr>
          <p:cNvPr id="3" name="TextBox 2">
            <a:extLst>
              <a:ext uri="{FF2B5EF4-FFF2-40B4-BE49-F238E27FC236}">
                <a16:creationId xmlns:a16="http://schemas.microsoft.com/office/drawing/2014/main" id="{2774CF7C-18E8-25C7-1EEE-32AF4445888B}"/>
              </a:ext>
            </a:extLst>
          </p:cNvPr>
          <p:cNvSpPr txBox="1"/>
          <p:nvPr/>
        </p:nvSpPr>
        <p:spPr>
          <a:xfrm>
            <a:off x="5320668" y="4803147"/>
            <a:ext cx="6684207" cy="1200329"/>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102</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encoding</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encode-kvgpb</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filter </a:t>
            </a:r>
            <a:r>
              <a:rPr lang="nb-NO" sz="1200" err="1">
                <a:solidFill>
                  <a:srgbClr val="00B050"/>
                </a:solidFill>
                <a:latin typeface="Consolas" panose="020B0609020204030204" pitchFamily="49" charset="0"/>
              </a:rPr>
              <a:t>xpath</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process-cpu-ios-xe-oper:cpu-usage</a:t>
            </a:r>
            <a:r>
              <a:rPr lang="nb-NO" sz="1200">
                <a:solidFill>
                  <a:srgbClr val="00B050"/>
                </a:solidFill>
                <a:latin typeface="Consolas" panose="020B0609020204030204" pitchFamily="49" charset="0"/>
              </a:rPr>
              <a:t>/</a:t>
            </a:r>
            <a:r>
              <a:rPr lang="nb-NO" sz="1200" err="1">
                <a:solidFill>
                  <a:srgbClr val="00B050"/>
                </a:solidFill>
                <a:latin typeface="Consolas" panose="020B0609020204030204" pitchFamily="49" charset="0"/>
              </a:rPr>
              <a:t>cpu-utilization</a:t>
            </a:r>
            <a:r>
              <a:rPr lang="nb-NO" sz="1200">
                <a:solidFill>
                  <a:srgbClr val="00B050"/>
                </a:solidFill>
                <a:latin typeface="Consolas" panose="020B0609020204030204" pitchFamily="49" charset="0"/>
              </a:rPr>
              <a:t>/five-</a:t>
            </a:r>
            <a:r>
              <a:rPr lang="nb-NO" sz="1200" err="1">
                <a:solidFill>
                  <a:srgbClr val="00B050"/>
                </a:solidFill>
                <a:latin typeface="Consolas" panose="020B0609020204030204" pitchFamily="49" charset="0"/>
              </a:rPr>
              <a:t>seconds</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stream</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yang</a:t>
            </a:r>
            <a:r>
              <a:rPr lang="nb-NO" sz="1200">
                <a:solidFill>
                  <a:srgbClr val="00B050"/>
                </a:solidFill>
                <a:latin typeface="Consolas" panose="020B0609020204030204" pitchFamily="49" charset="0"/>
              </a:rPr>
              <a:t>-push</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update</a:t>
            </a:r>
            <a:r>
              <a:rPr lang="nb-NO" sz="1200">
                <a:solidFill>
                  <a:srgbClr val="00B050"/>
                </a:solidFill>
                <a:latin typeface="Consolas" panose="020B0609020204030204" pitchFamily="49" charset="0"/>
              </a:rPr>
              <a:t>-policy </a:t>
            </a:r>
            <a:r>
              <a:rPr lang="nb-NO" sz="1200" err="1">
                <a:solidFill>
                  <a:srgbClr val="00B050"/>
                </a:solidFill>
                <a:latin typeface="Consolas" panose="020B0609020204030204" pitchFamily="49" charset="0"/>
              </a:rPr>
              <a:t>periodic</a:t>
            </a:r>
            <a:r>
              <a:rPr lang="nb-NO" sz="1200">
                <a:solidFill>
                  <a:srgbClr val="00B050"/>
                </a:solidFill>
                <a:latin typeface="Consolas" panose="020B0609020204030204" pitchFamily="49" charset="0"/>
              </a:rPr>
              <a:t> 500</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receiver</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ip</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address</a:t>
            </a:r>
            <a:r>
              <a:rPr lang="nb-NO" sz="1200">
                <a:solidFill>
                  <a:srgbClr val="00B050"/>
                </a:solidFill>
                <a:latin typeface="Consolas" panose="020B0609020204030204" pitchFamily="49" charset="0"/>
              </a:rPr>
              <a:t> 192.168.10.7 57000 </a:t>
            </a:r>
            <a:r>
              <a:rPr lang="nb-NO" sz="1200" err="1">
                <a:solidFill>
                  <a:srgbClr val="00B050"/>
                </a:solidFill>
                <a:latin typeface="Consolas" panose="020B0609020204030204" pitchFamily="49" charset="0"/>
              </a:rPr>
              <a:t>protocol</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grpc-tcp</a:t>
            </a:r>
            <a:endParaRPr lang="nb-NO" sz="1200">
              <a:solidFill>
                <a:srgbClr val="00B050"/>
              </a:solidFill>
              <a:latin typeface="Consolas" panose="020B0609020204030204" pitchFamily="49" charset="0"/>
            </a:endParaRPr>
          </a:p>
        </p:txBody>
      </p:sp>
      <p:sp>
        <p:nvSpPr>
          <p:cNvPr id="5" name="Footer Placeholder 6">
            <a:extLst>
              <a:ext uri="{FF2B5EF4-FFF2-40B4-BE49-F238E27FC236}">
                <a16:creationId xmlns:a16="http://schemas.microsoft.com/office/drawing/2014/main" id="{154927B6-778C-CCEB-F6B5-24A57E91074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10" name="Footer Placeholder 6">
            <a:extLst>
              <a:ext uri="{FF2B5EF4-FFF2-40B4-BE49-F238E27FC236}">
                <a16:creationId xmlns:a16="http://schemas.microsoft.com/office/drawing/2014/main" id="{2B6E741D-F3B6-E374-050C-D8C0B42D662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t>
            </a:r>
            <a:r>
              <a:rPr lang="sv-SE" sz="1100"/>
              <a:t>Lab </a:t>
            </a:r>
            <a:r>
              <a:rPr lang="sv-SE" sz="1100" err="1"/>
              <a:t>exercise</a:t>
            </a:r>
            <a:r>
              <a:rPr lang="sv-SE" sz="1100"/>
              <a:t> #10: </a:t>
            </a:r>
            <a:r>
              <a:rPr lang="sv-SE" sz="1100" err="1"/>
              <a:t>Install</a:t>
            </a:r>
            <a:r>
              <a:rPr lang="sv-SE" sz="1100"/>
              <a:t> TIG stack</a:t>
            </a:r>
            <a:endParaRPr lang="en-US" sz="1100"/>
          </a:p>
        </p:txBody>
      </p:sp>
      <p:pic>
        <p:nvPicPr>
          <p:cNvPr id="6" name="Picture 5" descr="A blue logo with a black background&#10;&#10;Description automatically generated">
            <a:extLst>
              <a:ext uri="{FF2B5EF4-FFF2-40B4-BE49-F238E27FC236}">
                <a16:creationId xmlns:a16="http://schemas.microsoft.com/office/drawing/2014/main" id="{F0B5BEDD-85A0-1C82-5FBE-D58EDD3687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005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dirty="0"/>
              <a:t>In </a:t>
            </a:r>
            <a:r>
              <a:rPr lang="nb-NO" sz="1600" dirty="0" err="1"/>
              <a:t>this</a:t>
            </a:r>
            <a:r>
              <a:rPr lang="nb-NO" sz="1600" dirty="0"/>
              <a:t> </a:t>
            </a:r>
            <a:r>
              <a:rPr lang="nb-NO" sz="1600" dirty="0" err="1"/>
              <a:t>exercise</a:t>
            </a:r>
            <a:r>
              <a:rPr lang="nb-NO" sz="1600" dirty="0"/>
              <a:t> </a:t>
            </a:r>
            <a:r>
              <a:rPr lang="nb-NO" sz="1600" dirty="0" err="1"/>
              <a:t>you</a:t>
            </a:r>
            <a:r>
              <a:rPr lang="nb-NO" sz="1600" dirty="0"/>
              <a:t> </a:t>
            </a:r>
            <a:r>
              <a:rPr lang="nb-NO" sz="1600" dirty="0" err="1"/>
              <a:t>will</a:t>
            </a:r>
            <a:r>
              <a:rPr lang="nb-NO" sz="1600" dirty="0"/>
              <a:t> be hand-held to </a:t>
            </a:r>
            <a:r>
              <a:rPr lang="nb-NO" sz="1600" dirty="0" err="1"/>
              <a:t>build</a:t>
            </a:r>
            <a:r>
              <a:rPr lang="nb-NO" sz="1600" dirty="0"/>
              <a:t> </a:t>
            </a:r>
            <a:r>
              <a:rPr lang="nb-NO" sz="1600" dirty="0" err="1"/>
              <a:t>your</a:t>
            </a:r>
            <a:r>
              <a:rPr lang="nb-NO" sz="1600" dirty="0"/>
              <a:t> first </a:t>
            </a:r>
            <a:r>
              <a:rPr lang="nb-NO" sz="1600" dirty="0" err="1"/>
              <a:t>dashboard</a:t>
            </a:r>
            <a:r>
              <a:rPr lang="nb-NO" sz="1600" dirty="0"/>
              <a:t> in </a:t>
            </a:r>
            <a:r>
              <a:rPr lang="nb-NO" sz="1600" dirty="0" err="1"/>
              <a:t>Grafana</a:t>
            </a:r>
            <a:endParaRPr lang="nb-NO" sz="1600" dirty="0"/>
          </a:p>
          <a:p>
            <a:pPr>
              <a:lnSpc>
                <a:spcPct val="110000"/>
              </a:lnSpc>
            </a:pPr>
            <a:r>
              <a:rPr lang="nb-NO" sz="1600" dirty="0"/>
              <a:t>The </a:t>
            </a:r>
            <a:r>
              <a:rPr lang="nb-NO" sz="1600" dirty="0" err="1"/>
              <a:t>dashboard</a:t>
            </a:r>
            <a:r>
              <a:rPr lang="nb-NO" sz="1600" dirty="0"/>
              <a:t> </a:t>
            </a:r>
            <a:r>
              <a:rPr lang="nb-NO" sz="1600" dirty="0" err="1"/>
              <a:t>will</a:t>
            </a:r>
            <a:r>
              <a:rPr lang="nb-NO" sz="1600" dirty="0"/>
              <a:t> be an AP Dashboard</a:t>
            </a:r>
          </a:p>
          <a:p>
            <a:pPr>
              <a:lnSpc>
                <a:spcPct val="110000"/>
              </a:lnSpc>
            </a:pPr>
            <a:r>
              <a:rPr lang="nb-NO" sz="1600" dirty="0"/>
              <a:t>More </a:t>
            </a:r>
            <a:r>
              <a:rPr lang="nb-NO" sz="1600" dirty="0" err="1"/>
              <a:t>dashboards</a:t>
            </a:r>
            <a:r>
              <a:rPr lang="nb-NO" sz="1600" dirty="0"/>
              <a:t> to be </a:t>
            </a:r>
            <a:r>
              <a:rPr lang="nb-NO" sz="1600" dirty="0" err="1"/>
              <a:t>explored</a:t>
            </a:r>
            <a:r>
              <a:rPr lang="nb-NO" sz="1600" dirty="0"/>
              <a:t> </a:t>
            </a:r>
            <a:r>
              <a:rPr lang="nb-NO" sz="1600" dirty="0" err="1"/>
              <a:t>on</a:t>
            </a:r>
            <a:r>
              <a:rPr lang="nb-NO" sz="1600" dirty="0"/>
              <a:t> </a:t>
            </a:r>
            <a:r>
              <a:rPr lang="nb-NO" sz="1600" dirty="0" err="1"/>
              <a:t>day</a:t>
            </a:r>
            <a:r>
              <a:rPr lang="nb-NO" sz="1600" dirty="0"/>
              <a:t> 2</a:t>
            </a:r>
          </a:p>
          <a:p>
            <a:pPr>
              <a:lnSpc>
                <a:spcPct val="110000"/>
              </a:lnSpc>
            </a:pPr>
            <a:r>
              <a:rPr lang="nb-NO" sz="1600">
                <a:solidFill>
                  <a:srgbClr val="FF0000"/>
                </a:solidFill>
              </a:rPr>
              <a:t>!!! A </a:t>
            </a:r>
            <a:r>
              <a:rPr lang="nb-NO" sz="1600" dirty="0" err="1">
                <a:solidFill>
                  <a:srgbClr val="FF0000"/>
                </a:solidFill>
              </a:rPr>
              <a:t>word</a:t>
            </a:r>
            <a:r>
              <a:rPr lang="nb-NO" sz="1600" dirty="0">
                <a:solidFill>
                  <a:srgbClr val="FF0000"/>
                </a:solidFill>
              </a:rPr>
              <a:t> </a:t>
            </a:r>
            <a:r>
              <a:rPr lang="nb-NO" sz="1600" dirty="0" err="1">
                <a:solidFill>
                  <a:srgbClr val="FF0000"/>
                </a:solidFill>
              </a:rPr>
              <a:t>of</a:t>
            </a:r>
            <a:r>
              <a:rPr lang="nb-NO" sz="1600" dirty="0">
                <a:solidFill>
                  <a:srgbClr val="FF0000"/>
                </a:solidFill>
              </a:rPr>
              <a:t> </a:t>
            </a:r>
            <a:r>
              <a:rPr lang="nb-NO" sz="1600" dirty="0" err="1">
                <a:solidFill>
                  <a:srgbClr val="FF0000"/>
                </a:solidFill>
              </a:rPr>
              <a:t>caution</a:t>
            </a:r>
            <a:r>
              <a:rPr lang="nb-NO" sz="1600" dirty="0">
                <a:solidFill>
                  <a:srgbClr val="FF0000"/>
                </a:solidFill>
              </a:rPr>
              <a:t> </a:t>
            </a:r>
            <a:r>
              <a:rPr lang="nb-NO" sz="1600" dirty="0" err="1">
                <a:solidFill>
                  <a:srgbClr val="FF0000"/>
                </a:solidFill>
              </a:rPr>
              <a:t>when</a:t>
            </a:r>
            <a:r>
              <a:rPr lang="nb-NO" sz="1600" dirty="0">
                <a:solidFill>
                  <a:srgbClr val="FF0000"/>
                </a:solidFill>
              </a:rPr>
              <a:t> </a:t>
            </a:r>
            <a:r>
              <a:rPr lang="nb-NO" sz="1600" dirty="0" err="1">
                <a:solidFill>
                  <a:srgbClr val="FF0000"/>
                </a:solidFill>
              </a:rPr>
              <a:t>making</a:t>
            </a:r>
            <a:r>
              <a:rPr lang="nb-NO" sz="1600" dirty="0">
                <a:solidFill>
                  <a:srgbClr val="FF0000"/>
                </a:solidFill>
              </a:rPr>
              <a:t> </a:t>
            </a:r>
            <a:r>
              <a:rPr lang="nb-NO" sz="1600" dirty="0" err="1">
                <a:solidFill>
                  <a:srgbClr val="FF0000"/>
                </a:solidFill>
              </a:rPr>
              <a:t>your</a:t>
            </a:r>
            <a:r>
              <a:rPr lang="nb-NO" sz="1600" dirty="0">
                <a:solidFill>
                  <a:srgbClr val="FF0000"/>
                </a:solidFill>
              </a:rPr>
              <a:t> first </a:t>
            </a:r>
            <a:r>
              <a:rPr lang="nb-NO" sz="1600" dirty="0" err="1">
                <a:solidFill>
                  <a:srgbClr val="FF0000"/>
                </a:solidFill>
              </a:rPr>
              <a:t>dashboards</a:t>
            </a:r>
            <a:r>
              <a:rPr lang="nb-NO" sz="1600" dirty="0">
                <a:solidFill>
                  <a:srgbClr val="FF0000"/>
                </a:solidFill>
              </a:rPr>
              <a:t>... </a:t>
            </a:r>
            <a:r>
              <a:rPr lang="nb-NO" sz="1600" dirty="0" err="1">
                <a:solidFill>
                  <a:srgbClr val="FF0000"/>
                </a:solidFill>
              </a:rPr>
              <a:t>don't</a:t>
            </a:r>
            <a:r>
              <a:rPr lang="nb-NO" sz="1600" dirty="0">
                <a:solidFill>
                  <a:srgbClr val="FF0000"/>
                </a:solidFill>
              </a:rPr>
              <a:t> </a:t>
            </a:r>
            <a:r>
              <a:rPr lang="nb-NO" sz="1600" dirty="0" err="1">
                <a:solidFill>
                  <a:srgbClr val="FF0000"/>
                </a:solidFill>
              </a:rPr>
              <a:t>use</a:t>
            </a:r>
            <a:r>
              <a:rPr lang="nb-NO" sz="1600" dirty="0">
                <a:solidFill>
                  <a:srgbClr val="FF0000"/>
                </a:solidFill>
              </a:rPr>
              <a:t> "</a:t>
            </a:r>
            <a:r>
              <a:rPr lang="nb-NO" sz="1600" dirty="0" err="1">
                <a:solidFill>
                  <a:srgbClr val="FF0000"/>
                </a:solidFill>
              </a:rPr>
              <a:t>Esc</a:t>
            </a:r>
            <a:r>
              <a:rPr lang="nb-NO" sz="1600" dirty="0">
                <a:solidFill>
                  <a:srgbClr val="FF0000"/>
                </a:solidFill>
              </a:rPr>
              <a:t>" </a:t>
            </a:r>
            <a:r>
              <a:rPr lang="nb-NO" sz="1600" dirty="0" err="1">
                <a:solidFill>
                  <a:srgbClr val="FF0000"/>
                </a:solidFill>
              </a:rPr>
              <a:t>key</a:t>
            </a:r>
            <a:r>
              <a:rPr lang="nb-NO" sz="1600" dirty="0">
                <a:solidFill>
                  <a:srgbClr val="FF0000"/>
                </a:solidFill>
              </a:rPr>
              <a:t> </a:t>
            </a:r>
            <a:r>
              <a:rPr lang="nb-NO" sz="1600" dirty="0" err="1">
                <a:solidFill>
                  <a:srgbClr val="FF0000"/>
                </a:solidFill>
              </a:rPr>
              <a:t>without</a:t>
            </a:r>
            <a:r>
              <a:rPr lang="nb-NO" sz="1600" dirty="0">
                <a:solidFill>
                  <a:srgbClr val="FF0000"/>
                </a:solidFill>
              </a:rPr>
              <a:t> </a:t>
            </a:r>
            <a:r>
              <a:rPr lang="nb-NO" sz="1600" dirty="0" err="1">
                <a:solidFill>
                  <a:srgbClr val="FF0000"/>
                </a:solidFill>
              </a:rPr>
              <a:t>saving</a:t>
            </a:r>
            <a:r>
              <a:rPr lang="nb-NO" sz="1600" dirty="0">
                <a:solidFill>
                  <a:srgbClr val="FF0000"/>
                </a:solidFill>
              </a:rPr>
              <a:t>, </a:t>
            </a:r>
            <a:r>
              <a:rPr lang="nb-NO" sz="1600" dirty="0" err="1">
                <a:solidFill>
                  <a:srgbClr val="FF0000"/>
                </a:solidFill>
              </a:rPr>
              <a:t>you</a:t>
            </a:r>
            <a:r>
              <a:rPr lang="nb-NO" sz="1600" dirty="0">
                <a:solidFill>
                  <a:srgbClr val="FF0000"/>
                </a:solidFill>
              </a:rPr>
              <a:t> </a:t>
            </a:r>
            <a:r>
              <a:rPr lang="nb-NO" sz="1600" dirty="0" err="1">
                <a:solidFill>
                  <a:srgbClr val="FF0000"/>
                </a:solidFill>
              </a:rPr>
              <a:t>might</a:t>
            </a:r>
            <a:r>
              <a:rPr lang="nb-NO" sz="1600" dirty="0">
                <a:solidFill>
                  <a:srgbClr val="FF0000"/>
                </a:solidFill>
              </a:rPr>
              <a:t> have to do </a:t>
            </a:r>
            <a:r>
              <a:rPr lang="nb-NO" sz="1600" dirty="0" err="1">
                <a:solidFill>
                  <a:srgbClr val="FF0000"/>
                </a:solidFill>
              </a:rPr>
              <a:t>some</a:t>
            </a:r>
            <a:r>
              <a:rPr lang="nb-NO" sz="1600" dirty="0">
                <a:solidFill>
                  <a:srgbClr val="FF0000"/>
                </a:solidFill>
              </a:rPr>
              <a:t> </a:t>
            </a:r>
            <a:r>
              <a:rPr lang="nb-NO" sz="1600" dirty="0" err="1">
                <a:solidFill>
                  <a:srgbClr val="FF0000"/>
                </a:solidFill>
              </a:rPr>
              <a:t>work</a:t>
            </a:r>
            <a:r>
              <a:rPr lang="nb-NO" sz="1600" dirty="0">
                <a:solidFill>
                  <a:srgbClr val="FF0000"/>
                </a:solidFill>
              </a:rPr>
              <a:t> </a:t>
            </a:r>
            <a:r>
              <a:rPr lang="nb-NO" sz="1600" dirty="0" err="1">
                <a:solidFill>
                  <a:srgbClr val="FF0000"/>
                </a:solidFill>
              </a:rPr>
              <a:t>again</a:t>
            </a:r>
            <a:r>
              <a:rPr lang="nb-NO" sz="1600" dirty="0">
                <a:solidFill>
                  <a:srgbClr val="FF0000"/>
                </a:solidFill>
              </a:rPr>
              <a:t>. </a:t>
            </a:r>
            <a:r>
              <a:rPr lang="nb-NO" sz="1600" dirty="0" err="1">
                <a:solidFill>
                  <a:srgbClr val="FF0000"/>
                </a:solidFill>
              </a:rPr>
              <a:t>You</a:t>
            </a:r>
            <a:r>
              <a:rPr lang="nb-NO" sz="1600" dirty="0">
                <a:solidFill>
                  <a:srgbClr val="FF0000"/>
                </a:solidFill>
              </a:rPr>
              <a:t> </a:t>
            </a:r>
            <a:r>
              <a:rPr lang="nb-NO" sz="1600" dirty="0" err="1">
                <a:solidFill>
                  <a:srgbClr val="FF0000"/>
                </a:solidFill>
              </a:rPr>
              <a:t>will</a:t>
            </a:r>
            <a:r>
              <a:rPr lang="nb-NO" sz="1600" dirty="0">
                <a:solidFill>
                  <a:srgbClr val="FF0000"/>
                </a:solidFill>
              </a:rPr>
              <a:t> </a:t>
            </a:r>
            <a:r>
              <a:rPr lang="nb-NO" sz="1600" dirty="0" err="1">
                <a:solidFill>
                  <a:srgbClr val="FF0000"/>
                </a:solidFill>
              </a:rPr>
              <a:t>probably</a:t>
            </a:r>
            <a:r>
              <a:rPr lang="nb-NO" sz="1600" dirty="0">
                <a:solidFill>
                  <a:srgbClr val="FF0000"/>
                </a:solidFill>
              </a:rPr>
              <a:t> do just </a:t>
            </a:r>
            <a:r>
              <a:rPr lang="nb-NO" sz="1600" dirty="0" err="1">
                <a:solidFill>
                  <a:srgbClr val="FF0000"/>
                </a:solidFill>
              </a:rPr>
              <a:t>that</a:t>
            </a:r>
            <a:r>
              <a:rPr lang="nb-NO" sz="1600" dirty="0">
                <a:solidFill>
                  <a:srgbClr val="FF0000"/>
                </a:solidFill>
              </a:rPr>
              <a:t>, and </a:t>
            </a:r>
            <a:r>
              <a:rPr lang="nb-NO" sz="1600" dirty="0" err="1">
                <a:solidFill>
                  <a:srgbClr val="FF0000"/>
                </a:solidFill>
              </a:rPr>
              <a:t>THEN</a:t>
            </a:r>
            <a:r>
              <a:rPr lang="nb-NO" sz="1600" dirty="0">
                <a:solidFill>
                  <a:srgbClr val="FF0000"/>
                </a:solidFill>
              </a:rPr>
              <a:t> </a:t>
            </a:r>
            <a:r>
              <a:rPr lang="nb-NO" sz="1600" dirty="0" err="1">
                <a:solidFill>
                  <a:srgbClr val="FF0000"/>
                </a:solidFill>
              </a:rPr>
              <a:t>learn</a:t>
            </a:r>
            <a:r>
              <a:rPr lang="nb-NO" sz="1600" dirty="0">
                <a:solidFill>
                  <a:srgbClr val="FF0000"/>
                </a:solidFill>
              </a:rPr>
              <a:t> it </a:t>
            </a:r>
            <a:r>
              <a:rPr lang="nb-NO" sz="1600" dirty="0" err="1">
                <a:solidFill>
                  <a:srgbClr val="FF0000"/>
                </a:solidFill>
              </a:rPr>
              <a:t>the</a:t>
            </a:r>
            <a:r>
              <a:rPr lang="nb-NO" sz="1600" dirty="0">
                <a:solidFill>
                  <a:srgbClr val="FF0000"/>
                </a:solidFill>
              </a:rPr>
              <a:t> hard </a:t>
            </a:r>
            <a:r>
              <a:rPr lang="nb-NO" sz="1600" err="1">
                <a:solidFill>
                  <a:srgbClr val="FF0000"/>
                </a:solidFill>
              </a:rPr>
              <a:t>way</a:t>
            </a:r>
            <a:r>
              <a:rPr lang="nb-NO" sz="1600">
                <a:solidFill>
                  <a:srgbClr val="FF0000"/>
                </a:solidFill>
              </a:rPr>
              <a:t> </a:t>
            </a:r>
            <a:r>
              <a:rPr lang="nb-NO" sz="1600">
                <a:solidFill>
                  <a:srgbClr val="FF0000"/>
                </a:solidFill>
                <a:sym typeface="Wingdings" panose="05000000000000000000" pitchFamily="2" charset="2"/>
              </a:rPr>
              <a:t> !!!</a:t>
            </a:r>
            <a:endParaRPr lang="nb-NO" sz="1600" dirty="0">
              <a:solidFill>
                <a:srgbClr val="FF0000"/>
              </a:solidFill>
            </a:endParaRPr>
          </a:p>
          <a:p>
            <a:pPr>
              <a:lnSpc>
                <a:spcPct val="110000"/>
              </a:lnSpc>
            </a:pPr>
            <a:endParaRPr lang="nb-NO" sz="1600"/>
          </a:p>
          <a:p>
            <a:pPr>
              <a:lnSpc>
                <a:spcPct val="110000"/>
              </a:lnSpc>
            </a:pPr>
            <a:r>
              <a:rPr lang="nb-NO" sz="1600"/>
              <a:t>If </a:t>
            </a:r>
            <a:r>
              <a:rPr lang="nb-NO" sz="1600" dirty="0" err="1"/>
              <a:t>you</a:t>
            </a:r>
            <a:r>
              <a:rPr lang="nb-NO" sz="1600" dirty="0"/>
              <a:t> </a:t>
            </a:r>
            <a:r>
              <a:rPr lang="nb-NO" sz="1600" dirty="0" err="1"/>
              <a:t>are</a:t>
            </a:r>
            <a:r>
              <a:rPr lang="nb-NO" sz="1600" dirty="0"/>
              <a:t> </a:t>
            </a:r>
            <a:r>
              <a:rPr lang="nb-NO" sz="1600" dirty="0" err="1"/>
              <a:t>doing</a:t>
            </a:r>
            <a:r>
              <a:rPr lang="nb-NO" sz="1600" dirty="0"/>
              <a:t> </a:t>
            </a:r>
            <a:r>
              <a:rPr lang="nb-NO" sz="1600" dirty="0" err="1"/>
              <a:t>this</a:t>
            </a:r>
            <a:r>
              <a:rPr lang="nb-NO" sz="1600" dirty="0"/>
              <a:t> lab </a:t>
            </a:r>
            <a:r>
              <a:rPr lang="nb-NO" sz="1600" dirty="0" err="1"/>
              <a:t>exercise</a:t>
            </a:r>
            <a:r>
              <a:rPr lang="nb-NO" sz="1600" dirty="0"/>
              <a:t> </a:t>
            </a:r>
            <a:r>
              <a:rPr lang="nb-NO" sz="1600" dirty="0" err="1"/>
              <a:t>using</a:t>
            </a:r>
            <a:r>
              <a:rPr lang="nb-NO" sz="1600" dirty="0"/>
              <a:t> </a:t>
            </a:r>
            <a:r>
              <a:rPr lang="nb-NO" sz="1600" dirty="0" err="1"/>
              <a:t>TIG</a:t>
            </a:r>
            <a:r>
              <a:rPr lang="nb-NO" sz="1600" dirty="0"/>
              <a:t> </a:t>
            </a:r>
            <a:r>
              <a:rPr lang="nb-NO" sz="1600" dirty="0" err="1"/>
              <a:t>Stack</a:t>
            </a:r>
            <a:r>
              <a:rPr lang="nb-NO" sz="1600" dirty="0"/>
              <a:t> </a:t>
            </a:r>
            <a:r>
              <a:rPr lang="nb-NO" sz="1600" dirty="0" err="1"/>
              <a:t>on</a:t>
            </a:r>
            <a:r>
              <a:rPr lang="nb-NO" sz="1600" dirty="0"/>
              <a:t> a </a:t>
            </a:r>
            <a:r>
              <a:rPr lang="nb-NO" sz="1600" err="1"/>
              <a:t>shared</a:t>
            </a:r>
            <a:r>
              <a:rPr lang="nb-NO" sz="1600"/>
              <a:t> server, use your shared Ubuntu Server referring to the Lab topology:</a:t>
            </a:r>
            <a:endParaRPr lang="nb-NO" sz="1200" dirty="0"/>
          </a:p>
          <a:p>
            <a:pPr marL="0" indent="0">
              <a:lnSpc>
                <a:spcPct val="110000"/>
              </a:lnSpc>
              <a:buNone/>
            </a:pPr>
            <a:endParaRPr lang="nb-NO" sz="1600" dirty="0"/>
          </a:p>
          <a:p>
            <a:pPr>
              <a:lnSpc>
                <a:spcPct val="110000"/>
              </a:lnSpc>
            </a:pPr>
            <a:endParaRPr lang="nb-NO" sz="1600"/>
          </a:p>
          <a:p>
            <a:pPr>
              <a:lnSpc>
                <a:spcPct val="110000"/>
              </a:lnSpc>
            </a:pP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US"/>
              <a:t>Lab exercise #11: Build your first Grafana Dashboard</a:t>
            </a:r>
            <a:endParaRPr lang="en-GB"/>
          </a:p>
        </p:txBody>
      </p:sp>
      <p:sp>
        <p:nvSpPr>
          <p:cNvPr id="3" name="Footer Placeholder 6">
            <a:extLst>
              <a:ext uri="{FF2B5EF4-FFF2-40B4-BE49-F238E27FC236}">
                <a16:creationId xmlns:a16="http://schemas.microsoft.com/office/drawing/2014/main" id="{FCA57180-36AA-80E0-D520-33930B6A4E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7048664-C1F4-DCB0-A422-77268E1D8FF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#11: Build your first Grafana Dashboard</a:t>
            </a:r>
          </a:p>
        </p:txBody>
      </p:sp>
      <p:pic>
        <p:nvPicPr>
          <p:cNvPr id="2" name="Picture 1" descr="A blue logo with a black background&#10;&#10;Description automatically generated">
            <a:extLst>
              <a:ext uri="{FF2B5EF4-FFF2-40B4-BE49-F238E27FC236}">
                <a16:creationId xmlns:a16="http://schemas.microsoft.com/office/drawing/2014/main" id="{2FF74BCC-7F5F-716C-C1EC-CBE56FD245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graphicFrame>
        <p:nvGraphicFramePr>
          <p:cNvPr id="5" name="Table 4">
            <a:extLst>
              <a:ext uri="{FF2B5EF4-FFF2-40B4-BE49-F238E27FC236}">
                <a16:creationId xmlns:a16="http://schemas.microsoft.com/office/drawing/2014/main" id="{9AEBBA25-0ABD-B1A7-CCD9-3A2B9DECFC3C}"/>
              </a:ext>
            </a:extLst>
          </p:cNvPr>
          <p:cNvGraphicFramePr>
            <a:graphicFrameLocks noGrp="1"/>
          </p:cNvGraphicFramePr>
          <p:nvPr>
            <p:extLst>
              <p:ext uri="{D42A27DB-BD31-4B8C-83A1-F6EECF244321}">
                <p14:modId xmlns:p14="http://schemas.microsoft.com/office/powerpoint/2010/main" val="1920995601"/>
              </p:ext>
            </p:extLst>
          </p:nvPr>
        </p:nvGraphicFramePr>
        <p:xfrm>
          <a:off x="1075174" y="3979092"/>
          <a:ext cx="8975408" cy="1813560"/>
        </p:xfrm>
        <a:graphic>
          <a:graphicData uri="http://schemas.openxmlformats.org/drawingml/2006/table">
            <a:tbl>
              <a:tblPr firstRow="1" bandRow="1">
                <a:tableStyleId>{5C22544A-7EE6-4342-B048-85BDC9FD1C3A}</a:tableStyleId>
              </a:tblPr>
              <a:tblGrid>
                <a:gridCol w="2508568">
                  <a:extLst>
                    <a:ext uri="{9D8B030D-6E8A-4147-A177-3AD203B41FA5}">
                      <a16:colId xmlns:a16="http://schemas.microsoft.com/office/drawing/2014/main" val="2670951653"/>
                    </a:ext>
                  </a:extLst>
                </a:gridCol>
                <a:gridCol w="2125980">
                  <a:extLst>
                    <a:ext uri="{9D8B030D-6E8A-4147-A177-3AD203B41FA5}">
                      <a16:colId xmlns:a16="http://schemas.microsoft.com/office/drawing/2014/main" val="972478462"/>
                    </a:ext>
                  </a:extLst>
                </a:gridCol>
                <a:gridCol w="2170430">
                  <a:extLst>
                    <a:ext uri="{9D8B030D-6E8A-4147-A177-3AD203B41FA5}">
                      <a16:colId xmlns:a16="http://schemas.microsoft.com/office/drawing/2014/main" val="4273040741"/>
                    </a:ext>
                  </a:extLst>
                </a:gridCol>
                <a:gridCol w="2170430">
                  <a:extLst>
                    <a:ext uri="{9D8B030D-6E8A-4147-A177-3AD203B41FA5}">
                      <a16:colId xmlns:a16="http://schemas.microsoft.com/office/drawing/2014/main" val="2747563206"/>
                    </a:ext>
                  </a:extLst>
                </a:gridCol>
              </a:tblGrid>
              <a:tr h="183902">
                <a:tc>
                  <a:txBody>
                    <a:bodyPr/>
                    <a:lstStyle/>
                    <a:p>
                      <a:r>
                        <a:rPr lang="nb-NO" sz="1100"/>
                        <a:t>Students</a:t>
                      </a:r>
                    </a:p>
                  </a:txBody>
                  <a:tcPr/>
                </a:tc>
                <a:tc>
                  <a:txBody>
                    <a:bodyPr/>
                    <a:lstStyle/>
                    <a:p>
                      <a:r>
                        <a:rPr lang="nb-NO" sz="1100"/>
                        <a:t>Shared Ubuntu Server</a:t>
                      </a:r>
                    </a:p>
                  </a:txBody>
                  <a:tcPr/>
                </a:tc>
                <a:tc>
                  <a:txBody>
                    <a:bodyPr/>
                    <a:lstStyle/>
                    <a:p>
                      <a:r>
                        <a:rPr lang="nb-NO" sz="1100"/>
                        <a:t>Grafana URL</a:t>
                      </a:r>
                    </a:p>
                  </a:txBody>
                  <a:tcPr/>
                </a:tc>
                <a:tc>
                  <a:txBody>
                    <a:bodyPr/>
                    <a:lstStyle/>
                    <a:p>
                      <a:r>
                        <a:rPr lang="nb-NO" sz="1100"/>
                        <a:t>InfluxDB URL</a:t>
                      </a:r>
                    </a:p>
                  </a:txBody>
                  <a:tcPr/>
                </a:tc>
                <a:extLst>
                  <a:ext uri="{0D108BD9-81ED-4DB2-BD59-A6C34878D82A}">
                    <a16:rowId xmlns:a16="http://schemas.microsoft.com/office/drawing/2014/main" val="1175272508"/>
                  </a:ext>
                </a:extLst>
              </a:tr>
              <a:tr h="183902">
                <a:tc>
                  <a:txBody>
                    <a:bodyPr/>
                    <a:lstStyle/>
                    <a:p>
                      <a:r>
                        <a:rPr lang="nb-NO" sz="1100"/>
                        <a:t>Harsha, Craig, Sean, Raheel</a:t>
                      </a:r>
                    </a:p>
                  </a:txBody>
                  <a:tcPr/>
                </a:tc>
                <a:tc>
                  <a:txBody>
                    <a:bodyPr/>
                    <a:lstStyle/>
                    <a:p>
                      <a:r>
                        <a:rPr lang="nb-NO" sz="1100"/>
                        <a:t>ubuntu11 (192.168.10.11)</a:t>
                      </a:r>
                    </a:p>
                  </a:txBody>
                  <a:tcPr/>
                </a:tc>
                <a:tc>
                  <a:txBody>
                    <a:bodyPr/>
                    <a:lstStyle/>
                    <a:p>
                      <a:r>
                        <a:rPr lang="nb-NO" sz="1100">
                          <a:hlinkClick r:id="rId4"/>
                        </a:rPr>
                        <a:t>http://192.168.10.11:3000</a:t>
                      </a:r>
                      <a:endParaRPr lang="nb-NO" sz="1100"/>
                    </a:p>
                  </a:txBody>
                  <a:tcPr/>
                </a:tc>
                <a:tc>
                  <a:txBody>
                    <a:bodyPr/>
                    <a:lstStyle/>
                    <a:p>
                      <a:r>
                        <a:rPr lang="nb-NO" sz="1100">
                          <a:hlinkClick r:id="rId5"/>
                        </a:rPr>
                        <a:t>http://192.168.10.11:8086</a:t>
                      </a:r>
                      <a:endParaRPr lang="nb-NO" sz="1100"/>
                    </a:p>
                  </a:txBody>
                  <a:tcPr/>
                </a:tc>
                <a:extLst>
                  <a:ext uri="{0D108BD9-81ED-4DB2-BD59-A6C34878D82A}">
                    <a16:rowId xmlns:a16="http://schemas.microsoft.com/office/drawing/2014/main" val="3534741410"/>
                  </a:ext>
                </a:extLst>
              </a:tr>
              <a:tr h="183902">
                <a:tc>
                  <a:txBody>
                    <a:bodyPr/>
                    <a:lstStyle/>
                    <a:p>
                      <a:r>
                        <a:rPr lang="nb-NO" sz="1100"/>
                        <a:t>Kenneth, Daniel J, Biruk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ubuntu12 (192.168.10.12)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6"/>
                        </a:rPr>
                        <a:t>http://192.168.10.12:3000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7"/>
                        </a:rPr>
                        <a:t>http://192.168.10.12:8086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3798567082"/>
                  </a:ext>
                </a:extLst>
              </a:tr>
              <a:tr h="183902">
                <a:tc>
                  <a:txBody>
                    <a:bodyPr/>
                    <a:lstStyle/>
                    <a:p>
                      <a:r>
                        <a:rPr lang="nb-NO" sz="1100"/>
                        <a:t>Joseph, Matt, Jason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ubuntu13 (192.168.10.13)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8"/>
                        </a:rPr>
                        <a:t>http://192.168.10.13:3000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9"/>
                        </a:rPr>
                        <a:t>http://192.168.10.13:8086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3031835139"/>
                  </a:ext>
                </a:extLst>
              </a:tr>
              <a:tr h="183902">
                <a:tc>
                  <a:txBody>
                    <a:bodyPr/>
                    <a:lstStyle/>
                    <a:p>
                      <a:r>
                        <a:rPr lang="nb-NO" sz="1100"/>
                        <a:t>Jack, Daniel W, Harsh, Chris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ubuntu14 (192.168.10.14)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0"/>
                        </a:rPr>
                        <a:t>http://192.168.10.14:3000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1"/>
                        </a:rPr>
                        <a:t>http://192.168.10.14:8086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619322920"/>
                  </a:ext>
                </a:extLst>
              </a:tr>
              <a:tr h="183902">
                <a:tc>
                  <a:txBody>
                    <a:bodyPr/>
                    <a:lstStyle/>
                    <a:p>
                      <a:r>
                        <a:rPr lang="nb-NO" sz="1100"/>
                        <a:t>Brian, James, Szymon, Todd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ubuntu15 (192.168.10.15)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2"/>
                        </a:rPr>
                        <a:t>http://192.168.10.15:3000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3"/>
                        </a:rPr>
                        <a:t>http://192.168.10.15:8086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1520976994"/>
                  </a:ext>
                </a:extLst>
              </a:tr>
              <a:tr h="183902">
                <a:tc>
                  <a:txBody>
                    <a:bodyPr/>
                    <a:lstStyle/>
                    <a:p>
                      <a:r>
                        <a:rPr lang="nb-NO" sz="1100"/>
                        <a:t>Terry, Eddie, Sitarama, Francois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100"/>
                        <a:t>ubuntu16 (192.168.10.16)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4"/>
                        </a:rPr>
                        <a:t>http://192.168.10.16:3000</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a:ln>
                            <a:noFill/>
                          </a:ln>
                          <a:solidFill>
                            <a:srgbClr val="0C1026"/>
                          </a:solidFill>
                          <a:effectLst/>
                          <a:uLnTx/>
                          <a:uFillTx/>
                          <a:latin typeface="Verdana"/>
                          <a:ea typeface="+mn-ea"/>
                          <a:cs typeface="+mn-cs"/>
                          <a:hlinkClick r:id="rId14"/>
                        </a:rPr>
                        <a:t>http://192.168.10.16:8086</a:t>
                      </a:r>
                      <a:endParaRPr kumimoji="0" lang="nb-NO" sz="1100" b="0" i="0" u="none" strike="noStrike" kern="1200" cap="none" spc="0" normalizeH="0" baseline="0" noProof="0">
                        <a:ln>
                          <a:noFill/>
                        </a:ln>
                        <a:solidFill>
                          <a:srgbClr val="0C1026"/>
                        </a:solidFill>
                        <a:effectLst/>
                        <a:uLnTx/>
                        <a:uFillTx/>
                        <a:latin typeface="Verdana"/>
                        <a:ea typeface="+mn-ea"/>
                        <a:cs typeface="+mn-cs"/>
                      </a:endParaRPr>
                    </a:p>
                  </a:txBody>
                  <a:tcPr/>
                </a:tc>
                <a:extLst>
                  <a:ext uri="{0D108BD9-81ED-4DB2-BD59-A6C34878D82A}">
                    <a16:rowId xmlns:a16="http://schemas.microsoft.com/office/drawing/2014/main" val="4132829314"/>
                  </a:ext>
                </a:extLst>
              </a:tr>
            </a:tbl>
          </a:graphicData>
        </a:graphic>
      </p:graphicFrame>
    </p:spTree>
    <p:extLst>
      <p:ext uri="{BB962C8B-B14F-4D97-AF65-F5344CB8AC3E}">
        <p14:creationId xmlns:p14="http://schemas.microsoft.com/office/powerpoint/2010/main" val="224235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96</a:t>
            </a:fld>
            <a:endParaRPr lang="en-GB"/>
          </a:p>
        </p:txBody>
      </p:sp>
      <p:sp>
        <p:nvSpPr>
          <p:cNvPr id="180" name="Text+Image 50:50"/>
          <p:cNvSpPr txBox="1">
            <a:spLocks noGrp="1"/>
          </p:cNvSpPr>
          <p:nvPr>
            <p:ph type="title"/>
          </p:nvPr>
        </p:nvSpPr>
        <p:spPr>
          <a:xfrm>
            <a:off x="540406" y="305146"/>
            <a:ext cx="11109600" cy="540000"/>
          </a:xfrm>
        </p:spPr>
        <p:txBody>
          <a:bodyPr anchor="ctr">
            <a:normAutofit/>
          </a:bodyPr>
          <a:lstStyle/>
          <a:p>
            <a:r>
              <a:rPr lang="en-US"/>
              <a:t>Add the following telemetry subscriptions on the WLC</a:t>
            </a:r>
            <a:endParaRPr lang="en-GB"/>
          </a:p>
        </p:txBody>
      </p:sp>
      <p:sp>
        <p:nvSpPr>
          <p:cNvPr id="3" name="Footer Placeholder 6">
            <a:extLst>
              <a:ext uri="{FF2B5EF4-FFF2-40B4-BE49-F238E27FC236}">
                <a16:creationId xmlns:a16="http://schemas.microsoft.com/office/drawing/2014/main" id="{FCA57180-36AA-80E0-D520-33930B6A4EB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7048664-C1F4-DCB0-A422-77268E1D8FF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#11: Build your first Grafana Dashboard</a:t>
            </a:r>
          </a:p>
        </p:txBody>
      </p:sp>
      <p:sp>
        <p:nvSpPr>
          <p:cNvPr id="5" name="TextBox 4">
            <a:extLst>
              <a:ext uri="{FF2B5EF4-FFF2-40B4-BE49-F238E27FC236}">
                <a16:creationId xmlns:a16="http://schemas.microsoft.com/office/drawing/2014/main" id="{FDB223CF-E02F-2C31-0808-643E8A2B1951}"/>
              </a:ext>
            </a:extLst>
          </p:cNvPr>
          <p:cNvSpPr txBox="1"/>
          <p:nvPr/>
        </p:nvSpPr>
        <p:spPr>
          <a:xfrm>
            <a:off x="540000" y="1502006"/>
            <a:ext cx="10942086" cy="1277273"/>
          </a:xfrm>
          <a:prstGeom prst="rect">
            <a:avLst/>
          </a:prstGeom>
          <a:solidFill>
            <a:schemeClr val="tx1"/>
          </a:solidFill>
        </p:spPr>
        <p:txBody>
          <a:bodyPr wrap="square">
            <a:spAutoFit/>
          </a:bodyPr>
          <a:lstStyle/>
          <a:p>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105</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encoding</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encode-kvgpb</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en-US" sz="1100" dirty="0">
                <a:solidFill>
                  <a:srgbClr val="00B050"/>
                </a:solidFill>
                <a:latin typeface="Consolas" panose="020B0609020204030204" pitchFamily="49" charset="0"/>
              </a:rPr>
              <a:t>filter </a:t>
            </a:r>
            <a:r>
              <a:rPr lang="en-US" sz="1100" dirty="0" err="1">
                <a:solidFill>
                  <a:srgbClr val="00B050"/>
                </a:solidFill>
                <a:latin typeface="Consolas" panose="020B0609020204030204" pitchFamily="49" charset="0"/>
              </a:rPr>
              <a:t>xpath</a:t>
            </a:r>
            <a:r>
              <a:rPr lang="en-US" sz="1100" dirty="0">
                <a:solidFill>
                  <a:srgbClr val="00B050"/>
                </a:solidFill>
                <a:latin typeface="Consolas" panose="020B0609020204030204" pitchFamily="49" charset="0"/>
              </a:rPr>
              <a:t> /</a:t>
            </a:r>
            <a:r>
              <a:rPr lang="en-US" sz="1100" dirty="0" err="1">
                <a:solidFill>
                  <a:srgbClr val="00B050"/>
                </a:solidFill>
                <a:latin typeface="Consolas" panose="020B0609020204030204" pitchFamily="49" charset="0"/>
              </a:rPr>
              <a:t>wireless-access-point-oper:access-point-oper-data</a:t>
            </a:r>
            <a:r>
              <a:rPr lang="en-US" sz="1100" dirty="0">
                <a:solidFill>
                  <a:srgbClr val="00B050"/>
                </a:solidFill>
                <a:latin typeface="Consolas" panose="020B0609020204030204" pitchFamily="49" charset="0"/>
              </a:rPr>
              <a:t>/</a:t>
            </a:r>
            <a:r>
              <a:rPr lang="en-US" sz="1100" dirty="0" err="1">
                <a:solidFill>
                  <a:srgbClr val="00B050"/>
                </a:solidFill>
                <a:latin typeface="Consolas" panose="020B0609020204030204" pitchFamily="49" charset="0"/>
              </a:rPr>
              <a:t>wireless-access-point-oper:ap-name-mac-map</a:t>
            </a:r>
            <a:r>
              <a:rPr lang="en-US" sz="1100" dirty="0">
                <a:solidFill>
                  <a:srgbClr val="00B050"/>
                </a:solidFill>
                <a:latin typeface="Consolas" panose="020B0609020204030204" pitchFamily="49" charset="0"/>
              </a:rPr>
              <a:t> </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stream</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yang</a:t>
            </a:r>
            <a:r>
              <a:rPr lang="nb-NO" sz="1100" dirty="0">
                <a:solidFill>
                  <a:srgbClr val="00B050"/>
                </a:solidFill>
                <a:latin typeface="Consolas" panose="020B0609020204030204" pitchFamily="49" charset="0"/>
              </a:rPr>
              <a:t>-push</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update</a:t>
            </a:r>
            <a:r>
              <a:rPr lang="nb-NO" sz="1100" dirty="0">
                <a:solidFill>
                  <a:srgbClr val="00B050"/>
                </a:solidFill>
                <a:latin typeface="Consolas" panose="020B0609020204030204" pitchFamily="49" charset="0"/>
              </a:rPr>
              <a:t>-policy </a:t>
            </a:r>
            <a:r>
              <a:rPr lang="nb-NO" sz="1100" dirty="0" err="1">
                <a:solidFill>
                  <a:srgbClr val="00B050"/>
                </a:solidFill>
                <a:latin typeface="Consolas" panose="020B0609020204030204" pitchFamily="49" charset="0"/>
              </a:rPr>
              <a:t>periodic</a:t>
            </a:r>
            <a:r>
              <a:rPr lang="nb-NO" sz="1100" dirty="0">
                <a:solidFill>
                  <a:srgbClr val="00B050"/>
                </a:solidFill>
                <a:latin typeface="Consolas" panose="020B0609020204030204" pitchFamily="49" charset="0"/>
              </a:rPr>
              <a:t> 30000</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receiver</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ip</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address</a:t>
            </a:r>
            <a:r>
              <a:rPr lang="nb-NO" sz="1100" dirty="0">
                <a:solidFill>
                  <a:srgbClr val="00B050"/>
                </a:solidFill>
                <a:latin typeface="Consolas" panose="020B0609020204030204" pitchFamily="49" charset="0"/>
              </a:rPr>
              <a:t> 192.168.10.7 57000 </a:t>
            </a:r>
            <a:r>
              <a:rPr lang="nb-NO" sz="1100" dirty="0" err="1">
                <a:solidFill>
                  <a:srgbClr val="00B050"/>
                </a:solidFill>
                <a:latin typeface="Consolas" panose="020B0609020204030204" pitchFamily="49" charset="0"/>
              </a:rPr>
              <a:t>protocol</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grpc-tcp</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do show </a:t>
            </a:r>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105</a:t>
            </a:r>
          </a:p>
        </p:txBody>
      </p:sp>
      <p:sp>
        <p:nvSpPr>
          <p:cNvPr id="6" name="TextBox 5">
            <a:extLst>
              <a:ext uri="{FF2B5EF4-FFF2-40B4-BE49-F238E27FC236}">
                <a16:creationId xmlns:a16="http://schemas.microsoft.com/office/drawing/2014/main" id="{CA588530-5971-4674-8DC0-FBE9D79AC3DE}"/>
              </a:ext>
            </a:extLst>
          </p:cNvPr>
          <p:cNvSpPr txBox="1"/>
          <p:nvPr/>
        </p:nvSpPr>
        <p:spPr>
          <a:xfrm>
            <a:off x="540000" y="3035450"/>
            <a:ext cx="10942086" cy="1277273"/>
          </a:xfrm>
          <a:prstGeom prst="rect">
            <a:avLst/>
          </a:prstGeom>
          <a:solidFill>
            <a:schemeClr val="tx1"/>
          </a:solidFill>
        </p:spPr>
        <p:txBody>
          <a:bodyPr wrap="square">
            <a:spAutoFit/>
          </a:bodyPr>
          <a:lstStyle/>
          <a:p>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106</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encoding</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encode-kvgpb</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en-US" sz="1100" dirty="0">
                <a:solidFill>
                  <a:srgbClr val="00B050"/>
                </a:solidFill>
                <a:latin typeface="Consolas" panose="020B0609020204030204" pitchFamily="49" charset="0"/>
              </a:rPr>
              <a:t>filter </a:t>
            </a:r>
            <a:r>
              <a:rPr lang="en-US" sz="1100" dirty="0" err="1">
                <a:solidFill>
                  <a:srgbClr val="00B050"/>
                </a:solidFill>
                <a:latin typeface="Consolas" panose="020B0609020204030204" pitchFamily="49" charset="0"/>
              </a:rPr>
              <a:t>xpath</a:t>
            </a:r>
            <a:r>
              <a:rPr lang="en-US" sz="1100" dirty="0">
                <a:solidFill>
                  <a:srgbClr val="00B050"/>
                </a:solidFill>
                <a:latin typeface="Consolas" panose="020B0609020204030204" pitchFamily="49" charset="0"/>
              </a:rPr>
              <a:t> /</a:t>
            </a:r>
            <a:r>
              <a:rPr lang="en-US" sz="1100" dirty="0" err="1">
                <a:solidFill>
                  <a:srgbClr val="00B050"/>
                </a:solidFill>
                <a:latin typeface="Consolas" panose="020B0609020204030204" pitchFamily="49" charset="0"/>
              </a:rPr>
              <a:t>wireless-rrm-oper:rrm-oper-data</a:t>
            </a:r>
            <a:r>
              <a:rPr lang="en-US" sz="1100" dirty="0">
                <a:solidFill>
                  <a:srgbClr val="00B050"/>
                </a:solidFill>
                <a:latin typeface="Consolas" panose="020B0609020204030204" pitchFamily="49" charset="0"/>
              </a:rPr>
              <a:t>/</a:t>
            </a:r>
            <a:r>
              <a:rPr lang="en-US" sz="1100" dirty="0" err="1">
                <a:solidFill>
                  <a:srgbClr val="00B050"/>
                </a:solidFill>
                <a:latin typeface="Consolas" panose="020B0609020204030204" pitchFamily="49" charset="0"/>
              </a:rPr>
              <a:t>wireless-rrm-oper:rrm-measurement</a:t>
            </a:r>
            <a:r>
              <a:rPr lang="en-US" sz="1100" dirty="0">
                <a:solidFill>
                  <a:srgbClr val="00B050"/>
                </a:solidFill>
                <a:latin typeface="Consolas" panose="020B0609020204030204" pitchFamily="49" charset="0"/>
              </a:rPr>
              <a:t>/</a:t>
            </a:r>
            <a:r>
              <a:rPr lang="en-US" sz="1100" dirty="0" err="1">
                <a:solidFill>
                  <a:srgbClr val="00B050"/>
                </a:solidFill>
                <a:latin typeface="Consolas" panose="020B0609020204030204" pitchFamily="49" charset="0"/>
              </a:rPr>
              <a:t>wireless-rrm-oper:load</a:t>
            </a:r>
            <a:r>
              <a:rPr lang="en-US" sz="1100" dirty="0">
                <a:solidFill>
                  <a:srgbClr val="00B050"/>
                </a:solidFill>
                <a:latin typeface="Consolas" panose="020B0609020204030204" pitchFamily="49" charset="0"/>
              </a:rPr>
              <a:t> </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stream</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yang</a:t>
            </a:r>
            <a:r>
              <a:rPr lang="nb-NO" sz="1100" dirty="0">
                <a:solidFill>
                  <a:srgbClr val="00B050"/>
                </a:solidFill>
                <a:latin typeface="Consolas" panose="020B0609020204030204" pitchFamily="49" charset="0"/>
              </a:rPr>
              <a:t>-push</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update</a:t>
            </a:r>
            <a:r>
              <a:rPr lang="nb-NO" sz="1100" dirty="0">
                <a:solidFill>
                  <a:srgbClr val="00B050"/>
                </a:solidFill>
                <a:latin typeface="Consolas" panose="020B0609020204030204" pitchFamily="49" charset="0"/>
              </a:rPr>
              <a:t>-policy </a:t>
            </a:r>
            <a:r>
              <a:rPr lang="nb-NO" sz="1100" dirty="0" err="1">
                <a:solidFill>
                  <a:srgbClr val="00B050"/>
                </a:solidFill>
                <a:latin typeface="Consolas" panose="020B0609020204030204" pitchFamily="49" charset="0"/>
              </a:rPr>
              <a:t>periodic</a:t>
            </a:r>
            <a:r>
              <a:rPr lang="nb-NO" sz="1100" dirty="0">
                <a:solidFill>
                  <a:srgbClr val="00B050"/>
                </a:solidFill>
                <a:latin typeface="Consolas" panose="020B0609020204030204" pitchFamily="49" charset="0"/>
              </a:rPr>
              <a:t> 5000</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receiver</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ip</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address</a:t>
            </a:r>
            <a:r>
              <a:rPr lang="nb-NO" sz="1100" dirty="0">
                <a:solidFill>
                  <a:srgbClr val="00B050"/>
                </a:solidFill>
                <a:latin typeface="Consolas" panose="020B0609020204030204" pitchFamily="49" charset="0"/>
              </a:rPr>
              <a:t> 192.168.10.7 57000 </a:t>
            </a:r>
            <a:r>
              <a:rPr lang="nb-NO" sz="1100" dirty="0" err="1">
                <a:solidFill>
                  <a:srgbClr val="00B050"/>
                </a:solidFill>
                <a:latin typeface="Consolas" panose="020B0609020204030204" pitchFamily="49" charset="0"/>
              </a:rPr>
              <a:t>protocol</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grpc-tcp</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do show </a:t>
            </a:r>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106</a:t>
            </a:r>
          </a:p>
        </p:txBody>
      </p:sp>
      <p:sp>
        <p:nvSpPr>
          <p:cNvPr id="7" name="TextBox 6">
            <a:extLst>
              <a:ext uri="{FF2B5EF4-FFF2-40B4-BE49-F238E27FC236}">
                <a16:creationId xmlns:a16="http://schemas.microsoft.com/office/drawing/2014/main" id="{1CDDBDB4-0B45-9122-D416-185D4916F3DD}"/>
              </a:ext>
            </a:extLst>
          </p:cNvPr>
          <p:cNvSpPr txBox="1"/>
          <p:nvPr/>
        </p:nvSpPr>
        <p:spPr>
          <a:xfrm>
            <a:off x="540000" y="4602889"/>
            <a:ext cx="10942086" cy="1446550"/>
          </a:xfrm>
          <a:prstGeom prst="rect">
            <a:avLst/>
          </a:prstGeom>
          <a:solidFill>
            <a:schemeClr val="tx1"/>
          </a:solidFill>
        </p:spPr>
        <p:txBody>
          <a:bodyPr wrap="square">
            <a:spAutoFit/>
          </a:bodyPr>
          <a:lstStyle/>
          <a:p>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107</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encoding</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encode-kvgpb</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en-US" sz="1100" dirty="0">
                <a:solidFill>
                  <a:srgbClr val="00B050"/>
                </a:solidFill>
                <a:latin typeface="Consolas" panose="020B0609020204030204" pitchFamily="49" charset="0"/>
              </a:rPr>
              <a:t>filter </a:t>
            </a:r>
            <a:r>
              <a:rPr lang="en-US" sz="1100" dirty="0" err="1">
                <a:solidFill>
                  <a:srgbClr val="00B050"/>
                </a:solidFill>
                <a:latin typeface="Consolas" panose="020B0609020204030204" pitchFamily="49" charset="0"/>
              </a:rPr>
              <a:t>xpath</a:t>
            </a:r>
            <a:r>
              <a:rPr lang="en-US" sz="1100" dirty="0">
                <a:solidFill>
                  <a:srgbClr val="00B050"/>
                </a:solidFill>
                <a:latin typeface="Consolas" panose="020B0609020204030204" pitchFamily="49" charset="0"/>
              </a:rPr>
              <a:t> /</a:t>
            </a:r>
            <a:r>
              <a:rPr lang="en-US" sz="1100" dirty="0" err="1">
                <a:solidFill>
                  <a:srgbClr val="00B050"/>
                </a:solidFill>
                <a:latin typeface="Consolas" panose="020B0609020204030204" pitchFamily="49" charset="0"/>
              </a:rPr>
              <a:t>wireless-access-point-oper:access-point-oper-data</a:t>
            </a:r>
            <a:r>
              <a:rPr lang="en-US" sz="1100" dirty="0">
                <a:solidFill>
                  <a:srgbClr val="00B050"/>
                </a:solidFill>
                <a:latin typeface="Consolas" panose="020B0609020204030204" pitchFamily="49" charset="0"/>
              </a:rPr>
              <a:t>/</a:t>
            </a:r>
            <a:r>
              <a:rPr lang="en-US" sz="1100" dirty="0" err="1">
                <a:solidFill>
                  <a:srgbClr val="00B050"/>
                </a:solidFill>
                <a:latin typeface="Consolas" panose="020B0609020204030204" pitchFamily="49" charset="0"/>
              </a:rPr>
              <a:t>wireless-access-point-oper:radio-oper-data</a:t>
            </a:r>
            <a:r>
              <a:rPr lang="en-US" sz="1100" dirty="0">
                <a:solidFill>
                  <a:srgbClr val="00B050"/>
                </a:solidFill>
                <a:latin typeface="Consolas" panose="020B0609020204030204" pitchFamily="49" charset="0"/>
              </a:rPr>
              <a:t>/</a:t>
            </a:r>
            <a:r>
              <a:rPr lang="en-US" sz="1100" dirty="0" err="1">
                <a:solidFill>
                  <a:srgbClr val="00B050"/>
                </a:solidFill>
                <a:latin typeface="Consolas" panose="020B0609020204030204" pitchFamily="49" charset="0"/>
              </a:rPr>
              <a:t>wireless-access-point-oper:phy-ht-cfg</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stream</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yang</a:t>
            </a:r>
            <a:r>
              <a:rPr lang="nb-NO" sz="1100" dirty="0">
                <a:solidFill>
                  <a:srgbClr val="00B050"/>
                </a:solidFill>
                <a:latin typeface="Consolas" panose="020B0609020204030204" pitchFamily="49" charset="0"/>
              </a:rPr>
              <a:t>-push</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update</a:t>
            </a:r>
            <a:r>
              <a:rPr lang="nb-NO" sz="1100" dirty="0">
                <a:solidFill>
                  <a:srgbClr val="00B050"/>
                </a:solidFill>
                <a:latin typeface="Consolas" panose="020B0609020204030204" pitchFamily="49" charset="0"/>
              </a:rPr>
              <a:t>-policy </a:t>
            </a:r>
            <a:r>
              <a:rPr lang="nb-NO" sz="1100" dirty="0" err="1">
                <a:solidFill>
                  <a:srgbClr val="00B050"/>
                </a:solidFill>
                <a:latin typeface="Consolas" panose="020B0609020204030204" pitchFamily="49" charset="0"/>
              </a:rPr>
              <a:t>periodic</a:t>
            </a:r>
            <a:r>
              <a:rPr lang="nb-NO" sz="1100" dirty="0">
                <a:solidFill>
                  <a:srgbClr val="00B050"/>
                </a:solidFill>
                <a:latin typeface="Consolas" panose="020B0609020204030204" pitchFamily="49" charset="0"/>
              </a:rPr>
              <a:t> 5000</a:t>
            </a:r>
          </a:p>
          <a:p>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receiver</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ip</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address</a:t>
            </a:r>
            <a:r>
              <a:rPr lang="nb-NO" sz="1100" dirty="0">
                <a:solidFill>
                  <a:srgbClr val="00B050"/>
                </a:solidFill>
                <a:latin typeface="Consolas" panose="020B0609020204030204" pitchFamily="49" charset="0"/>
              </a:rPr>
              <a:t> 192.168.10.7 57000 </a:t>
            </a:r>
            <a:r>
              <a:rPr lang="nb-NO" sz="1100" dirty="0" err="1">
                <a:solidFill>
                  <a:srgbClr val="00B050"/>
                </a:solidFill>
                <a:latin typeface="Consolas" panose="020B0609020204030204" pitchFamily="49" charset="0"/>
              </a:rPr>
              <a:t>protocol</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grpc-tcp</a:t>
            </a:r>
            <a:endParaRPr lang="nb-NO" sz="1100" dirty="0">
              <a:solidFill>
                <a:srgbClr val="00B050"/>
              </a:solidFill>
              <a:latin typeface="Consolas" panose="020B0609020204030204" pitchFamily="49" charset="0"/>
            </a:endParaRPr>
          </a:p>
          <a:p>
            <a:r>
              <a:rPr lang="nb-NO" sz="1100" dirty="0">
                <a:solidFill>
                  <a:srgbClr val="00B050"/>
                </a:solidFill>
                <a:latin typeface="Consolas" panose="020B0609020204030204" pitchFamily="49" charset="0"/>
              </a:rPr>
              <a:t> do show </a:t>
            </a:r>
            <a:r>
              <a:rPr lang="nb-NO" sz="1100" dirty="0" err="1">
                <a:solidFill>
                  <a:srgbClr val="00B050"/>
                </a:solidFill>
                <a:latin typeface="Consolas" panose="020B0609020204030204" pitchFamily="49" charset="0"/>
              </a:rPr>
              <a:t>telemetry</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ietf</a:t>
            </a:r>
            <a:r>
              <a:rPr lang="nb-NO" sz="1100" dirty="0">
                <a:solidFill>
                  <a:srgbClr val="00B050"/>
                </a:solidFill>
                <a:latin typeface="Consolas" panose="020B0609020204030204" pitchFamily="49" charset="0"/>
              </a:rPr>
              <a:t> </a:t>
            </a:r>
            <a:r>
              <a:rPr lang="nb-NO" sz="1100" dirty="0" err="1">
                <a:solidFill>
                  <a:srgbClr val="00B050"/>
                </a:solidFill>
                <a:latin typeface="Consolas" panose="020B0609020204030204" pitchFamily="49" charset="0"/>
              </a:rPr>
              <a:t>subscription</a:t>
            </a:r>
            <a:r>
              <a:rPr lang="nb-NO" sz="1100" dirty="0">
                <a:solidFill>
                  <a:srgbClr val="00B050"/>
                </a:solidFill>
                <a:latin typeface="Consolas" panose="020B0609020204030204" pitchFamily="49" charset="0"/>
              </a:rPr>
              <a:t> 107</a:t>
            </a:r>
          </a:p>
        </p:txBody>
      </p:sp>
      <p:cxnSp>
        <p:nvCxnSpPr>
          <p:cNvPr id="2" name="Straight Arrow Connector 1">
            <a:extLst>
              <a:ext uri="{FF2B5EF4-FFF2-40B4-BE49-F238E27FC236}">
                <a16:creationId xmlns:a16="http://schemas.microsoft.com/office/drawing/2014/main" id="{C40A8D55-00E9-2789-2B39-497283110CF9}"/>
              </a:ext>
            </a:extLst>
          </p:cNvPr>
          <p:cNvCxnSpPr>
            <a:cxnSpLocks/>
            <a:stCxn id="8" idx="1"/>
          </p:cNvCxnSpPr>
          <p:nvPr/>
        </p:nvCxnSpPr>
        <p:spPr>
          <a:xfrm flipH="1" flipV="1">
            <a:off x="3175907" y="2515960"/>
            <a:ext cx="3446454" cy="40192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FFABA0D-BF4B-FADE-C910-B9205B9760BA}"/>
              </a:ext>
            </a:extLst>
          </p:cNvPr>
          <p:cNvSpPr txBox="1"/>
          <p:nvPr/>
        </p:nvSpPr>
        <p:spPr>
          <a:xfrm>
            <a:off x="6622361" y="2787276"/>
            <a:ext cx="5491769" cy="261225"/>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(or IP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of</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stack</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are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using</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t>
            </a:r>
          </a:p>
        </p:txBody>
      </p:sp>
      <p:cxnSp>
        <p:nvCxnSpPr>
          <p:cNvPr id="10" name="Straight Arrow Connector 9">
            <a:extLst>
              <a:ext uri="{FF2B5EF4-FFF2-40B4-BE49-F238E27FC236}">
                <a16:creationId xmlns:a16="http://schemas.microsoft.com/office/drawing/2014/main" id="{583BA452-96E0-298F-FE84-4870B2D6FF53}"/>
              </a:ext>
            </a:extLst>
          </p:cNvPr>
          <p:cNvCxnSpPr>
            <a:cxnSpLocks/>
            <a:stCxn id="11" idx="1"/>
          </p:cNvCxnSpPr>
          <p:nvPr/>
        </p:nvCxnSpPr>
        <p:spPr>
          <a:xfrm flipH="1" flipV="1">
            <a:off x="3147332" y="4052301"/>
            <a:ext cx="2431751" cy="40440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907E7B9-1708-3778-7238-7EF81F0A5EC8}"/>
              </a:ext>
            </a:extLst>
          </p:cNvPr>
          <p:cNvSpPr txBox="1"/>
          <p:nvPr/>
        </p:nvSpPr>
        <p:spPr>
          <a:xfrm>
            <a:off x="5579083" y="4326090"/>
            <a:ext cx="5903003" cy="261225"/>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Change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this</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to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your</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Ubuntu</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(or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IP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of</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the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TIG</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stack</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you</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are</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 </a:t>
            </a:r>
            <a:r>
              <a:rPr kumimoji="0" lang="nb-NO" sz="1100" b="0" i="0" u="none" strike="noStrike" kern="1200" cap="none" spc="0" normalizeH="0" baseline="0" noProof="0" dirty="0" err="1">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using</a:t>
            </a:r>
            <a:r>
              <a:rPr kumimoji="0" lang="nb-NO" sz="1100" b="0" i="0" u="none" strike="noStrike" kern="1200" cap="none" spc="0" normalizeH="0" baseline="0" noProof="0" dirty="0">
                <a:ln>
                  <a:noFill/>
                </a:ln>
                <a:solidFill>
                  <a:srgbClr val="0C1026"/>
                </a:solidFill>
                <a:effectLst/>
                <a:uLnTx/>
                <a:uFillTx/>
                <a:latin typeface="Verdana" panose="020B0604030504040204" pitchFamily="34" charset="0"/>
                <a:ea typeface="Verdana" panose="020B0604030504040204" pitchFamily="34" charset="0"/>
                <a:cs typeface="+mn-cs"/>
                <a:sym typeface="Verdana" panose="020B0604030504040204" pitchFamily="34" charset="0"/>
              </a:rPr>
              <a:t>)</a:t>
            </a:r>
          </a:p>
        </p:txBody>
      </p:sp>
      <p:cxnSp>
        <p:nvCxnSpPr>
          <p:cNvPr id="14" name="Straight Arrow Connector 13">
            <a:extLst>
              <a:ext uri="{FF2B5EF4-FFF2-40B4-BE49-F238E27FC236}">
                <a16:creationId xmlns:a16="http://schemas.microsoft.com/office/drawing/2014/main" id="{77A97DBD-A8B8-182A-F887-F37FCE32E4C0}"/>
              </a:ext>
            </a:extLst>
          </p:cNvPr>
          <p:cNvCxnSpPr>
            <a:cxnSpLocks/>
            <a:stCxn id="11" idx="1"/>
          </p:cNvCxnSpPr>
          <p:nvPr/>
        </p:nvCxnSpPr>
        <p:spPr>
          <a:xfrm flipH="1">
            <a:off x="3175907" y="4456703"/>
            <a:ext cx="2403176" cy="119706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C643422-744B-7E0A-1AD9-F0A757E6B2E4}"/>
              </a:ext>
            </a:extLst>
          </p:cNvPr>
          <p:cNvSpPr txBox="1"/>
          <p:nvPr/>
        </p:nvSpPr>
        <p:spPr>
          <a:xfrm>
            <a:off x="540000" y="1232399"/>
            <a:ext cx="10942086" cy="261610"/>
          </a:xfrm>
          <a:prstGeom prst="rect">
            <a:avLst/>
          </a:prstGeom>
          <a:solidFill>
            <a:schemeClr val="tx1"/>
          </a:solidFill>
        </p:spPr>
        <p:txBody>
          <a:bodyPr wrap="square">
            <a:spAutoFit/>
          </a:bodyPr>
          <a:lstStyle/>
          <a:p>
            <a:r>
              <a:rPr lang="nb-NO" sz="1100" err="1">
                <a:solidFill>
                  <a:srgbClr val="00B050"/>
                </a:solidFill>
                <a:latin typeface="Consolas" panose="020B0609020204030204" pitchFamily="49" charset="0"/>
              </a:rPr>
              <a:t>wlc9</a:t>
            </a:r>
            <a:r>
              <a:rPr lang="nb-NO" sz="1100">
                <a:solidFill>
                  <a:srgbClr val="00B050"/>
                </a:solidFill>
                <a:latin typeface="Consolas" panose="020B0609020204030204" pitchFamily="49" charset="0"/>
              </a:rPr>
              <a:t># </a:t>
            </a:r>
            <a:r>
              <a:rPr lang="nb-NO" sz="1100" err="1">
                <a:solidFill>
                  <a:srgbClr val="00B050"/>
                </a:solidFill>
                <a:latin typeface="Consolas" panose="020B0609020204030204" pitchFamily="49" charset="0"/>
              </a:rPr>
              <a:t>conf</a:t>
            </a:r>
            <a:r>
              <a:rPr lang="nb-NO" sz="1100">
                <a:solidFill>
                  <a:srgbClr val="00B050"/>
                </a:solidFill>
                <a:latin typeface="Consolas" panose="020B0609020204030204" pitchFamily="49" charset="0"/>
              </a:rPr>
              <a:t> t</a:t>
            </a:r>
          </a:p>
        </p:txBody>
      </p:sp>
      <p:pic>
        <p:nvPicPr>
          <p:cNvPr id="13" name="Picture 12" descr="A blue logo with a black background&#10;&#10;Description automatically generated">
            <a:extLst>
              <a:ext uri="{FF2B5EF4-FFF2-40B4-BE49-F238E27FC236}">
                <a16:creationId xmlns:a16="http://schemas.microsoft.com/office/drawing/2014/main" id="{AFD6B3CD-FC9A-B6F5-589F-E8578A576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
        <p:nvSpPr>
          <p:cNvPr id="17" name="TextBox 16">
            <a:extLst>
              <a:ext uri="{FF2B5EF4-FFF2-40B4-BE49-F238E27FC236}">
                <a16:creationId xmlns:a16="http://schemas.microsoft.com/office/drawing/2014/main" id="{A9FEA43F-6D13-0AF4-8C61-96249E0ACEA3}"/>
              </a:ext>
            </a:extLst>
          </p:cNvPr>
          <p:cNvSpPr txBox="1"/>
          <p:nvPr/>
        </p:nvSpPr>
        <p:spPr>
          <a:xfrm>
            <a:off x="540000" y="844484"/>
            <a:ext cx="3264557" cy="261610"/>
          </a:xfrm>
          <a:prstGeom prst="rect">
            <a:avLst/>
          </a:prstGeom>
          <a:solidFill>
            <a:schemeClr val="tx1"/>
          </a:solidFill>
        </p:spPr>
        <p:txBody>
          <a:bodyPr wrap="square">
            <a:spAutoFit/>
          </a:bodyPr>
          <a:lstStyle/>
          <a:p>
            <a:r>
              <a:rPr lang="nb-NO" sz="1100" err="1">
                <a:solidFill>
                  <a:srgbClr val="00B050"/>
                </a:solidFill>
                <a:latin typeface="Consolas" panose="020B0609020204030204" pitchFamily="49" charset="0"/>
              </a:rPr>
              <a:t>wlc9</a:t>
            </a:r>
            <a:r>
              <a:rPr lang="nb-NO" sz="1100">
                <a:solidFill>
                  <a:srgbClr val="00B050"/>
                </a:solidFill>
                <a:latin typeface="Consolas" panose="020B0609020204030204" pitchFamily="49" charset="0"/>
              </a:rPr>
              <a:t># show run | sec telemetry ietf</a:t>
            </a:r>
          </a:p>
        </p:txBody>
      </p:sp>
      <p:sp>
        <p:nvSpPr>
          <p:cNvPr id="19" name="TextBox 18">
            <a:extLst>
              <a:ext uri="{FF2B5EF4-FFF2-40B4-BE49-F238E27FC236}">
                <a16:creationId xmlns:a16="http://schemas.microsoft.com/office/drawing/2014/main" id="{0229A0F0-BAC5-67B1-55E0-9AA0A7773FF1}"/>
              </a:ext>
            </a:extLst>
          </p:cNvPr>
          <p:cNvSpPr txBox="1"/>
          <p:nvPr/>
        </p:nvSpPr>
        <p:spPr>
          <a:xfrm>
            <a:off x="6622362" y="783010"/>
            <a:ext cx="3819760" cy="261225"/>
          </a:xfrm>
          <a:prstGeom prst="rect">
            <a:avLst/>
          </a:prstGeom>
          <a:noFill/>
          <a:ln>
            <a:solidFill>
              <a:srgbClr val="FF0000"/>
            </a:solidFill>
          </a:ln>
        </p:spPr>
        <p:txBody>
          <a:bodyPr wrap="square">
            <a:spAutoFit/>
          </a:bodyPr>
          <a:lstStyle/>
          <a:p>
            <a:pPr marR="0" lvl="0" algn="l" defTabSz="914400" rtl="0" eaLnBrk="1" fontAlgn="auto" latinLnBrk="0" hangingPunct="1">
              <a:lnSpc>
                <a:spcPct val="110000"/>
              </a:lnSpc>
              <a:spcBef>
                <a:spcPts val="0"/>
              </a:spcBef>
              <a:spcAft>
                <a:spcPts val="1000"/>
              </a:spcAft>
              <a:buClr>
                <a:srgbClr val="19AAF8"/>
              </a:buClr>
              <a:buSzTx/>
              <a:tabLst/>
              <a:defRPr/>
            </a:pPr>
            <a:r>
              <a:rPr kumimoji="0" lang="nb-NO" sz="1100" b="0" i="0" u="none" strike="noStrike" kern="1200" cap="none" spc="0" normalizeH="0" baseline="0" noProof="0">
                <a:ln>
                  <a:noFill/>
                </a:ln>
                <a:solidFill>
                  <a:srgbClr val="FF0000"/>
                </a:solidFill>
                <a:effectLst/>
                <a:uLnTx/>
                <a:uFillTx/>
                <a:latin typeface="Verdana" panose="020B0604030504040204" pitchFamily="34" charset="0"/>
                <a:ea typeface="Verdana" panose="020B0604030504040204" pitchFamily="34" charset="0"/>
                <a:cs typeface="+mn-cs"/>
                <a:sym typeface="Verdana" panose="020B0604030504040204" pitchFamily="34" charset="0"/>
              </a:rPr>
              <a:t>For shared servers, check if the subscriptions exist!</a:t>
            </a:r>
            <a:endParaRPr kumimoji="0" lang="nb-NO" sz="1100" b="0"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cxnSp>
        <p:nvCxnSpPr>
          <p:cNvPr id="20" name="Straight Arrow Connector 19">
            <a:extLst>
              <a:ext uri="{FF2B5EF4-FFF2-40B4-BE49-F238E27FC236}">
                <a16:creationId xmlns:a16="http://schemas.microsoft.com/office/drawing/2014/main" id="{4F12EC73-05A1-017E-47EA-D1F21EAF6308}"/>
              </a:ext>
            </a:extLst>
          </p:cNvPr>
          <p:cNvCxnSpPr>
            <a:cxnSpLocks/>
          </p:cNvCxnSpPr>
          <p:nvPr/>
        </p:nvCxnSpPr>
        <p:spPr>
          <a:xfrm flipH="1">
            <a:off x="3910693" y="936116"/>
            <a:ext cx="2719660" cy="3525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26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latin typeface="Verdana"/>
                <a:ea typeface="Verdana"/>
              </a:rPr>
              <a:t>Grafana (</a:t>
            </a:r>
            <a:r>
              <a:rPr lang="en-GB">
                <a:solidFill>
                  <a:srgbClr val="0070C0"/>
                </a:solidFill>
                <a:latin typeface="Verdana"/>
                <a:ea typeface="Verdana"/>
              </a:rPr>
              <a:t>http://{Ubuntu-IP}:3000</a:t>
            </a:r>
            <a:r>
              <a:rPr lang="en-GB">
                <a:latin typeface="Verdana"/>
                <a:ea typeface="Verdana"/>
              </a:rPr>
              <a:t>)</a:t>
            </a:r>
          </a:p>
        </p:txBody>
      </p:sp>
      <p:sp>
        <p:nvSpPr>
          <p:cNvPr id="9" name="TextBox 8">
            <a:extLst>
              <a:ext uri="{FF2B5EF4-FFF2-40B4-BE49-F238E27FC236}">
                <a16:creationId xmlns:a16="http://schemas.microsoft.com/office/drawing/2014/main" id="{1332ADAB-347F-B30A-F36B-957ADACDE929}"/>
              </a:ext>
            </a:extLst>
          </p:cNvPr>
          <p:cNvSpPr txBox="1"/>
          <p:nvPr/>
        </p:nvSpPr>
        <p:spPr>
          <a:xfrm>
            <a:off x="6203502" y="1077438"/>
            <a:ext cx="6094562" cy="1200329"/>
          </a:xfrm>
          <a:prstGeom prst="rect">
            <a:avLst/>
          </a:prstGeom>
          <a:noFill/>
        </p:spPr>
        <p:txBody>
          <a:bodyPr wrap="square">
            <a:spAutoFit/>
          </a:bodyPr>
          <a:lstStyle/>
          <a:p>
            <a:pPr marL="285750" indent="-285750">
              <a:buFont typeface="Arial" panose="020B0604020202020204" pitchFamily="34" charset="0"/>
              <a:buChar char="•"/>
            </a:pPr>
            <a:r>
              <a:rPr lang="nb-NO"/>
              <a:t>Set a </a:t>
            </a:r>
            <a:r>
              <a:rPr lang="nb-NO" err="1"/>
              <a:t>name</a:t>
            </a:r>
            <a:r>
              <a:rPr lang="nb-NO"/>
              <a:t> for </a:t>
            </a:r>
            <a:r>
              <a:rPr lang="nb-NO" err="1"/>
              <a:t>your</a:t>
            </a:r>
            <a:r>
              <a:rPr lang="nb-NO"/>
              <a:t> database</a:t>
            </a:r>
          </a:p>
          <a:p>
            <a:pPr marL="285750" indent="-285750">
              <a:buFont typeface="Arial" panose="020B0604020202020204" pitchFamily="34" charset="0"/>
              <a:buChar char="•"/>
            </a:pPr>
            <a:r>
              <a:rPr lang="nb-NO"/>
              <a:t>Set Query </a:t>
            </a:r>
            <a:r>
              <a:rPr lang="nb-NO" err="1"/>
              <a:t>language</a:t>
            </a:r>
            <a:r>
              <a:rPr lang="nb-NO"/>
              <a:t> to </a:t>
            </a:r>
            <a:r>
              <a:rPr lang="nb-NO" err="1"/>
              <a:t>InfluxQL</a:t>
            </a:r>
            <a:endParaRPr lang="nb-NO"/>
          </a:p>
          <a:p>
            <a:pPr marL="285750" indent="-285750">
              <a:buFont typeface="Arial" panose="020B0604020202020204" pitchFamily="34" charset="0"/>
              <a:buChar char="•"/>
            </a:pPr>
            <a:r>
              <a:rPr lang="en-US"/>
              <a:t>URL: </a:t>
            </a:r>
            <a:r>
              <a:rPr lang="en-US">
                <a:hlinkClick r:id="rId3"/>
              </a:rPr>
              <a:t>http://influxdb:8086</a:t>
            </a:r>
            <a:r>
              <a:rPr lang="nb-NO"/>
              <a:t> </a:t>
            </a:r>
          </a:p>
          <a:p>
            <a:pPr marL="285750" indent="-285750">
              <a:buFont typeface="Arial" panose="020B0604020202020204" pitchFamily="34" charset="0"/>
              <a:buChar char="•"/>
            </a:pPr>
            <a:endParaRPr lang="nb-NO"/>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6" name="Picture 5">
            <a:extLst>
              <a:ext uri="{FF2B5EF4-FFF2-40B4-BE49-F238E27FC236}">
                <a16:creationId xmlns:a16="http://schemas.microsoft.com/office/drawing/2014/main" id="{CC73AC75-19E6-0AF9-0F10-B690BC285BB3}"/>
              </a:ext>
            </a:extLst>
          </p:cNvPr>
          <p:cNvPicPr>
            <a:picLocks noChangeAspect="1"/>
          </p:cNvPicPr>
          <p:nvPr/>
        </p:nvPicPr>
        <p:blipFill>
          <a:blip r:embed="rId4"/>
          <a:stretch>
            <a:fillRect/>
          </a:stretch>
        </p:blipFill>
        <p:spPr>
          <a:xfrm>
            <a:off x="514628" y="4240066"/>
            <a:ext cx="4165090" cy="1609911"/>
          </a:xfrm>
          <a:prstGeom prst="rect">
            <a:avLst/>
          </a:prstGeom>
        </p:spPr>
      </p:pic>
      <p:sp>
        <p:nvSpPr>
          <p:cNvPr id="21" name="TextBox 20">
            <a:extLst>
              <a:ext uri="{FF2B5EF4-FFF2-40B4-BE49-F238E27FC236}">
                <a16:creationId xmlns:a16="http://schemas.microsoft.com/office/drawing/2014/main" id="{4119A563-2F37-7403-6BAD-F26AB7CE80F4}"/>
              </a:ext>
            </a:extLst>
          </p:cNvPr>
          <p:cNvSpPr txBox="1"/>
          <p:nvPr/>
        </p:nvSpPr>
        <p:spPr>
          <a:xfrm>
            <a:off x="132953" y="1062910"/>
            <a:ext cx="6094562"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Add</a:t>
            </a:r>
            <a:r>
              <a:rPr lang="nb-NO"/>
              <a:t> </a:t>
            </a:r>
            <a:r>
              <a:rPr lang="nb-NO" err="1"/>
              <a:t>your</a:t>
            </a:r>
            <a:r>
              <a:rPr lang="nb-NO"/>
              <a:t> first data </a:t>
            </a:r>
            <a:r>
              <a:rPr lang="nb-NO" err="1"/>
              <a:t>source</a:t>
            </a:r>
            <a:r>
              <a:rPr lang="nb-NO"/>
              <a:t> -&gt; </a:t>
            </a:r>
            <a:r>
              <a:rPr lang="nb-NO" err="1"/>
              <a:t>InfluxDB</a:t>
            </a:r>
            <a:r>
              <a:rPr lang="nb-NO"/>
              <a:t> </a:t>
            </a:r>
            <a:endParaRPr lang="nb-NO">
              <a:ea typeface="Verdana"/>
            </a:endParaRPr>
          </a:p>
        </p:txBody>
      </p:sp>
      <p:pic>
        <p:nvPicPr>
          <p:cNvPr id="19" name="Picture 18">
            <a:extLst>
              <a:ext uri="{FF2B5EF4-FFF2-40B4-BE49-F238E27FC236}">
                <a16:creationId xmlns:a16="http://schemas.microsoft.com/office/drawing/2014/main" id="{ADAC3E7A-E404-A5AF-6317-214222514CBA}"/>
              </a:ext>
            </a:extLst>
          </p:cNvPr>
          <p:cNvPicPr>
            <a:picLocks noChangeAspect="1"/>
          </p:cNvPicPr>
          <p:nvPr/>
        </p:nvPicPr>
        <p:blipFill>
          <a:blip r:embed="rId5"/>
          <a:stretch>
            <a:fillRect/>
          </a:stretch>
        </p:blipFill>
        <p:spPr>
          <a:xfrm>
            <a:off x="514628" y="1523153"/>
            <a:ext cx="2718766" cy="2586143"/>
          </a:xfrm>
          <a:prstGeom prst="rect">
            <a:avLst/>
          </a:prstGeom>
        </p:spPr>
      </p:pic>
      <p:pic>
        <p:nvPicPr>
          <p:cNvPr id="22" name="Picture 21">
            <a:extLst>
              <a:ext uri="{FF2B5EF4-FFF2-40B4-BE49-F238E27FC236}">
                <a16:creationId xmlns:a16="http://schemas.microsoft.com/office/drawing/2014/main" id="{6F5328CE-1593-4FB6-8890-A968B90807BC}"/>
              </a:ext>
            </a:extLst>
          </p:cNvPr>
          <p:cNvPicPr>
            <a:picLocks noChangeAspect="1"/>
          </p:cNvPicPr>
          <p:nvPr/>
        </p:nvPicPr>
        <p:blipFill>
          <a:blip r:embed="rId6"/>
          <a:stretch>
            <a:fillRect/>
          </a:stretch>
        </p:blipFill>
        <p:spPr>
          <a:xfrm>
            <a:off x="5702976" y="2062273"/>
            <a:ext cx="6246214" cy="3787704"/>
          </a:xfrm>
          <a:prstGeom prst="rect">
            <a:avLst/>
          </a:prstGeom>
        </p:spPr>
      </p:pic>
      <p:cxnSp>
        <p:nvCxnSpPr>
          <p:cNvPr id="23" name="Straight Arrow Connector 22">
            <a:extLst>
              <a:ext uri="{FF2B5EF4-FFF2-40B4-BE49-F238E27FC236}">
                <a16:creationId xmlns:a16="http://schemas.microsoft.com/office/drawing/2014/main" id="{3E48C6EA-9634-802B-0297-F175562305A7}"/>
              </a:ext>
            </a:extLst>
          </p:cNvPr>
          <p:cNvCxnSpPr>
            <a:cxnSpLocks/>
          </p:cNvCxnSpPr>
          <p:nvPr/>
        </p:nvCxnSpPr>
        <p:spPr>
          <a:xfrm flipH="1">
            <a:off x="1440000" y="1449045"/>
            <a:ext cx="1322054" cy="2397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00E213-550F-ABA7-A6C7-47DAC26C8211}"/>
              </a:ext>
            </a:extLst>
          </p:cNvPr>
          <p:cNvCxnSpPr>
            <a:cxnSpLocks/>
          </p:cNvCxnSpPr>
          <p:nvPr/>
        </p:nvCxnSpPr>
        <p:spPr>
          <a:xfrm flipH="1">
            <a:off x="1668544" y="1492937"/>
            <a:ext cx="2777795" cy="39086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F6042EF3-CC54-C56D-9C9E-FD8D5228330F}"/>
              </a:ext>
            </a:extLst>
          </p:cNvPr>
          <p:cNvSpPr/>
          <p:nvPr/>
        </p:nvSpPr>
        <p:spPr>
          <a:xfrm>
            <a:off x="5770797" y="3664637"/>
            <a:ext cx="1346440"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9" name="Rectangle: Rounded Corners 28">
            <a:extLst>
              <a:ext uri="{FF2B5EF4-FFF2-40B4-BE49-F238E27FC236}">
                <a16:creationId xmlns:a16="http://schemas.microsoft.com/office/drawing/2014/main" id="{D65E75EA-C218-E07A-81DB-3AB2D37DFECE}"/>
              </a:ext>
            </a:extLst>
          </p:cNvPr>
          <p:cNvSpPr/>
          <p:nvPr/>
        </p:nvSpPr>
        <p:spPr>
          <a:xfrm>
            <a:off x="7657728" y="4722011"/>
            <a:ext cx="1683121"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0" name="Rectangle: Rounded Corners 29">
            <a:extLst>
              <a:ext uri="{FF2B5EF4-FFF2-40B4-BE49-F238E27FC236}">
                <a16:creationId xmlns:a16="http://schemas.microsoft.com/office/drawing/2014/main" id="{301FD885-7C46-F7EF-1A00-E2CED3E7B119}"/>
              </a:ext>
            </a:extLst>
          </p:cNvPr>
          <p:cNvSpPr/>
          <p:nvPr/>
        </p:nvSpPr>
        <p:spPr>
          <a:xfrm>
            <a:off x="6815579" y="2641127"/>
            <a:ext cx="842149" cy="34020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3" name="Picture 2" descr="A blue logo with a black background&#10;&#10;Description automatically generated">
            <a:extLst>
              <a:ext uri="{FF2B5EF4-FFF2-40B4-BE49-F238E27FC236}">
                <a16:creationId xmlns:a16="http://schemas.microsoft.com/office/drawing/2014/main" id="{E71B1928-E62C-B172-6D1D-5FE9F387DC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32887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B1BB04-C1A1-0F48-2680-FB96B9479633}"/>
              </a:ext>
            </a:extLst>
          </p:cNvPr>
          <p:cNvPicPr>
            <a:picLocks noChangeAspect="1"/>
          </p:cNvPicPr>
          <p:nvPr/>
        </p:nvPicPr>
        <p:blipFill>
          <a:blip r:embed="rId3"/>
          <a:stretch>
            <a:fillRect/>
          </a:stretch>
        </p:blipFill>
        <p:spPr>
          <a:xfrm>
            <a:off x="7142040" y="1296290"/>
            <a:ext cx="3191320" cy="933580"/>
          </a:xfrm>
          <a:prstGeom prst="rect">
            <a:avLst/>
          </a:prstGeom>
        </p:spPr>
      </p:pic>
      <p:pic>
        <p:nvPicPr>
          <p:cNvPr id="15" name="Picture 14">
            <a:extLst>
              <a:ext uri="{FF2B5EF4-FFF2-40B4-BE49-F238E27FC236}">
                <a16:creationId xmlns:a16="http://schemas.microsoft.com/office/drawing/2014/main" id="{6099BE34-2F60-01F8-796C-55FF2B9CA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8967" y="2945750"/>
            <a:ext cx="6339851" cy="100391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Grafana (</a:t>
            </a:r>
            <a:r>
              <a:rPr lang="en-GB" dirty="0">
                <a:solidFill>
                  <a:srgbClr val="0070C0"/>
                </a:solidFill>
              </a:rPr>
              <a:t>http://{Ubuntu-IP}:3000</a:t>
            </a:r>
            <a:r>
              <a:rPr lang="en-GB" dirty="0"/>
              <a:t>)</a:t>
            </a:r>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sp>
        <p:nvSpPr>
          <p:cNvPr id="11" name="TextBox 10">
            <a:extLst>
              <a:ext uri="{FF2B5EF4-FFF2-40B4-BE49-F238E27FC236}">
                <a16:creationId xmlns:a16="http://schemas.microsoft.com/office/drawing/2014/main" id="{62FA55CE-01F5-4692-0488-ACAD670507AE}"/>
              </a:ext>
            </a:extLst>
          </p:cNvPr>
          <p:cNvSpPr txBox="1"/>
          <p:nvPr/>
        </p:nvSpPr>
        <p:spPr>
          <a:xfrm>
            <a:off x="129834" y="968003"/>
            <a:ext cx="6244413" cy="4462760"/>
          </a:xfrm>
          <a:prstGeom prst="rect">
            <a:avLst/>
          </a:prstGeom>
          <a:noFill/>
        </p:spPr>
        <p:txBody>
          <a:bodyPr wrap="square" lIns="91440" tIns="45720" rIns="91440" bIns="45720" anchor="t">
            <a:spAutoFit/>
          </a:bodyPr>
          <a:lstStyle/>
          <a:p>
            <a:pPr marL="285750" indent="-285750">
              <a:buFont typeface="Arial"/>
              <a:buChar char="•"/>
            </a:pPr>
            <a:r>
              <a:rPr lang="nb-NO" dirty="0" err="1">
                <a:ea typeface="Verdana"/>
              </a:rPr>
              <a:t>Grafana</a:t>
            </a:r>
            <a:r>
              <a:rPr lang="nb-NO" dirty="0">
                <a:ea typeface="Verdana"/>
              </a:rPr>
              <a:t> </a:t>
            </a:r>
            <a:r>
              <a:rPr lang="nb-NO" dirty="0" err="1">
                <a:ea typeface="Verdana"/>
              </a:rPr>
              <a:t>needs</a:t>
            </a:r>
            <a:r>
              <a:rPr lang="nb-NO" dirty="0">
                <a:ea typeface="Verdana"/>
              </a:rPr>
              <a:t> to </a:t>
            </a:r>
            <a:r>
              <a:rPr lang="nb-NO" dirty="0" err="1">
                <a:ea typeface="Verdana"/>
              </a:rPr>
              <a:t>use</a:t>
            </a:r>
            <a:r>
              <a:rPr lang="nb-NO" dirty="0">
                <a:ea typeface="Verdana"/>
              </a:rPr>
              <a:t> </a:t>
            </a:r>
            <a:r>
              <a:rPr lang="nb-NO">
                <a:ea typeface="Verdana"/>
              </a:rPr>
              <a:t>a token </a:t>
            </a:r>
            <a:r>
              <a:rPr lang="nb-NO" dirty="0">
                <a:ea typeface="Verdana"/>
              </a:rPr>
              <a:t>to be </a:t>
            </a:r>
            <a:r>
              <a:rPr lang="nb-NO" dirty="0" err="1">
                <a:ea typeface="Verdana"/>
              </a:rPr>
              <a:t>able</a:t>
            </a:r>
            <a:r>
              <a:rPr lang="nb-NO" dirty="0">
                <a:ea typeface="Verdana"/>
              </a:rPr>
              <a:t> to </a:t>
            </a:r>
            <a:r>
              <a:rPr lang="nb-NO" dirty="0" err="1">
                <a:ea typeface="Verdana"/>
              </a:rPr>
              <a:t>read</a:t>
            </a:r>
            <a:r>
              <a:rPr lang="nb-NO" dirty="0">
                <a:ea typeface="Verdana"/>
              </a:rPr>
              <a:t> from </a:t>
            </a:r>
            <a:r>
              <a:rPr lang="nb-NO" dirty="0" err="1">
                <a:ea typeface="Verdana"/>
              </a:rPr>
              <a:t>the</a:t>
            </a:r>
            <a:r>
              <a:rPr lang="nb-NO" dirty="0">
                <a:ea typeface="Verdana"/>
              </a:rPr>
              <a:t> database, and </a:t>
            </a:r>
            <a:r>
              <a:rPr lang="nb-NO" dirty="0" err="1">
                <a:ea typeface="Verdana"/>
              </a:rPr>
              <a:t>InfluxDB</a:t>
            </a:r>
            <a:r>
              <a:rPr lang="nb-NO" dirty="0">
                <a:ea typeface="Verdana"/>
              </a:rPr>
              <a:t> </a:t>
            </a:r>
            <a:r>
              <a:rPr lang="nb-NO" dirty="0" err="1">
                <a:ea typeface="Verdana"/>
              </a:rPr>
              <a:t>password</a:t>
            </a:r>
            <a:r>
              <a:rPr lang="nb-NO" dirty="0">
                <a:ea typeface="Verdana"/>
              </a:rPr>
              <a:t>.</a:t>
            </a:r>
          </a:p>
          <a:p>
            <a:pPr marL="742950" lvl="1" indent="-285750">
              <a:buFont typeface="Arial,Sans-Serif"/>
              <a:buChar char="•"/>
            </a:pPr>
            <a:r>
              <a:rPr lang="nb-NO" sz="1400">
                <a:ea typeface="Verdana"/>
              </a:rPr>
              <a:t>For this lab we will use the Admin token</a:t>
            </a:r>
            <a:endParaRPr lang="en-US" sz="1400" dirty="0">
              <a:ea typeface="Verdana"/>
            </a:endParaRPr>
          </a:p>
          <a:p>
            <a:pPr marL="742950" lvl="1" indent="-285750">
              <a:buFont typeface="Arial,Sans-Serif"/>
              <a:buChar char="•"/>
            </a:pPr>
            <a:r>
              <a:rPr lang="en-US" sz="1400">
                <a:ea typeface="Verdana"/>
              </a:rPr>
              <a:t>In a live system, create a RO token and use it here</a:t>
            </a:r>
            <a:endParaRPr lang="nb-NO" dirty="0">
              <a:ea typeface="Verdana"/>
            </a:endParaRPr>
          </a:p>
          <a:p>
            <a:pPr marL="342900" indent="-342900">
              <a:buFont typeface="Arial"/>
              <a:buChar char="•"/>
            </a:pPr>
            <a:r>
              <a:rPr lang="nb-NO" dirty="0" err="1"/>
              <a:t>Add</a:t>
            </a:r>
            <a:r>
              <a:rPr lang="nb-NO" dirty="0"/>
              <a:t> a </a:t>
            </a:r>
            <a:r>
              <a:rPr lang="nb-NO" dirty="0" err="1"/>
              <a:t>custom</a:t>
            </a:r>
            <a:r>
              <a:rPr lang="nb-NO" dirty="0"/>
              <a:t> HTTP Headers</a:t>
            </a:r>
            <a:endParaRPr lang="nb-NO" dirty="0">
              <a:ea typeface="Verdana"/>
            </a:endParaRPr>
          </a:p>
          <a:p>
            <a:pPr marL="742950" lvl="1" indent="-285750">
              <a:buFont typeface="Arial" panose="020B0604020202020204" pitchFamily="34" charset="0"/>
              <a:buChar char="•"/>
            </a:pPr>
            <a:r>
              <a:rPr lang="nb-NO" sz="1400" dirty="0"/>
              <a:t>Header: </a:t>
            </a:r>
            <a:r>
              <a:rPr lang="nb-NO" sz="1400" dirty="0" err="1"/>
              <a:t>Authorization</a:t>
            </a:r>
            <a:endParaRPr lang="nb-NO" sz="1400" dirty="0"/>
          </a:p>
          <a:p>
            <a:pPr marL="742950" lvl="1" indent="-285750">
              <a:buFont typeface="Arial" panose="020B0604020202020204" pitchFamily="34" charset="0"/>
              <a:buChar char="•"/>
            </a:pPr>
            <a:r>
              <a:rPr lang="nb-NO" sz="1400" dirty="0"/>
              <a:t>Value: </a:t>
            </a:r>
            <a:r>
              <a:rPr lang="nb-NO" sz="1400" b="1" dirty="0"/>
              <a:t>Token &lt;API-TOKEN&gt;</a:t>
            </a:r>
            <a:endParaRPr lang="nb-NO" sz="1400" dirty="0"/>
          </a:p>
          <a:p>
            <a:pPr marL="742950" lvl="1" indent="-285750">
              <a:buFont typeface="Arial" panose="020B0604020202020204" pitchFamily="34" charset="0"/>
              <a:buChar char="•"/>
            </a:pPr>
            <a:r>
              <a:rPr lang="nb-NO" sz="1400" b="1" dirty="0" err="1">
                <a:ea typeface="Verdana"/>
              </a:rPr>
              <a:t>There</a:t>
            </a:r>
            <a:r>
              <a:rPr lang="nb-NO" sz="1400" b="1" dirty="0">
                <a:ea typeface="Verdana"/>
              </a:rPr>
              <a:t> is a </a:t>
            </a:r>
            <a:r>
              <a:rPr lang="nb-NO" sz="1400" b="1" dirty="0" err="1">
                <a:ea typeface="Verdana"/>
              </a:rPr>
              <a:t>space</a:t>
            </a:r>
            <a:r>
              <a:rPr lang="nb-NO" sz="1400" b="1" dirty="0">
                <a:ea typeface="Verdana"/>
              </a:rPr>
              <a:t> </a:t>
            </a:r>
            <a:r>
              <a:rPr lang="nb-NO" sz="1400" b="1" dirty="0" err="1">
                <a:ea typeface="Verdana"/>
              </a:rPr>
              <a:t>between</a:t>
            </a:r>
            <a:r>
              <a:rPr lang="nb-NO" sz="1400" b="1" dirty="0">
                <a:ea typeface="Verdana"/>
              </a:rPr>
              <a:t> Token and &lt;token&gt;</a:t>
            </a: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marL="742950" lvl="1" indent="-285750">
              <a:buFont typeface="Arial" panose="020B0604020202020204" pitchFamily="34" charset="0"/>
              <a:buChar char="•"/>
            </a:pPr>
            <a:endParaRPr lang="nb-NO" sz="1400" b="1" dirty="0">
              <a:ea typeface="Verdana"/>
            </a:endParaRPr>
          </a:p>
          <a:p>
            <a:pPr lvl="1"/>
            <a:endParaRPr lang="nb-NO" sz="1400" b="1" dirty="0">
              <a:ea typeface="Verdana"/>
            </a:endParaRPr>
          </a:p>
          <a:p>
            <a:pPr marL="742950" lvl="1" indent="-285750">
              <a:buFont typeface="Arial,Sans-Serif" panose="020B0604020202020204" pitchFamily="34" charset="0"/>
              <a:buChar char="•"/>
            </a:pPr>
            <a:r>
              <a:rPr lang="nb-NO" dirty="0">
                <a:ea typeface="Verdana"/>
              </a:rPr>
              <a:t>Database: </a:t>
            </a:r>
            <a:r>
              <a:rPr lang="nb-NO" dirty="0" err="1">
                <a:ea typeface="Verdana"/>
              </a:rPr>
              <a:t>c9800</a:t>
            </a:r>
            <a:r>
              <a:rPr lang="nb-NO" dirty="0">
                <a:ea typeface="Verdana"/>
              </a:rPr>
              <a:t>-db</a:t>
            </a:r>
          </a:p>
          <a:p>
            <a:pPr marL="1200150" lvl="1" indent="-285750">
              <a:buFont typeface="Arial,Sans-Serif" panose="020B0604020202020204" pitchFamily="34" charset="0"/>
              <a:buChar char="•"/>
            </a:pPr>
            <a:r>
              <a:rPr lang="nb-NO" dirty="0">
                <a:ea typeface="Verdana"/>
              </a:rPr>
              <a:t>User/Pass: </a:t>
            </a:r>
            <a:r>
              <a:rPr lang="nb-NO" dirty="0" err="1">
                <a:ea typeface="Verdana"/>
              </a:rPr>
              <a:t>devnet-adm</a:t>
            </a:r>
            <a:r>
              <a:rPr lang="nb-NO" dirty="0">
                <a:ea typeface="Verdana"/>
              </a:rPr>
              <a:t> </a:t>
            </a:r>
            <a:r>
              <a:rPr lang="nb-NO">
                <a:ea typeface="Verdana"/>
              </a:rPr>
              <a:t>/ ChangeMe2025!</a:t>
            </a:r>
            <a:endParaRPr lang="nb-NO" dirty="0">
              <a:ea typeface="Verdana"/>
            </a:endParaRPr>
          </a:p>
          <a:p>
            <a:pPr marL="742950" lvl="1" indent="-285750">
              <a:buFont typeface="Arial,Sans-Serif" panose="020B0604020202020204" pitchFamily="34" charset="0"/>
              <a:buChar char="•"/>
            </a:pPr>
            <a:endParaRPr lang="nb-NO" dirty="0">
              <a:ea typeface="Verdana"/>
            </a:endParaRPr>
          </a:p>
          <a:p>
            <a:pPr marL="742950" lvl="1" indent="-285750">
              <a:buFont typeface="Arial" panose="020B0604020202020204" pitchFamily="34" charset="0"/>
              <a:buChar char="•"/>
            </a:pPr>
            <a:endParaRPr lang="nb-NO" sz="1400" dirty="0">
              <a:ea typeface="Verdana"/>
            </a:endParaRPr>
          </a:p>
          <a:p>
            <a:pPr marL="742950" lvl="1" indent="-285750">
              <a:buFont typeface="Arial" panose="020B0604020202020204" pitchFamily="34" charset="0"/>
              <a:buChar char="•"/>
            </a:pPr>
            <a:endParaRPr lang="nb-NO" dirty="0">
              <a:ea typeface="Verdana"/>
            </a:endParaRPr>
          </a:p>
        </p:txBody>
      </p:sp>
      <p:pic>
        <p:nvPicPr>
          <p:cNvPr id="28" name="Picture 27">
            <a:extLst>
              <a:ext uri="{FF2B5EF4-FFF2-40B4-BE49-F238E27FC236}">
                <a16:creationId xmlns:a16="http://schemas.microsoft.com/office/drawing/2014/main" id="{5C7BF652-D2B4-C4CF-CD86-5060405B7809}"/>
              </a:ext>
            </a:extLst>
          </p:cNvPr>
          <p:cNvPicPr>
            <a:picLocks noChangeAspect="1"/>
          </p:cNvPicPr>
          <p:nvPr/>
        </p:nvPicPr>
        <p:blipFill>
          <a:blip r:embed="rId5"/>
          <a:stretch>
            <a:fillRect/>
          </a:stretch>
        </p:blipFill>
        <p:spPr>
          <a:xfrm>
            <a:off x="7194742" y="4524646"/>
            <a:ext cx="1765043" cy="731148"/>
          </a:xfrm>
          <a:prstGeom prst="rect">
            <a:avLst/>
          </a:prstGeom>
        </p:spPr>
      </p:pic>
      <p:pic>
        <p:nvPicPr>
          <p:cNvPr id="30" name="Picture 29">
            <a:extLst>
              <a:ext uri="{FF2B5EF4-FFF2-40B4-BE49-F238E27FC236}">
                <a16:creationId xmlns:a16="http://schemas.microsoft.com/office/drawing/2014/main" id="{D3C53F3A-43B7-D508-BD7D-97CDDE563C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258839" y="5377416"/>
            <a:ext cx="4566980" cy="602504"/>
          </a:xfrm>
          <a:prstGeom prst="rect">
            <a:avLst/>
          </a:prstGeom>
        </p:spPr>
      </p:pic>
      <p:cxnSp>
        <p:nvCxnSpPr>
          <p:cNvPr id="23" name="Straight Arrow Connector 22">
            <a:extLst>
              <a:ext uri="{FF2B5EF4-FFF2-40B4-BE49-F238E27FC236}">
                <a16:creationId xmlns:a16="http://schemas.microsoft.com/office/drawing/2014/main" id="{D5B766C6-F903-83AD-F8DD-2017BBF8697A}"/>
              </a:ext>
            </a:extLst>
          </p:cNvPr>
          <p:cNvCxnSpPr>
            <a:cxnSpLocks/>
          </p:cNvCxnSpPr>
          <p:nvPr/>
        </p:nvCxnSpPr>
        <p:spPr>
          <a:xfrm flipV="1">
            <a:off x="5770092" y="4993011"/>
            <a:ext cx="1321708" cy="9968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22">
            <a:extLst>
              <a:ext uri="{FF2B5EF4-FFF2-40B4-BE49-F238E27FC236}">
                <a16:creationId xmlns:a16="http://schemas.microsoft.com/office/drawing/2014/main" id="{80EDEE92-BA68-D6C4-3F43-CC4116FA20AB}"/>
              </a:ext>
            </a:extLst>
          </p:cNvPr>
          <p:cNvCxnSpPr>
            <a:cxnSpLocks/>
          </p:cNvCxnSpPr>
          <p:nvPr/>
        </p:nvCxnSpPr>
        <p:spPr>
          <a:xfrm>
            <a:off x="4701468" y="1680185"/>
            <a:ext cx="30357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22">
            <a:extLst>
              <a:ext uri="{FF2B5EF4-FFF2-40B4-BE49-F238E27FC236}">
                <a16:creationId xmlns:a16="http://schemas.microsoft.com/office/drawing/2014/main" id="{BB4F7C16-274D-0BC5-9FFE-1330F6DF4FA9}"/>
              </a:ext>
            </a:extLst>
          </p:cNvPr>
          <p:cNvCxnSpPr>
            <a:cxnSpLocks/>
          </p:cNvCxnSpPr>
          <p:nvPr/>
        </p:nvCxnSpPr>
        <p:spPr>
          <a:xfrm>
            <a:off x="3609620" y="2930544"/>
            <a:ext cx="343255" cy="3336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8" name="Bilde 17" descr="Et bilde som inneholder tekst, skjermbilde, Font&#10;&#10;Automatisk generert beskrivelse">
            <a:extLst>
              <a:ext uri="{FF2B5EF4-FFF2-40B4-BE49-F238E27FC236}">
                <a16:creationId xmlns:a16="http://schemas.microsoft.com/office/drawing/2014/main" id="{6364EDE5-9DD9-14DC-1760-5A5CE9A97999}"/>
              </a:ext>
            </a:extLst>
          </p:cNvPr>
          <p:cNvPicPr>
            <a:picLocks noChangeAspect="1"/>
          </p:cNvPicPr>
          <p:nvPr/>
        </p:nvPicPr>
        <p:blipFill>
          <a:blip r:embed="rId7"/>
          <a:stretch>
            <a:fillRect/>
          </a:stretch>
        </p:blipFill>
        <p:spPr>
          <a:xfrm>
            <a:off x="328112" y="4641563"/>
            <a:ext cx="5333306" cy="1374880"/>
          </a:xfrm>
          <a:prstGeom prst="rect">
            <a:avLst/>
          </a:prstGeom>
        </p:spPr>
      </p:pic>
      <p:sp>
        <p:nvSpPr>
          <p:cNvPr id="5" name="TextBox 4">
            <a:extLst>
              <a:ext uri="{FF2B5EF4-FFF2-40B4-BE49-F238E27FC236}">
                <a16:creationId xmlns:a16="http://schemas.microsoft.com/office/drawing/2014/main" id="{DB9859C5-7A42-F7A5-C318-B658FEC60126}"/>
              </a:ext>
            </a:extLst>
          </p:cNvPr>
          <p:cNvSpPr txBox="1"/>
          <p:nvPr/>
        </p:nvSpPr>
        <p:spPr>
          <a:xfrm>
            <a:off x="8351520" y="3324458"/>
            <a:ext cx="3298080" cy="646331"/>
          </a:xfrm>
          <a:prstGeom prst="rect">
            <a:avLst/>
          </a:prstGeom>
          <a:noFill/>
        </p:spPr>
        <p:txBody>
          <a:bodyPr wrap="square">
            <a:spAutoFit/>
          </a:bodyPr>
          <a:lstStyle/>
          <a:p>
            <a:r>
              <a:rPr lang="nb-NO" dirty="0">
                <a:solidFill>
                  <a:srgbClr val="FF0000"/>
                </a:solidFill>
                <a:ea typeface="Verdana"/>
              </a:rPr>
              <a:t>!!! </a:t>
            </a:r>
            <a:r>
              <a:rPr lang="nb-NO" dirty="0" err="1">
                <a:solidFill>
                  <a:srgbClr val="FF0000"/>
                </a:solidFill>
                <a:ea typeface="Verdana"/>
              </a:rPr>
              <a:t>You</a:t>
            </a:r>
            <a:r>
              <a:rPr lang="nb-NO" dirty="0">
                <a:solidFill>
                  <a:srgbClr val="FF0000"/>
                </a:solidFill>
                <a:ea typeface="Verdana"/>
              </a:rPr>
              <a:t> </a:t>
            </a:r>
            <a:r>
              <a:rPr lang="nb-NO" dirty="0" err="1">
                <a:solidFill>
                  <a:srgbClr val="FF0000"/>
                </a:solidFill>
                <a:ea typeface="Verdana"/>
              </a:rPr>
              <a:t>should</a:t>
            </a:r>
            <a:r>
              <a:rPr lang="nb-NO" dirty="0">
                <a:solidFill>
                  <a:srgbClr val="FF0000"/>
                </a:solidFill>
                <a:ea typeface="Verdana"/>
              </a:rPr>
              <a:t> have 3 </a:t>
            </a:r>
            <a:r>
              <a:rPr lang="nb-NO" dirty="0" err="1">
                <a:solidFill>
                  <a:srgbClr val="FF0000"/>
                </a:solidFill>
                <a:ea typeface="Verdana"/>
              </a:rPr>
              <a:t>measurements</a:t>
            </a:r>
            <a:r>
              <a:rPr lang="nb-NO" dirty="0">
                <a:solidFill>
                  <a:srgbClr val="FF0000"/>
                </a:solidFill>
                <a:ea typeface="Verdana"/>
              </a:rPr>
              <a:t> </a:t>
            </a:r>
            <a:r>
              <a:rPr lang="nb-NO" dirty="0" err="1">
                <a:solidFill>
                  <a:srgbClr val="FF0000"/>
                </a:solidFill>
                <a:ea typeface="Verdana"/>
              </a:rPr>
              <a:t>found</a:t>
            </a:r>
            <a:r>
              <a:rPr lang="nb-NO" dirty="0">
                <a:solidFill>
                  <a:srgbClr val="FF0000"/>
                </a:solidFill>
                <a:ea typeface="Verdana"/>
              </a:rPr>
              <a:t> !!!</a:t>
            </a:r>
            <a:endParaRPr lang="nb-NO" dirty="0">
              <a:solidFill>
                <a:srgbClr val="FF0000"/>
              </a:solidFill>
            </a:endParaRPr>
          </a:p>
        </p:txBody>
      </p:sp>
      <p:cxnSp>
        <p:nvCxnSpPr>
          <p:cNvPr id="6" name="Straight Arrow Connector 5">
            <a:extLst>
              <a:ext uri="{FF2B5EF4-FFF2-40B4-BE49-F238E27FC236}">
                <a16:creationId xmlns:a16="http://schemas.microsoft.com/office/drawing/2014/main" id="{E7EFC139-0E04-5F77-CC59-97E398884238}"/>
              </a:ext>
            </a:extLst>
          </p:cNvPr>
          <p:cNvCxnSpPr>
            <a:cxnSpLocks/>
          </p:cNvCxnSpPr>
          <p:nvPr/>
        </p:nvCxnSpPr>
        <p:spPr>
          <a:xfrm flipH="1">
            <a:off x="8857701" y="3970789"/>
            <a:ext cx="958611" cy="14599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Picture 2" descr="A blue logo with a black background&#10;&#10;Description automatically generated">
            <a:extLst>
              <a:ext uri="{FF2B5EF4-FFF2-40B4-BE49-F238E27FC236}">
                <a16:creationId xmlns:a16="http://schemas.microsoft.com/office/drawing/2014/main" id="{183C9310-ECCE-95C6-3968-E99EF31D5A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pic>
        <p:nvPicPr>
          <p:cNvPr id="9" name="Picture 8">
            <a:extLst>
              <a:ext uri="{FF2B5EF4-FFF2-40B4-BE49-F238E27FC236}">
                <a16:creationId xmlns:a16="http://schemas.microsoft.com/office/drawing/2014/main" id="{141B4B5F-80C7-8EEE-373E-C3D9BE35D32B}"/>
              </a:ext>
            </a:extLst>
          </p:cNvPr>
          <p:cNvPicPr>
            <a:picLocks noChangeAspect="1"/>
          </p:cNvPicPr>
          <p:nvPr/>
        </p:nvPicPr>
        <p:blipFill>
          <a:blip r:embed="rId9"/>
          <a:stretch>
            <a:fillRect/>
          </a:stretch>
        </p:blipFill>
        <p:spPr>
          <a:xfrm>
            <a:off x="8350971" y="211512"/>
            <a:ext cx="1829055" cy="743054"/>
          </a:xfrm>
          <a:prstGeom prst="rect">
            <a:avLst/>
          </a:prstGeom>
        </p:spPr>
      </p:pic>
      <p:sp>
        <p:nvSpPr>
          <p:cNvPr id="14" name="TextBox 13">
            <a:extLst>
              <a:ext uri="{FF2B5EF4-FFF2-40B4-BE49-F238E27FC236}">
                <a16:creationId xmlns:a16="http://schemas.microsoft.com/office/drawing/2014/main" id="{22D41951-E54D-E22F-9F19-042AF01F9321}"/>
              </a:ext>
            </a:extLst>
          </p:cNvPr>
          <p:cNvSpPr txBox="1"/>
          <p:nvPr/>
        </p:nvSpPr>
        <p:spPr>
          <a:xfrm>
            <a:off x="3726970" y="3342524"/>
            <a:ext cx="2216630" cy="230832"/>
          </a:xfrm>
          <a:prstGeom prst="rect">
            <a:avLst/>
          </a:prstGeom>
          <a:noFill/>
        </p:spPr>
        <p:txBody>
          <a:bodyPr wrap="square">
            <a:spAutoFit/>
          </a:bodyPr>
          <a:lstStyle/>
          <a:p>
            <a:r>
              <a:rPr lang="nb-NO" sz="900">
                <a:solidFill>
                  <a:srgbClr val="FFF7F2"/>
                </a:solidFill>
                <a:ea typeface="Verdana"/>
              </a:rPr>
              <a:t>Token ChangeMe2025!</a:t>
            </a:r>
            <a:endParaRPr lang="nb-NO" sz="900">
              <a:solidFill>
                <a:srgbClr val="FFF7F2"/>
              </a:solidFill>
            </a:endParaRPr>
          </a:p>
        </p:txBody>
      </p:sp>
      <p:pic>
        <p:nvPicPr>
          <p:cNvPr id="21" name="Picture 20">
            <a:extLst>
              <a:ext uri="{FF2B5EF4-FFF2-40B4-BE49-F238E27FC236}">
                <a16:creationId xmlns:a16="http://schemas.microsoft.com/office/drawing/2014/main" id="{47B6A0F8-F499-567D-91F4-29A4641AFDFA}"/>
              </a:ext>
            </a:extLst>
          </p:cNvPr>
          <p:cNvPicPr>
            <a:picLocks noChangeAspect="1"/>
          </p:cNvPicPr>
          <p:nvPr/>
        </p:nvPicPr>
        <p:blipFill>
          <a:blip r:embed="rId10"/>
          <a:stretch>
            <a:fillRect/>
          </a:stretch>
        </p:blipFill>
        <p:spPr>
          <a:xfrm>
            <a:off x="4039185" y="2083470"/>
            <a:ext cx="1324565" cy="553200"/>
          </a:xfrm>
          <a:prstGeom prst="rect">
            <a:avLst/>
          </a:prstGeom>
        </p:spPr>
      </p:pic>
      <p:sp>
        <p:nvSpPr>
          <p:cNvPr id="22" name="TextBox 21">
            <a:extLst>
              <a:ext uri="{FF2B5EF4-FFF2-40B4-BE49-F238E27FC236}">
                <a16:creationId xmlns:a16="http://schemas.microsoft.com/office/drawing/2014/main" id="{01BD9A83-66E5-611C-5CDB-17E1BBD6F599}"/>
              </a:ext>
            </a:extLst>
          </p:cNvPr>
          <p:cNvSpPr txBox="1"/>
          <p:nvPr/>
        </p:nvSpPr>
        <p:spPr>
          <a:xfrm>
            <a:off x="1886450" y="5425873"/>
            <a:ext cx="2216630" cy="230832"/>
          </a:xfrm>
          <a:prstGeom prst="rect">
            <a:avLst/>
          </a:prstGeom>
          <a:solidFill>
            <a:srgbClr val="1F2227"/>
          </a:solidFill>
        </p:spPr>
        <p:txBody>
          <a:bodyPr wrap="square">
            <a:spAutoFit/>
          </a:bodyPr>
          <a:lstStyle/>
          <a:p>
            <a:r>
              <a:rPr lang="nb-NO" sz="900">
                <a:solidFill>
                  <a:srgbClr val="FFF7F2"/>
                </a:solidFill>
                <a:ea typeface="Verdana"/>
              </a:rPr>
              <a:t>ChangeMe2025!</a:t>
            </a:r>
            <a:endParaRPr lang="nb-NO" sz="900">
              <a:solidFill>
                <a:srgbClr val="FFF7F2"/>
              </a:solidFill>
            </a:endParaRPr>
          </a:p>
        </p:txBody>
      </p:sp>
    </p:spTree>
    <p:extLst>
      <p:ext uri="{BB962C8B-B14F-4D97-AF65-F5344CB8AC3E}">
        <p14:creationId xmlns:p14="http://schemas.microsoft.com/office/powerpoint/2010/main" val="18315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5921090" cy="5007717"/>
          </a:xfrm>
        </p:spPr>
        <p:txBody>
          <a:bodyPr>
            <a:normAutofit/>
          </a:bodyPr>
          <a:lstStyle/>
          <a:p>
            <a:pPr>
              <a:lnSpc>
                <a:spcPct val="110000"/>
              </a:lnSpc>
            </a:pPr>
            <a:r>
              <a:rPr lang="nb-NO" sz="1600"/>
              <a:t>Go to "Dashboards" in the left menu, then create a new dashboard</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a:solidFill>
                <a:srgbClr val="FF0000"/>
              </a:solidFill>
            </a:endParaRPr>
          </a:p>
          <a:p>
            <a:pPr>
              <a:lnSpc>
                <a:spcPct val="110000"/>
              </a:lnSpc>
            </a:pPr>
            <a:r>
              <a:rPr lang="nb-NO" sz="1600">
                <a:solidFill>
                  <a:srgbClr val="FF0000"/>
                </a:solidFill>
              </a:rPr>
              <a:t>!!! </a:t>
            </a:r>
            <a:r>
              <a:rPr lang="nb-NO" sz="1600" dirty="0" err="1">
                <a:solidFill>
                  <a:srgbClr val="FF0000"/>
                </a:solidFill>
              </a:rPr>
              <a:t>Don't</a:t>
            </a:r>
            <a:r>
              <a:rPr lang="nb-NO" sz="1600" dirty="0">
                <a:solidFill>
                  <a:srgbClr val="FF0000"/>
                </a:solidFill>
              </a:rPr>
              <a:t> press </a:t>
            </a:r>
            <a:r>
              <a:rPr lang="nb-NO" sz="1600" dirty="0" err="1">
                <a:solidFill>
                  <a:srgbClr val="FF0000"/>
                </a:solidFill>
              </a:rPr>
              <a:t>the</a:t>
            </a:r>
            <a:r>
              <a:rPr lang="nb-NO" sz="1600" dirty="0">
                <a:solidFill>
                  <a:srgbClr val="FF0000"/>
                </a:solidFill>
              </a:rPr>
              <a:t> </a:t>
            </a:r>
            <a:r>
              <a:rPr lang="nb-NO" sz="1600" dirty="0" err="1">
                <a:solidFill>
                  <a:srgbClr val="FF0000"/>
                </a:solidFill>
              </a:rPr>
              <a:t>very</a:t>
            </a:r>
            <a:r>
              <a:rPr lang="nb-NO" sz="1600" dirty="0">
                <a:solidFill>
                  <a:srgbClr val="FF0000"/>
                </a:solidFill>
              </a:rPr>
              <a:t> </a:t>
            </a:r>
            <a:r>
              <a:rPr lang="nb-NO" sz="1600" dirty="0" err="1">
                <a:solidFill>
                  <a:srgbClr val="FF0000"/>
                </a:solidFill>
              </a:rPr>
              <a:t>tempting</a:t>
            </a:r>
            <a:r>
              <a:rPr lang="nb-NO" sz="1600" dirty="0">
                <a:solidFill>
                  <a:srgbClr val="FF0000"/>
                </a:solidFill>
              </a:rPr>
              <a:t> "+</a:t>
            </a:r>
            <a:r>
              <a:rPr lang="nb-NO" sz="1600" dirty="0" err="1">
                <a:solidFill>
                  <a:srgbClr val="FF0000"/>
                </a:solidFill>
              </a:rPr>
              <a:t>Add</a:t>
            </a:r>
            <a:r>
              <a:rPr lang="nb-NO" sz="1600" dirty="0">
                <a:solidFill>
                  <a:srgbClr val="FF0000"/>
                </a:solidFill>
              </a:rPr>
              <a:t> </a:t>
            </a:r>
            <a:r>
              <a:rPr lang="nb-NO" sz="1600" dirty="0" err="1">
                <a:solidFill>
                  <a:srgbClr val="FF0000"/>
                </a:solidFill>
              </a:rPr>
              <a:t>Visualization</a:t>
            </a:r>
            <a:r>
              <a:rPr lang="nb-NO" sz="1600" dirty="0">
                <a:solidFill>
                  <a:srgbClr val="FF0000"/>
                </a:solidFill>
              </a:rPr>
              <a:t>" </a:t>
            </a:r>
            <a:r>
              <a:rPr lang="nb-NO" sz="1600" dirty="0" err="1">
                <a:solidFill>
                  <a:srgbClr val="FF0000"/>
                </a:solidFill>
              </a:rPr>
              <a:t>button</a:t>
            </a:r>
            <a:r>
              <a:rPr lang="nb-NO" sz="1600" dirty="0">
                <a:solidFill>
                  <a:srgbClr val="FF0000"/>
                </a:solidFill>
              </a:rPr>
              <a:t> </a:t>
            </a:r>
            <a:r>
              <a:rPr lang="nb-NO" sz="1600" dirty="0" err="1">
                <a:solidFill>
                  <a:srgbClr val="FF0000"/>
                </a:solidFill>
              </a:rPr>
              <a:t>yet</a:t>
            </a:r>
            <a:r>
              <a:rPr lang="nb-NO" sz="1600" dirty="0">
                <a:solidFill>
                  <a:srgbClr val="FF0000"/>
                </a:solidFill>
              </a:rPr>
              <a:t>, </a:t>
            </a:r>
            <a:r>
              <a:rPr lang="nb-NO" sz="1600" dirty="0" err="1">
                <a:solidFill>
                  <a:srgbClr val="FF0000"/>
                </a:solidFill>
              </a:rPr>
              <a:t>we</a:t>
            </a:r>
            <a:r>
              <a:rPr lang="nb-NO" sz="1600" dirty="0">
                <a:solidFill>
                  <a:srgbClr val="FF0000"/>
                </a:solidFill>
              </a:rPr>
              <a:t> </a:t>
            </a:r>
            <a:r>
              <a:rPr lang="nb-NO" sz="1600" dirty="0" err="1">
                <a:solidFill>
                  <a:srgbClr val="FF0000"/>
                </a:solidFill>
              </a:rPr>
              <a:t>will</a:t>
            </a:r>
            <a:r>
              <a:rPr lang="nb-NO" sz="1600" dirty="0">
                <a:solidFill>
                  <a:srgbClr val="FF0000"/>
                </a:solidFill>
              </a:rPr>
              <a:t> do </a:t>
            </a:r>
            <a:r>
              <a:rPr lang="nb-NO" sz="1600" dirty="0" err="1">
                <a:solidFill>
                  <a:srgbClr val="FF0000"/>
                </a:solidFill>
              </a:rPr>
              <a:t>some</a:t>
            </a:r>
            <a:r>
              <a:rPr lang="nb-NO" sz="1600" dirty="0">
                <a:solidFill>
                  <a:srgbClr val="FF0000"/>
                </a:solidFill>
              </a:rPr>
              <a:t> pre-</a:t>
            </a:r>
            <a:r>
              <a:rPr lang="nb-NO" sz="1600" dirty="0" err="1">
                <a:solidFill>
                  <a:srgbClr val="FF0000"/>
                </a:solidFill>
              </a:rPr>
              <a:t>work</a:t>
            </a:r>
            <a:r>
              <a:rPr lang="nb-NO" sz="1600" dirty="0">
                <a:solidFill>
                  <a:srgbClr val="FF0000"/>
                </a:solidFill>
              </a:rPr>
              <a:t> first </a:t>
            </a:r>
            <a:r>
              <a:rPr lang="nb-NO" sz="1600" dirty="0">
                <a:solidFill>
                  <a:srgbClr val="FF0000"/>
                </a:solidFill>
                <a:sym typeface="Wingdings" panose="05000000000000000000" pitchFamily="2" charset="2"/>
              </a:rPr>
              <a:t></a:t>
            </a:r>
            <a:endParaRPr lang="nb-NO" sz="1600" dirty="0">
              <a:solidFill>
                <a:srgbClr val="FF0000"/>
              </a:solidFill>
            </a:endParaRPr>
          </a:p>
          <a:p>
            <a:pPr>
              <a:lnSpc>
                <a:spcPct val="110000"/>
              </a:lnSpc>
            </a:pPr>
            <a:r>
              <a:rPr lang="nb-NO" sz="1600"/>
              <a:t>Start </a:t>
            </a:r>
            <a:r>
              <a:rPr lang="nb-NO" sz="1600" dirty="0"/>
              <a:t>by giving </a:t>
            </a:r>
            <a:r>
              <a:rPr lang="nb-NO" sz="1600" dirty="0" err="1"/>
              <a:t>the</a:t>
            </a:r>
            <a:r>
              <a:rPr lang="nb-NO" sz="1600" dirty="0"/>
              <a:t> </a:t>
            </a:r>
            <a:r>
              <a:rPr lang="nb-NO" sz="1600" dirty="0" err="1"/>
              <a:t>new</a:t>
            </a:r>
            <a:r>
              <a:rPr lang="nb-NO" sz="1600" dirty="0"/>
              <a:t> </a:t>
            </a:r>
            <a:r>
              <a:rPr lang="nb-NO" sz="1600" dirty="0" err="1"/>
              <a:t>dashboard</a:t>
            </a:r>
            <a:r>
              <a:rPr lang="nb-NO" sz="1600" dirty="0"/>
              <a:t> a </a:t>
            </a:r>
            <a:r>
              <a:rPr lang="nb-NO" sz="1600" dirty="0" err="1"/>
              <a:t>name</a:t>
            </a:r>
            <a:endParaRPr lang="nb-NO" sz="1600" dirty="0"/>
          </a:p>
          <a:p>
            <a:pPr>
              <a:lnSpc>
                <a:spcPct val="110000"/>
              </a:lnSpc>
            </a:pPr>
            <a:endParaRPr lang="nb-NO" sz="1600" dirty="0"/>
          </a:p>
          <a:p>
            <a:pPr marL="0" indent="0">
              <a:lnSpc>
                <a:spcPct val="110000"/>
              </a:lnSpc>
              <a:buNone/>
            </a:pPr>
            <a:endParaRPr lang="nb-NO" sz="16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99</a:t>
            </a:fld>
            <a:endParaRPr lang="en-GB"/>
          </a:p>
        </p:txBody>
      </p:sp>
      <p:sp>
        <p:nvSpPr>
          <p:cNvPr id="2" name="Footer Placeholder 6">
            <a:extLst>
              <a:ext uri="{FF2B5EF4-FFF2-40B4-BE49-F238E27FC236}">
                <a16:creationId xmlns:a16="http://schemas.microsoft.com/office/drawing/2014/main" id="{1506A2A6-01BE-3807-1B4A-B4198C00C4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1)</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B9AFAD-6D20-4299-CD50-D8A4B3C2D3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Lab exercise #11: Build your first Grafana Dashboard</a:t>
            </a:r>
          </a:p>
        </p:txBody>
      </p:sp>
      <p:pic>
        <p:nvPicPr>
          <p:cNvPr id="15" name="Picture 14">
            <a:extLst>
              <a:ext uri="{FF2B5EF4-FFF2-40B4-BE49-F238E27FC236}">
                <a16:creationId xmlns:a16="http://schemas.microsoft.com/office/drawing/2014/main" id="{E5D804E8-49D9-9299-F9D1-988B9FB46899}"/>
              </a:ext>
            </a:extLst>
          </p:cNvPr>
          <p:cNvPicPr>
            <a:picLocks noChangeAspect="1"/>
          </p:cNvPicPr>
          <p:nvPr/>
        </p:nvPicPr>
        <p:blipFill>
          <a:blip r:embed="rId3"/>
          <a:stretch>
            <a:fillRect/>
          </a:stretch>
        </p:blipFill>
        <p:spPr>
          <a:xfrm>
            <a:off x="627404" y="1744076"/>
            <a:ext cx="5744520" cy="1060419"/>
          </a:xfrm>
          <a:prstGeom prst="rect">
            <a:avLst/>
          </a:prstGeom>
        </p:spPr>
      </p:pic>
      <p:pic>
        <p:nvPicPr>
          <p:cNvPr id="28" name="Picture 27">
            <a:extLst>
              <a:ext uri="{FF2B5EF4-FFF2-40B4-BE49-F238E27FC236}">
                <a16:creationId xmlns:a16="http://schemas.microsoft.com/office/drawing/2014/main" id="{3CDA9DE1-F708-2418-089B-846AACB07542}"/>
              </a:ext>
            </a:extLst>
          </p:cNvPr>
          <p:cNvPicPr>
            <a:picLocks noChangeAspect="1"/>
          </p:cNvPicPr>
          <p:nvPr/>
        </p:nvPicPr>
        <p:blipFill>
          <a:blip r:embed="rId4"/>
          <a:stretch>
            <a:fillRect/>
          </a:stretch>
        </p:blipFill>
        <p:spPr>
          <a:xfrm>
            <a:off x="6535293" y="1553157"/>
            <a:ext cx="5566909" cy="3840645"/>
          </a:xfrm>
          <a:prstGeom prst="rect">
            <a:avLst/>
          </a:prstGeom>
        </p:spPr>
      </p:pic>
      <p:pic>
        <p:nvPicPr>
          <p:cNvPr id="9" name="Picture 8">
            <a:extLst>
              <a:ext uri="{FF2B5EF4-FFF2-40B4-BE49-F238E27FC236}">
                <a16:creationId xmlns:a16="http://schemas.microsoft.com/office/drawing/2014/main" id="{9C3F5A80-4145-B7AB-2A32-4A455B7F4FCF}"/>
              </a:ext>
            </a:extLst>
          </p:cNvPr>
          <p:cNvPicPr>
            <a:picLocks noChangeAspect="1"/>
          </p:cNvPicPr>
          <p:nvPr/>
        </p:nvPicPr>
        <p:blipFill>
          <a:blip r:embed="rId5"/>
          <a:stretch>
            <a:fillRect/>
          </a:stretch>
        </p:blipFill>
        <p:spPr>
          <a:xfrm>
            <a:off x="5390425" y="2181349"/>
            <a:ext cx="896949" cy="959046"/>
          </a:xfrm>
          <a:prstGeom prst="rect">
            <a:avLst/>
          </a:prstGeom>
        </p:spPr>
      </p:pic>
      <p:cxnSp>
        <p:nvCxnSpPr>
          <p:cNvPr id="14" name="Straight Arrow Connector 13">
            <a:extLst>
              <a:ext uri="{FF2B5EF4-FFF2-40B4-BE49-F238E27FC236}">
                <a16:creationId xmlns:a16="http://schemas.microsoft.com/office/drawing/2014/main" id="{5E62564F-5B58-6220-DA9D-75A1C5F55029}"/>
              </a:ext>
            </a:extLst>
          </p:cNvPr>
          <p:cNvCxnSpPr>
            <a:cxnSpLocks/>
            <a:endCxn id="10" idx="1"/>
          </p:cNvCxnSpPr>
          <p:nvPr/>
        </p:nvCxnSpPr>
        <p:spPr>
          <a:xfrm flipV="1">
            <a:off x="1866004" y="2625752"/>
            <a:ext cx="3524421" cy="253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Rounded Corners 9">
            <a:extLst>
              <a:ext uri="{FF2B5EF4-FFF2-40B4-BE49-F238E27FC236}">
                <a16:creationId xmlns:a16="http://schemas.microsoft.com/office/drawing/2014/main" id="{0E50BF91-C5F2-71A8-E542-8F99BA413399}"/>
              </a:ext>
            </a:extLst>
          </p:cNvPr>
          <p:cNvSpPr/>
          <p:nvPr/>
        </p:nvSpPr>
        <p:spPr>
          <a:xfrm>
            <a:off x="5390425" y="2447008"/>
            <a:ext cx="896949" cy="35748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6" name="Picture 5">
            <a:extLst>
              <a:ext uri="{FF2B5EF4-FFF2-40B4-BE49-F238E27FC236}">
                <a16:creationId xmlns:a16="http://schemas.microsoft.com/office/drawing/2014/main" id="{EB6D5713-AC60-66C6-2F1A-890B4E122AF4}"/>
              </a:ext>
            </a:extLst>
          </p:cNvPr>
          <p:cNvPicPr>
            <a:picLocks noChangeAspect="1"/>
          </p:cNvPicPr>
          <p:nvPr/>
        </p:nvPicPr>
        <p:blipFill>
          <a:blip r:embed="rId6">
            <a:extLst>
              <a:ext uri="{28A0092B-C50C-407E-A947-70E740481C1C}">
                <a14:useLocalDpi xmlns:a14="http://schemas.microsoft.com/office/drawing/2010/main" val="0"/>
              </a:ext>
            </a:extLst>
          </a:blip>
          <a:srcRect b="3529"/>
          <a:stretch/>
        </p:blipFill>
        <p:spPr>
          <a:xfrm>
            <a:off x="2146593" y="4489221"/>
            <a:ext cx="1657510" cy="1375624"/>
          </a:xfrm>
          <a:prstGeom prst="rect">
            <a:avLst/>
          </a:prstGeom>
        </p:spPr>
      </p:pic>
      <p:pic>
        <p:nvPicPr>
          <p:cNvPr id="5" name="Picture 4">
            <a:extLst>
              <a:ext uri="{FF2B5EF4-FFF2-40B4-BE49-F238E27FC236}">
                <a16:creationId xmlns:a16="http://schemas.microsoft.com/office/drawing/2014/main" id="{EC187D17-6527-F3F8-5193-492255DAC439}"/>
              </a:ext>
            </a:extLst>
          </p:cNvPr>
          <p:cNvPicPr>
            <a:picLocks noChangeAspect="1"/>
          </p:cNvPicPr>
          <p:nvPr/>
        </p:nvPicPr>
        <p:blipFill>
          <a:blip r:embed="rId7"/>
          <a:stretch>
            <a:fillRect/>
          </a:stretch>
        </p:blipFill>
        <p:spPr>
          <a:xfrm>
            <a:off x="4056150" y="4420048"/>
            <a:ext cx="1571844" cy="543001"/>
          </a:xfrm>
          <a:prstGeom prst="rect">
            <a:avLst/>
          </a:prstGeom>
        </p:spPr>
      </p:pic>
      <p:cxnSp>
        <p:nvCxnSpPr>
          <p:cNvPr id="7" name="Straight Arrow Connector 6">
            <a:extLst>
              <a:ext uri="{FF2B5EF4-FFF2-40B4-BE49-F238E27FC236}">
                <a16:creationId xmlns:a16="http://schemas.microsoft.com/office/drawing/2014/main" id="{E1928BFB-61B9-F15E-F17F-D6027658DDFB}"/>
              </a:ext>
            </a:extLst>
          </p:cNvPr>
          <p:cNvCxnSpPr>
            <a:cxnSpLocks/>
          </p:cNvCxnSpPr>
          <p:nvPr/>
        </p:nvCxnSpPr>
        <p:spPr>
          <a:xfrm flipH="1">
            <a:off x="3228878" y="4691548"/>
            <a:ext cx="1412924" cy="9668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 name="Straight Arrow Connector 2">
            <a:extLst>
              <a:ext uri="{FF2B5EF4-FFF2-40B4-BE49-F238E27FC236}">
                <a16:creationId xmlns:a16="http://schemas.microsoft.com/office/drawing/2014/main" id="{9AE3E3CE-E9CE-7D35-1AF7-A2EE61DC0F34}"/>
              </a:ext>
            </a:extLst>
          </p:cNvPr>
          <p:cNvCxnSpPr>
            <a:cxnSpLocks/>
          </p:cNvCxnSpPr>
          <p:nvPr/>
        </p:nvCxnSpPr>
        <p:spPr>
          <a:xfrm flipV="1">
            <a:off x="6380703" y="3429000"/>
            <a:ext cx="2172747" cy="10802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C7F3ED9B-AE6D-BFC9-7F44-F9C0076B0D3D}"/>
              </a:ext>
            </a:extLst>
          </p:cNvPr>
          <p:cNvCxnSpPr>
            <a:cxnSpLocks/>
          </p:cNvCxnSpPr>
          <p:nvPr/>
        </p:nvCxnSpPr>
        <p:spPr>
          <a:xfrm flipH="1">
            <a:off x="5707737" y="1763937"/>
            <a:ext cx="3633113" cy="26624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Image 50:50">
            <a:extLst>
              <a:ext uri="{FF2B5EF4-FFF2-40B4-BE49-F238E27FC236}">
                <a16:creationId xmlns:a16="http://schemas.microsoft.com/office/drawing/2014/main" id="{6A874401-E4B9-A8F7-C8FE-8E5AE5D69CE4}"/>
              </a:ext>
            </a:extLst>
          </p:cNvPr>
          <p:cNvSpPr txBox="1">
            <a:spLocks noGrp="1"/>
          </p:cNvSpPr>
          <p:nvPr>
            <p:ph type="title"/>
          </p:nvPr>
        </p:nvSpPr>
        <p:spPr>
          <a:xfrm>
            <a:off x="540000" y="432000"/>
            <a:ext cx="11109600" cy="540000"/>
          </a:xfrm>
        </p:spPr>
        <p:txBody>
          <a:bodyPr anchor="ctr">
            <a:normAutofit/>
          </a:bodyPr>
          <a:lstStyle/>
          <a:p>
            <a:r>
              <a:rPr lang="en-GB" dirty="0"/>
              <a:t>Create your first dashboard</a:t>
            </a:r>
          </a:p>
        </p:txBody>
      </p:sp>
      <p:pic>
        <p:nvPicPr>
          <p:cNvPr id="16" name="Picture 15" descr="A blue logo with a black background&#10;&#10;Description automatically generated">
            <a:extLst>
              <a:ext uri="{FF2B5EF4-FFF2-40B4-BE49-F238E27FC236}">
                <a16:creationId xmlns:a16="http://schemas.microsoft.com/office/drawing/2014/main" id="{372C9B02-01CF-A00B-E187-8F3B01809E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7372" y="6110183"/>
            <a:ext cx="1703044" cy="708180"/>
          </a:xfrm>
          <a:prstGeom prst="rect">
            <a:avLst/>
          </a:prstGeom>
        </p:spPr>
      </p:pic>
    </p:spTree>
    <p:extLst>
      <p:ext uri="{BB962C8B-B14F-4D97-AF65-F5344CB8AC3E}">
        <p14:creationId xmlns:p14="http://schemas.microsoft.com/office/powerpoint/2010/main" val="149806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qHuJnrJoQ9SljwFgOLP9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726D80E384974880CE4339FACD9F81" ma:contentTypeVersion="11" ma:contentTypeDescription="Create a new document." ma:contentTypeScope="" ma:versionID="56780906778ad13605bd2323f7555f95">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9a8a024c8ccfc99f3427dbd62493bd0e"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C79C68-E877-4835-968A-A4D4FB1F755F}">
  <ds:schemaRefs>
    <ds:schemaRef ds:uri="http://schemas.openxmlformats.org/package/2006/metadata/core-properties"/>
    <ds:schemaRef ds:uri="http://purl.org/dc/elements/1.1/"/>
    <ds:schemaRef ds:uri="http://schemas.microsoft.com/office/2006/metadata/properties"/>
    <ds:schemaRef ds:uri="http://purl.org/dc/dcmitype/"/>
    <ds:schemaRef ds:uri="299cf371-7032-47c8-b990-b0924425b877"/>
    <ds:schemaRef ds:uri="http://schemas.microsoft.com/office/2006/documentManagement/types"/>
    <ds:schemaRef ds:uri="http://schemas.microsoft.com/office/infopath/2007/PartnerControls"/>
    <ds:schemaRef ds:uri="c4409e51-a2f5-4802-96f4-88cbb7d24b63"/>
    <ds:schemaRef ds:uri="http://www.w3.org/XML/1998/namespace"/>
    <ds:schemaRef ds:uri="http://purl.org/dc/terms/"/>
  </ds:schemaRefs>
</ds:datastoreItem>
</file>

<file path=customXml/itemProps2.xml><?xml version="1.0" encoding="utf-8"?>
<ds:datastoreItem xmlns:ds="http://schemas.openxmlformats.org/officeDocument/2006/customXml" ds:itemID="{A2ECFC83-EAEE-41E2-8EB7-156AB777D096}">
  <ds:schemaRefs>
    <ds:schemaRef ds:uri="http://schemas.microsoft.com/sharepoint/v3/contenttype/forms"/>
  </ds:schemaRefs>
</ds:datastoreItem>
</file>

<file path=customXml/itemProps3.xml><?xml version="1.0" encoding="utf-8"?>
<ds:datastoreItem xmlns:ds="http://schemas.openxmlformats.org/officeDocument/2006/customXml" ds:itemID="{ED852F5F-A363-4D9C-8879-5F4BA1049A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cf371-7032-47c8-b990-b0924425b877"/>
    <ds:schemaRef ds:uri="c4409e51-a2f5-4802-96f4-88cbb7d24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9079aae-29ab-493c-b557-2a0104b8cd4c}" enabled="1" method="Privileged" siteId="{1676489c-5c72-46b7-ba63-9ab90c4aad44}" removed="0"/>
</clbl:labelList>
</file>

<file path=docProps/app.xml><?xml version="1.0" encoding="utf-8"?>
<Properties xmlns="http://schemas.openxmlformats.org/officeDocument/2006/extended-properties" xmlns:vt="http://schemas.openxmlformats.org/officeDocument/2006/docPropsVTypes">
  <Template/>
  <TotalTime>7418</TotalTime>
  <Words>13968</Words>
  <Application>Microsoft Office PowerPoint</Application>
  <PresentationFormat>Custom</PresentationFormat>
  <Paragraphs>2177</Paragraphs>
  <Slides>124</Slides>
  <Notes>121</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124</vt:i4>
      </vt:variant>
    </vt:vector>
  </HeadingPairs>
  <TitlesOfParts>
    <vt:vector size="138" baseType="lpstr">
      <vt:lpstr>Arial</vt:lpstr>
      <vt:lpstr>Arial,Sans-Serif</vt:lpstr>
      <vt:lpstr>Calibri</vt:lpstr>
      <vt:lpstr>Cascadia Code</vt:lpstr>
      <vt:lpstr>Consolas</vt:lpstr>
      <vt:lpstr>Courier New</vt:lpstr>
      <vt:lpstr>JetBrains Mono</vt:lpstr>
      <vt:lpstr>Source Sans Pro</vt:lpstr>
      <vt:lpstr>Tahoma</vt:lpstr>
      <vt:lpstr>Verdana</vt:lpstr>
      <vt:lpstr>Wingdings</vt:lpstr>
      <vt:lpstr>TELENOR GROUP</vt:lpstr>
      <vt:lpstr>think-cell Slide</vt:lpstr>
      <vt:lpstr>Packager Shell Object</vt:lpstr>
      <vt:lpstr>Wi-Fi automation lab Lab Guide - Day 1</vt:lpstr>
      <vt:lpstr>References / inspiration</vt:lpstr>
      <vt:lpstr>Copyright</vt:lpstr>
      <vt:lpstr>Prerequisites</vt:lpstr>
      <vt:lpstr>Communications</vt:lpstr>
      <vt:lpstr>Agenda</vt:lpstr>
      <vt:lpstr>Scope</vt:lpstr>
      <vt:lpstr>PowerPoint Presentation</vt:lpstr>
      <vt:lpstr>Notes for Mac users - TextEdit</vt:lpstr>
      <vt:lpstr>Notes for WSL users (alternative, untested yet)</vt:lpstr>
      <vt:lpstr>Building your own lab</vt:lpstr>
      <vt:lpstr>Tentative schedule for day 1</vt:lpstr>
      <vt:lpstr>Lab exercise #0: Finish the pre-lab tasks</vt:lpstr>
      <vt:lpstr>Lab exercise #1: Connect your laptop and Ubuntu</vt:lpstr>
      <vt:lpstr>PowerPoint Presentation</vt:lpstr>
      <vt:lpstr>PowerPoint Presentation</vt:lpstr>
      <vt:lpstr>Lab exercise #2: Test the lab environment</vt:lpstr>
      <vt:lpstr>Lab exercise #3: Explore VS Code</vt:lpstr>
      <vt:lpstr>VS Code - Connect to... Remote SSH</vt:lpstr>
      <vt:lpstr>VS Code - Install Extensions in Remote SSH</vt:lpstr>
      <vt:lpstr>VS Code</vt:lpstr>
      <vt:lpstr>PowerPoint Presentation</vt:lpstr>
      <vt:lpstr>PowerPoint Presentation</vt:lpstr>
      <vt:lpstr>Terminal in VS Code</vt:lpstr>
      <vt:lpstr>Lab exercise #4: Install Ansible</vt:lpstr>
      <vt:lpstr>What is Ansible</vt:lpstr>
      <vt:lpstr>Plugins and modules</vt:lpstr>
      <vt:lpstr>Ansible installation</vt:lpstr>
      <vt:lpstr>Ansible Collections</vt:lpstr>
      <vt:lpstr>Ansible Collections</vt:lpstr>
      <vt:lpstr>VS Code - Python environment for Ansible</vt:lpstr>
      <vt:lpstr>VS Code - Choose file type</vt:lpstr>
      <vt:lpstr>Ansible-lint</vt:lpstr>
      <vt:lpstr>Lab exercise #5: Explore Ansible</vt:lpstr>
      <vt:lpstr>Gather facts </vt:lpstr>
      <vt:lpstr>Ansible hosts file</vt:lpstr>
      <vt:lpstr>Fix dependencies</vt:lpstr>
      <vt:lpstr>SSH host key checking</vt:lpstr>
      <vt:lpstr>Gather facts</vt:lpstr>
      <vt:lpstr>Use parts of return values</vt:lpstr>
      <vt:lpstr>Use return values</vt:lpstr>
      <vt:lpstr>Linting errors, and fixing them</vt:lpstr>
      <vt:lpstr>Run the playbook</vt:lpstr>
      <vt:lpstr>Lab exercise #6: Explore YANG models</vt:lpstr>
      <vt:lpstr>What is a YANG-model?</vt:lpstr>
      <vt:lpstr>yangcatalog</vt:lpstr>
      <vt:lpstr>YANG Catalog - Navigating the Tree View</vt:lpstr>
      <vt:lpstr>Using values from YANG Catalog</vt:lpstr>
      <vt:lpstr>yangcatalog</vt:lpstr>
      <vt:lpstr>Lab exercise #7: Explore YANG Suite</vt:lpstr>
      <vt:lpstr>Lab exercise #7: Explore YANG Suite</vt:lpstr>
      <vt:lpstr>YANG Suite</vt:lpstr>
      <vt:lpstr>Lab exercise #7: Explore YANG Suite</vt:lpstr>
      <vt:lpstr>Lab exercise #7: Explore YANG Suite</vt:lpstr>
      <vt:lpstr>Get AP summary</vt:lpstr>
      <vt:lpstr>Get Client summary</vt:lpstr>
      <vt:lpstr>Lab exercise #8: Explore Postman</vt:lpstr>
      <vt:lpstr>Overview</vt:lpstr>
      <vt:lpstr>Launching Postman</vt:lpstr>
      <vt:lpstr>Create Workspace</vt:lpstr>
      <vt:lpstr>Create Environment</vt:lpstr>
      <vt:lpstr>A word about saving</vt:lpstr>
      <vt:lpstr>Create Collection</vt:lpstr>
      <vt:lpstr>Creating your first Request</vt:lpstr>
      <vt:lpstr>Get config</vt:lpstr>
      <vt:lpstr>Get config (YANG Suite alternative)</vt:lpstr>
      <vt:lpstr>Get AP Summary (yangcatalog)</vt:lpstr>
      <vt:lpstr>Get AP summary (YANG Suite)</vt:lpstr>
      <vt:lpstr>Get Client Summary (yangcatalog)</vt:lpstr>
      <vt:lpstr>Get client summary (YANG Suite)</vt:lpstr>
      <vt:lpstr>Output to Python</vt:lpstr>
      <vt:lpstr>Lab exercise #9: Explore Python automation</vt:lpstr>
      <vt:lpstr>Create Python venv</vt:lpstr>
      <vt:lpstr>Connect VS Code to the Ubuntu Server</vt:lpstr>
      <vt:lpstr>Create the Python file</vt:lpstr>
      <vt:lpstr>Prepare the RESTCONF calls</vt:lpstr>
      <vt:lpstr>Prepare Python packages</vt:lpstr>
      <vt:lpstr>Get AP table</vt:lpstr>
      <vt:lpstr>Running the Python script from terminal</vt:lpstr>
      <vt:lpstr>Running the Python script from VS Code</vt:lpstr>
      <vt:lpstr>Lab exercise #10: Install TIG stack (optional)</vt:lpstr>
      <vt:lpstr>TIG Stack overview</vt:lpstr>
      <vt:lpstr>The TIG in the TIG stack</vt:lpstr>
      <vt:lpstr>Different flavours of Influx</vt:lpstr>
      <vt:lpstr>Make some notes</vt:lpstr>
      <vt:lpstr>TIG stack installation</vt:lpstr>
      <vt:lpstr>TIG stack installation</vt:lpstr>
      <vt:lpstr>InfluxDB 2.X</vt:lpstr>
      <vt:lpstr>InfluxDB 2.X</vt:lpstr>
      <vt:lpstr>A word about tokens (optional / info)</vt:lpstr>
      <vt:lpstr>Locate your Organization ID</vt:lpstr>
      <vt:lpstr>Locate your InfluxDB Docker container ID</vt:lpstr>
      <vt:lpstr>InfluxDB 2.X: Query data in Grafana with InfluxQL</vt:lpstr>
      <vt:lpstr>A bit about telemetry subscriptions</vt:lpstr>
      <vt:lpstr>Lab exercise #11: Build your first Grafana Dashboard</vt:lpstr>
      <vt:lpstr>Add the following telemetry subscriptions on the WLC</vt:lpstr>
      <vt:lpstr>Grafana (http://{Ubuntu-IP}:3000)</vt:lpstr>
      <vt:lpstr>Grafana (http://{Ubuntu-IP}:3000)</vt:lpstr>
      <vt:lpstr>Create your first dashboard</vt:lpstr>
      <vt:lpstr>Grafana</vt:lpstr>
      <vt:lpstr>Grafana</vt:lpstr>
      <vt:lpstr>Grafana</vt:lpstr>
      <vt:lpstr>Grafana</vt:lpstr>
      <vt:lpstr>Grafana</vt:lpstr>
      <vt:lpstr>Grafana</vt:lpstr>
      <vt:lpstr>Grafana</vt:lpstr>
      <vt:lpstr>Grafana</vt:lpstr>
      <vt:lpstr>Duplicate dashboards</vt:lpstr>
      <vt:lpstr>Edit the values for the 5GHz visualization</vt:lpstr>
      <vt:lpstr>Grafana</vt:lpstr>
      <vt:lpstr>Grafana</vt:lpstr>
      <vt:lpstr>Grafana</vt:lpstr>
      <vt:lpstr>Grafana</vt:lpstr>
      <vt:lpstr>Grafana</vt:lpstr>
      <vt:lpstr>My first AP Dashboard (example)</vt:lpstr>
      <vt:lpstr>My first AP Dashboard (example 2)</vt:lpstr>
      <vt:lpstr>Save your dashboard to JSON</vt:lpstr>
      <vt:lpstr>Lab exercise #12: Install YANG Suite (optional)</vt:lpstr>
      <vt:lpstr>YANG Suite installation</vt:lpstr>
      <vt:lpstr>Run in detached mode</vt:lpstr>
      <vt:lpstr>YANG Suite EULA</vt:lpstr>
      <vt:lpstr>Create new device</vt:lpstr>
      <vt:lpstr>Create new device</vt:lpstr>
      <vt:lpstr>Create repository and Yangset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own Wi-Fi automation lab - Day 1</dc:title>
  <dc:subject>Wi-Fi automation</dc:subject>
  <dc:creator>Andreas Koksrud</dc:creator>
  <dc:description>www.telenor.com</dc:description>
  <cp:lastModifiedBy>Andreas Koksrud</cp:lastModifiedBy>
  <cp:revision>2</cp:revision>
  <dcterms:created xsi:type="dcterms:W3CDTF">2015-11-26T10:37:47Z</dcterms:created>
  <dcterms:modified xsi:type="dcterms:W3CDTF">2025-02-17T19:09:37Z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SetDate">
    <vt:lpwstr>2021-11-18T08:07:10Z</vt:lpwstr>
  </property>
  <property fmtid="{D5CDD505-2E9C-101B-9397-08002B2CF9AE}" pid="4" name="MSIP_Label_f604d2c9-1577-460e-b668-57374a0216c3_Method">
    <vt:lpwstr>Standard</vt:lpwstr>
  </property>
  <property fmtid="{D5CDD505-2E9C-101B-9397-08002B2CF9AE}" pid="5" name="MSIP_Label_f604d2c9-1577-460e-b668-57374a0216c3_Name">
    <vt:lpwstr>f604d2c9-1577-460e-b668-57374a0216c3</vt:lpwstr>
  </property>
  <property fmtid="{D5CDD505-2E9C-101B-9397-08002B2CF9AE}" pid="6" name="MSIP_Label_f604d2c9-1577-460e-b668-57374a0216c3_SiteId">
    <vt:lpwstr>1676489c-5c72-46b7-ba63-9ab90c4aad44</vt:lpwstr>
  </property>
  <property fmtid="{D5CDD505-2E9C-101B-9397-08002B2CF9AE}" pid="7" name="MSIP_Label_f604d2c9-1577-460e-b668-57374a0216c3_ActionId">
    <vt:lpwstr>c04cad92-3a68-4908-bf97-17c280194eb3</vt:lpwstr>
  </property>
  <property fmtid="{D5CDD505-2E9C-101B-9397-08002B2CF9AE}" pid="8" name="MSIP_Label_f604d2c9-1577-460e-b668-57374a0216c3_ContentBits">
    <vt:lpwstr>2</vt:lpwstr>
  </property>
  <property fmtid="{D5CDD505-2E9C-101B-9397-08002B2CF9AE}" pid="9" name="ContentTypeId">
    <vt:lpwstr>0x0101006D726D80E384974880CE4339FACD9F81</vt:lpwstr>
  </property>
  <property fmtid="{D5CDD505-2E9C-101B-9397-08002B2CF9AE}" pid="10" name="MediaServiceImageTags">
    <vt:lpwstr/>
  </property>
  <property fmtid="{D5CDD505-2E9C-101B-9397-08002B2CF9AE}" pid="11" name="ClassificationContentMarkingFooterLocations">
    <vt:lpwstr>TELENOR GROUP:10</vt:lpwstr>
  </property>
  <property fmtid="{D5CDD505-2E9C-101B-9397-08002B2CF9AE}" pid="12" name="ClassificationContentMarkingFooterText">
    <vt:lpwstr>Sensitivity: Open</vt:lpwstr>
  </property>
</Properties>
</file>